
<file path=[Content_Types].xml><?xml version="1.0" encoding="utf-8"?>
<Types xmlns="http://schemas.openxmlformats.org/package/2006/content-types">
  <Default Extension="bin" ContentType="application/vnd.openxmlformats-officedocument.oleObject"/>
  <Default Extension="png" ContentType="image/png"/>
  <Default Extension="emf" ContentType="image/x-emf"/>
  <Default Extension="jpeg" ContentType="image/jpeg"/>
  <Default Extension="rels" ContentType="application/vnd.openxmlformats-package.relationships+xml"/>
  <Default Extension="xml" ContentType="application/xml"/>
  <Default Extension="tiff" ContentType="image/tiff"/>
  <Default Extension="vml" ContentType="application/vnd.openxmlformats-officedocument.vmlDrawing"/>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5.xml" ContentType="application/vnd.openxmlformats-officedocument.theme+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theme/theme6.xml" ContentType="application/vnd.openxmlformats-officedocument.theme+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theme/theme7.xml" ContentType="application/vnd.openxmlformats-officedocument.theme+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theme/theme8.xml" ContentType="application/vnd.openxmlformats-officedocument.theme+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theme/theme9.xml" ContentType="application/vnd.openxmlformats-officedocument.theme+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42.xml" ContentType="application/vnd.openxmlformats-officedocument.presentationml.tags+xml"/>
  <Override PartName="/ppt/tags/tag843.xml" ContentType="application/vnd.openxmlformats-officedocument.presentationml.tags+xml"/>
  <Override PartName="/ppt/tags/tag844.xml" ContentType="application/vnd.openxmlformats-officedocument.presentationml.tags+xml"/>
  <Override PartName="/ppt/tags/tag845.xml" ContentType="application/vnd.openxmlformats-officedocument.presentationml.tags+xml"/>
  <Override PartName="/ppt/tags/tag846.xml" ContentType="application/vnd.openxmlformats-officedocument.presentationml.tags+xml"/>
  <Override PartName="/ppt/tags/tag847.xml" ContentType="application/vnd.openxmlformats-officedocument.presentationml.tags+xml"/>
  <Override PartName="/ppt/tags/tag848.xml" ContentType="application/vnd.openxmlformats-officedocument.presentationml.tags+xml"/>
  <Override PartName="/ppt/tags/tag849.xml" ContentType="application/vnd.openxmlformats-officedocument.presentationml.tags+xml"/>
  <Override PartName="/ppt/tags/tag850.xml" ContentType="application/vnd.openxmlformats-officedocument.presentationml.tags+xml"/>
  <Override PartName="/ppt/tags/tag851.xml" ContentType="application/vnd.openxmlformats-officedocument.presentationml.tags+xml"/>
  <Override PartName="/ppt/tags/tag852.xml" ContentType="application/vnd.openxmlformats-officedocument.presentationml.tags+xml"/>
  <Override PartName="/ppt/tags/tag853.xml" ContentType="application/vnd.openxmlformats-officedocument.presentationml.tags+xml"/>
  <Override PartName="/ppt/tags/tag854.xml" ContentType="application/vnd.openxmlformats-officedocument.presentationml.tags+xml"/>
  <Override PartName="/ppt/tags/tag855.xml" ContentType="application/vnd.openxmlformats-officedocument.presentationml.tags+xml"/>
  <Override PartName="/ppt/tags/tag856.xml" ContentType="application/vnd.openxmlformats-officedocument.presentationml.tags+xml"/>
  <Override PartName="/ppt/tags/tag857.xml" ContentType="application/vnd.openxmlformats-officedocument.presentationml.tags+xml"/>
  <Override PartName="/ppt/tags/tag858.xml" ContentType="application/vnd.openxmlformats-officedocument.presentationml.tags+xml"/>
  <Override PartName="/ppt/tags/tag859.xml" ContentType="application/vnd.openxmlformats-officedocument.presentationml.tags+xml"/>
  <Override PartName="/ppt/tags/tag860.xml" ContentType="application/vnd.openxmlformats-officedocument.presentationml.tags+xml"/>
  <Override PartName="/ppt/tags/tag861.xml" ContentType="application/vnd.openxmlformats-officedocument.presentationml.tags+xml"/>
  <Override PartName="/ppt/tags/tag862.xml" ContentType="application/vnd.openxmlformats-officedocument.presentationml.tags+xml"/>
  <Override PartName="/ppt/tags/tag863.xml" ContentType="application/vnd.openxmlformats-officedocument.presentationml.tags+xml"/>
  <Override PartName="/ppt/tags/tag864.xml" ContentType="application/vnd.openxmlformats-officedocument.presentationml.tags+xml"/>
  <Override PartName="/ppt/tags/tag865.xml" ContentType="application/vnd.openxmlformats-officedocument.presentationml.tags+xml"/>
  <Override PartName="/ppt/tags/tag866.xml" ContentType="application/vnd.openxmlformats-officedocument.presentationml.tags+xml"/>
  <Override PartName="/ppt/tags/tag867.xml" ContentType="application/vnd.openxmlformats-officedocument.presentationml.tags+xml"/>
  <Override PartName="/ppt/tags/tag868.xml" ContentType="application/vnd.openxmlformats-officedocument.presentationml.tags+xml"/>
  <Override PartName="/ppt/tags/tag869.xml" ContentType="application/vnd.openxmlformats-officedocument.presentationml.tags+xml"/>
  <Override PartName="/ppt/tags/tag870.xml" ContentType="application/vnd.openxmlformats-officedocument.presentationml.tags+xml"/>
  <Override PartName="/ppt/tags/tag871.xml" ContentType="application/vnd.openxmlformats-officedocument.presentationml.tags+xml"/>
  <Override PartName="/ppt/tags/tag872.xml" ContentType="application/vnd.openxmlformats-officedocument.presentationml.tags+xml"/>
  <Override PartName="/ppt/tags/tag873.xml" ContentType="application/vnd.openxmlformats-officedocument.presentationml.tags+xml"/>
  <Override PartName="/ppt/tags/tag874.xml" ContentType="application/vnd.openxmlformats-officedocument.presentationml.tags+xml"/>
  <Override PartName="/ppt/tags/tag875.xml" ContentType="application/vnd.openxmlformats-officedocument.presentationml.tags+xml"/>
  <Override PartName="/ppt/tags/tag876.xml" ContentType="application/vnd.openxmlformats-officedocument.presentationml.tags+xml"/>
  <Override PartName="/ppt/tags/tag877.xml" ContentType="application/vnd.openxmlformats-officedocument.presentationml.tags+xml"/>
  <Override PartName="/ppt/tags/tag878.xml" ContentType="application/vnd.openxmlformats-officedocument.presentationml.tags+xml"/>
  <Override PartName="/ppt/tags/tag879.xml" ContentType="application/vnd.openxmlformats-officedocument.presentationml.tags+xml"/>
  <Override PartName="/ppt/tags/tag880.xml" ContentType="application/vnd.openxmlformats-officedocument.presentationml.tags+xml"/>
  <Override PartName="/ppt/tags/tag881.xml" ContentType="application/vnd.openxmlformats-officedocument.presentationml.tags+xml"/>
  <Override PartName="/ppt/tags/tag882.xml" ContentType="application/vnd.openxmlformats-officedocument.presentationml.tags+xml"/>
  <Override PartName="/ppt/tags/tag883.xml" ContentType="application/vnd.openxmlformats-officedocument.presentationml.tags+xml"/>
  <Override PartName="/ppt/tags/tag884.xml" ContentType="application/vnd.openxmlformats-officedocument.presentationml.tags+xml"/>
  <Override PartName="/ppt/tags/tag885.xml" ContentType="application/vnd.openxmlformats-officedocument.presentationml.tags+xml"/>
  <Override PartName="/ppt/tags/tag886.xml" ContentType="application/vnd.openxmlformats-officedocument.presentationml.tags+xml"/>
  <Override PartName="/ppt/tags/tag887.xml" ContentType="application/vnd.openxmlformats-officedocument.presentationml.tags+xml"/>
  <Override PartName="/ppt/tags/tag888.xml" ContentType="application/vnd.openxmlformats-officedocument.presentationml.tags+xml"/>
  <Override PartName="/ppt/tags/tag889.xml" ContentType="application/vnd.openxmlformats-officedocument.presentationml.tags+xml"/>
  <Override PartName="/ppt/tags/tag890.xml" ContentType="application/vnd.openxmlformats-officedocument.presentationml.tags+xml"/>
  <Override PartName="/ppt/tags/tag891.xml" ContentType="application/vnd.openxmlformats-officedocument.presentationml.tags+xml"/>
  <Override PartName="/ppt/tags/tag892.xml" ContentType="application/vnd.openxmlformats-officedocument.presentationml.tags+xml"/>
  <Override PartName="/ppt/tags/tag893.xml" ContentType="application/vnd.openxmlformats-officedocument.presentationml.tags+xml"/>
  <Override PartName="/ppt/tags/tag894.xml" ContentType="application/vnd.openxmlformats-officedocument.presentationml.tags+xml"/>
  <Override PartName="/ppt/tags/tag895.xml" ContentType="application/vnd.openxmlformats-officedocument.presentationml.tags+xml"/>
  <Override PartName="/ppt/tags/tag896.xml" ContentType="application/vnd.openxmlformats-officedocument.presentationml.tags+xml"/>
  <Override PartName="/ppt/tags/tag897.xml" ContentType="application/vnd.openxmlformats-officedocument.presentationml.tags+xml"/>
  <Override PartName="/ppt/tags/tag898.xml" ContentType="application/vnd.openxmlformats-officedocument.presentationml.tags+xml"/>
  <Override PartName="/ppt/tags/tag899.xml" ContentType="application/vnd.openxmlformats-officedocument.presentationml.tags+xml"/>
  <Override PartName="/ppt/tags/tag900.xml" ContentType="application/vnd.openxmlformats-officedocument.presentationml.tags+xml"/>
  <Override PartName="/ppt/tags/tag901.xml" ContentType="application/vnd.openxmlformats-officedocument.presentationml.tags+xml"/>
  <Override PartName="/ppt/tags/tag902.xml" ContentType="application/vnd.openxmlformats-officedocument.presentationml.tags+xml"/>
  <Override PartName="/ppt/tags/tag903.xml" ContentType="application/vnd.openxmlformats-officedocument.presentationml.tags+xml"/>
  <Override PartName="/ppt/tags/tag904.xml" ContentType="application/vnd.openxmlformats-officedocument.presentationml.tags+xml"/>
  <Override PartName="/ppt/tags/tag905.xml" ContentType="application/vnd.openxmlformats-officedocument.presentationml.tags+xml"/>
  <Override PartName="/ppt/tags/tag906.xml" ContentType="application/vnd.openxmlformats-officedocument.presentationml.tags+xml"/>
  <Override PartName="/ppt/tags/tag907.xml" ContentType="application/vnd.openxmlformats-officedocument.presentationml.tags+xml"/>
  <Override PartName="/ppt/tags/tag908.xml" ContentType="application/vnd.openxmlformats-officedocument.presentationml.tags+xml"/>
  <Override PartName="/ppt/tags/tag909.xml" ContentType="application/vnd.openxmlformats-officedocument.presentationml.tags+xml"/>
  <Override PartName="/ppt/tags/tag910.xml" ContentType="application/vnd.openxmlformats-officedocument.presentationml.tags+xml"/>
  <Override PartName="/ppt/tags/tag911.xml" ContentType="application/vnd.openxmlformats-officedocument.presentationml.tags+xml"/>
  <Override PartName="/ppt/tags/tag912.xml" ContentType="application/vnd.openxmlformats-officedocument.presentationml.tags+xml"/>
  <Override PartName="/ppt/tags/tag913.xml" ContentType="application/vnd.openxmlformats-officedocument.presentationml.tags+xml"/>
  <Override PartName="/ppt/tags/tag914.xml" ContentType="application/vnd.openxmlformats-officedocument.presentationml.tags+xml"/>
  <Override PartName="/ppt/tags/tag915.xml" ContentType="application/vnd.openxmlformats-officedocument.presentationml.tags+xml"/>
  <Override PartName="/ppt/tags/tag916.xml" ContentType="application/vnd.openxmlformats-officedocument.presentationml.tags+xml"/>
  <Override PartName="/ppt/tags/tag917.xml" ContentType="application/vnd.openxmlformats-officedocument.presentationml.tags+xml"/>
  <Override PartName="/ppt/tags/tag918.xml" ContentType="application/vnd.openxmlformats-officedocument.presentationml.tags+xml"/>
  <Override PartName="/ppt/tags/tag919.xml" ContentType="application/vnd.openxmlformats-officedocument.presentationml.tags+xml"/>
  <Override PartName="/ppt/tags/tag920.xml" ContentType="application/vnd.openxmlformats-officedocument.presentationml.tags+xml"/>
  <Override PartName="/ppt/tags/tag921.xml" ContentType="application/vnd.openxmlformats-officedocument.presentationml.tags+xml"/>
  <Override PartName="/ppt/tags/tag922.xml" ContentType="application/vnd.openxmlformats-officedocument.presentationml.tags+xml"/>
  <Override PartName="/ppt/tags/tag923.xml" ContentType="application/vnd.openxmlformats-officedocument.presentationml.tags+xml"/>
  <Override PartName="/ppt/tags/tag924.xml" ContentType="application/vnd.openxmlformats-officedocument.presentationml.tags+xml"/>
  <Override PartName="/ppt/tags/tag925.xml" ContentType="application/vnd.openxmlformats-officedocument.presentationml.tags+xml"/>
  <Override PartName="/ppt/tags/tag926.xml" ContentType="application/vnd.openxmlformats-officedocument.presentationml.tags+xml"/>
  <Override PartName="/ppt/tags/tag927.xml" ContentType="application/vnd.openxmlformats-officedocument.presentationml.tags+xml"/>
  <Override PartName="/ppt/tags/tag928.xml" ContentType="application/vnd.openxmlformats-officedocument.presentationml.tags+xml"/>
  <Override PartName="/ppt/tags/tag929.xml" ContentType="application/vnd.openxmlformats-officedocument.presentationml.tags+xml"/>
  <Override PartName="/ppt/tags/tag930.xml" ContentType="application/vnd.openxmlformats-officedocument.presentationml.tags+xml"/>
  <Override PartName="/ppt/tags/tag931.xml" ContentType="application/vnd.openxmlformats-officedocument.presentationml.tags+xml"/>
  <Override PartName="/ppt/tags/tag932.xml" ContentType="application/vnd.openxmlformats-officedocument.presentationml.tags+xml"/>
  <Override PartName="/ppt/tags/tag933.xml" ContentType="application/vnd.openxmlformats-officedocument.presentationml.tags+xml"/>
  <Override PartName="/ppt/tags/tag934.xml" ContentType="application/vnd.openxmlformats-officedocument.presentationml.tags+xml"/>
  <Override PartName="/ppt/tags/tag935.xml" ContentType="application/vnd.openxmlformats-officedocument.presentationml.tags+xml"/>
  <Override PartName="/ppt/tags/tag936.xml" ContentType="application/vnd.openxmlformats-officedocument.presentationml.tags+xml"/>
  <Override PartName="/ppt/tags/tag937.xml" ContentType="application/vnd.openxmlformats-officedocument.presentationml.tags+xml"/>
  <Override PartName="/ppt/tags/tag938.xml" ContentType="application/vnd.openxmlformats-officedocument.presentationml.tags+xml"/>
  <Override PartName="/ppt/tags/tag939.xml" ContentType="application/vnd.openxmlformats-officedocument.presentationml.tags+xml"/>
  <Override PartName="/ppt/tags/tag940.xml" ContentType="application/vnd.openxmlformats-officedocument.presentationml.tags+xml"/>
  <Override PartName="/ppt/tags/tag941.xml" ContentType="application/vnd.openxmlformats-officedocument.presentationml.tags+xml"/>
  <Override PartName="/ppt/tags/tag942.xml" ContentType="application/vnd.openxmlformats-officedocument.presentationml.tags+xml"/>
  <Override PartName="/ppt/tags/tag943.xml" ContentType="application/vnd.openxmlformats-officedocument.presentationml.tags+xml"/>
  <Override PartName="/ppt/tags/tag944.xml" ContentType="application/vnd.openxmlformats-officedocument.presentationml.tags+xml"/>
  <Override PartName="/ppt/tags/tag945.xml" ContentType="application/vnd.openxmlformats-officedocument.presentationml.tags+xml"/>
  <Override PartName="/ppt/tags/tag946.xml" ContentType="application/vnd.openxmlformats-officedocument.presentationml.tags+xml"/>
  <Override PartName="/ppt/tags/tag947.xml" ContentType="application/vnd.openxmlformats-officedocument.presentationml.tags+xml"/>
  <Override PartName="/ppt/tags/tag948.xml" ContentType="application/vnd.openxmlformats-officedocument.presentationml.tags+xml"/>
  <Override PartName="/ppt/tags/tag949.xml" ContentType="application/vnd.openxmlformats-officedocument.presentationml.tags+xml"/>
  <Override PartName="/ppt/tags/tag950.xml" ContentType="application/vnd.openxmlformats-officedocument.presentationml.tags+xml"/>
  <Override PartName="/ppt/tags/tag951.xml" ContentType="application/vnd.openxmlformats-officedocument.presentationml.tags+xml"/>
  <Override PartName="/ppt/tags/tag952.xml" ContentType="application/vnd.openxmlformats-officedocument.presentationml.tags+xml"/>
  <Override PartName="/ppt/tags/tag953.xml" ContentType="application/vnd.openxmlformats-officedocument.presentationml.tags+xml"/>
  <Override PartName="/ppt/tags/tag954.xml" ContentType="application/vnd.openxmlformats-officedocument.presentationml.tags+xml"/>
  <Override PartName="/ppt/tags/tag955.xml" ContentType="application/vnd.openxmlformats-officedocument.presentationml.tags+xml"/>
  <Override PartName="/ppt/tags/tag956.xml" ContentType="application/vnd.openxmlformats-officedocument.presentationml.tags+xml"/>
  <Override PartName="/ppt/tags/tag957.xml" ContentType="application/vnd.openxmlformats-officedocument.presentationml.tags+xml"/>
  <Override PartName="/ppt/tags/tag958.xml" ContentType="application/vnd.openxmlformats-officedocument.presentationml.tags+xml"/>
  <Override PartName="/ppt/tags/tag959.xml" ContentType="application/vnd.openxmlformats-officedocument.presentationml.tags+xml"/>
  <Override PartName="/ppt/tags/tag960.xml" ContentType="application/vnd.openxmlformats-officedocument.presentationml.tags+xml"/>
  <Override PartName="/ppt/tags/tag961.xml" ContentType="application/vnd.openxmlformats-officedocument.presentationml.tags+xml"/>
  <Override PartName="/ppt/tags/tag962.xml" ContentType="application/vnd.openxmlformats-officedocument.presentationml.tags+xml"/>
  <Override PartName="/ppt/tags/tag963.xml" ContentType="application/vnd.openxmlformats-officedocument.presentationml.tags+xml"/>
  <Override PartName="/ppt/tags/tag964.xml" ContentType="application/vnd.openxmlformats-officedocument.presentationml.tags+xml"/>
  <Override PartName="/ppt/tags/tag965.xml" ContentType="application/vnd.openxmlformats-officedocument.presentationml.tags+xml"/>
  <Override PartName="/ppt/tags/tag966.xml" ContentType="application/vnd.openxmlformats-officedocument.presentationml.tags+xml"/>
  <Override PartName="/ppt/tags/tag967.xml" ContentType="application/vnd.openxmlformats-officedocument.presentationml.tags+xml"/>
  <Override PartName="/ppt/tags/tag968.xml" ContentType="application/vnd.openxmlformats-officedocument.presentationml.tags+xml"/>
  <Override PartName="/ppt/tags/tag969.xml" ContentType="application/vnd.openxmlformats-officedocument.presentationml.tags+xml"/>
  <Override PartName="/ppt/tags/tag970.xml" ContentType="application/vnd.openxmlformats-officedocument.presentationml.tags+xml"/>
  <Override PartName="/ppt/tags/tag971.xml" ContentType="application/vnd.openxmlformats-officedocument.presentationml.tags+xml"/>
  <Override PartName="/ppt/tags/tag972.xml" ContentType="application/vnd.openxmlformats-officedocument.presentationml.tags+xml"/>
  <Override PartName="/ppt/tags/tag973.xml" ContentType="application/vnd.openxmlformats-officedocument.presentationml.tags+xml"/>
  <Override PartName="/ppt/tags/tag974.xml" ContentType="application/vnd.openxmlformats-officedocument.presentationml.tags+xml"/>
  <Override PartName="/ppt/tags/tag975.xml" ContentType="application/vnd.openxmlformats-officedocument.presentationml.tags+xml"/>
  <Override PartName="/ppt/tags/tag976.xml" ContentType="application/vnd.openxmlformats-officedocument.presentationml.tags+xml"/>
  <Override PartName="/ppt/tags/tag977.xml" ContentType="application/vnd.openxmlformats-officedocument.presentationml.tags+xml"/>
  <Override PartName="/ppt/tags/tag978.xml" ContentType="application/vnd.openxmlformats-officedocument.presentationml.tags+xml"/>
  <Override PartName="/ppt/tags/tag979.xml" ContentType="application/vnd.openxmlformats-officedocument.presentationml.tags+xml"/>
  <Override PartName="/ppt/tags/tag980.xml" ContentType="application/vnd.openxmlformats-officedocument.presentationml.tags+xml"/>
  <Override PartName="/ppt/tags/tag981.xml" ContentType="application/vnd.openxmlformats-officedocument.presentationml.tags+xml"/>
  <Override PartName="/ppt/tags/tag982.xml" ContentType="application/vnd.openxmlformats-officedocument.presentationml.tags+xml"/>
  <Override PartName="/ppt/tags/tag983.xml" ContentType="application/vnd.openxmlformats-officedocument.presentationml.tags+xml"/>
  <Override PartName="/ppt/tags/tag984.xml" ContentType="application/vnd.openxmlformats-officedocument.presentationml.tags+xml"/>
  <Override PartName="/ppt/tags/tag985.xml" ContentType="application/vnd.openxmlformats-officedocument.presentationml.tags+xml"/>
  <Override PartName="/ppt/tags/tag986.xml" ContentType="application/vnd.openxmlformats-officedocument.presentationml.tags+xml"/>
  <Override PartName="/ppt/tags/tag987.xml" ContentType="application/vnd.openxmlformats-officedocument.presentationml.tags+xml"/>
  <Override PartName="/ppt/tags/tag988.xml" ContentType="application/vnd.openxmlformats-officedocument.presentationml.tags+xml"/>
  <Override PartName="/ppt/tags/tag989.xml" ContentType="application/vnd.openxmlformats-officedocument.presentationml.tags+xml"/>
  <Override PartName="/ppt/tags/tag990.xml" ContentType="application/vnd.openxmlformats-officedocument.presentationml.tags+xml"/>
  <Override PartName="/ppt/tags/tag991.xml" ContentType="application/vnd.openxmlformats-officedocument.presentationml.tags+xml"/>
  <Override PartName="/ppt/tags/tag992.xml" ContentType="application/vnd.openxmlformats-officedocument.presentationml.tags+xml"/>
  <Override PartName="/ppt/tags/tag993.xml" ContentType="application/vnd.openxmlformats-officedocument.presentationml.tags+xml"/>
  <Override PartName="/ppt/tags/tag994.xml" ContentType="application/vnd.openxmlformats-officedocument.presentationml.tags+xml"/>
  <Override PartName="/ppt/tags/tag995.xml" ContentType="application/vnd.openxmlformats-officedocument.presentationml.tags+xml"/>
  <Override PartName="/ppt/tags/tag996.xml" ContentType="application/vnd.openxmlformats-officedocument.presentationml.tags+xml"/>
  <Override PartName="/ppt/tags/tag997.xml" ContentType="application/vnd.openxmlformats-officedocument.presentationml.tags+xml"/>
  <Override PartName="/ppt/tags/tag998.xml" ContentType="application/vnd.openxmlformats-officedocument.presentationml.tags+xml"/>
  <Override PartName="/ppt/tags/tag999.xml" ContentType="application/vnd.openxmlformats-officedocument.presentationml.tags+xml"/>
  <Override PartName="/ppt/tags/tag1000.xml" ContentType="application/vnd.openxmlformats-officedocument.presentationml.tags+xml"/>
  <Override PartName="/ppt/tags/tag1001.xml" ContentType="application/vnd.openxmlformats-officedocument.presentationml.tags+xml"/>
  <Override PartName="/ppt/tags/tag1002.xml" ContentType="application/vnd.openxmlformats-officedocument.presentationml.tags+xml"/>
  <Override PartName="/ppt/tags/tag1003.xml" ContentType="application/vnd.openxmlformats-officedocument.presentationml.tags+xml"/>
  <Override PartName="/ppt/tags/tag1004.xml" ContentType="application/vnd.openxmlformats-officedocument.presentationml.tags+xml"/>
  <Override PartName="/ppt/tags/tag1005.xml" ContentType="application/vnd.openxmlformats-officedocument.presentationml.tags+xml"/>
  <Override PartName="/ppt/tags/tag1006.xml" ContentType="application/vnd.openxmlformats-officedocument.presentationml.tags+xml"/>
  <Override PartName="/ppt/tags/tag1007.xml" ContentType="application/vnd.openxmlformats-officedocument.presentationml.tags+xml"/>
  <Override PartName="/ppt/tags/tag1008.xml" ContentType="application/vnd.openxmlformats-officedocument.presentationml.tags+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theme/theme10.xml" ContentType="application/vnd.openxmlformats-officedocument.theme+xml"/>
  <Override PartName="/ppt/tags/tag1009.xml" ContentType="application/vnd.openxmlformats-officedocument.presentationml.tags+xml"/>
  <Override PartName="/ppt/tags/tag1010.xml" ContentType="application/vnd.openxmlformats-officedocument.presentationml.tags+xml"/>
  <Override PartName="/ppt/tags/tag1011.xml" ContentType="application/vnd.openxmlformats-officedocument.presentationml.tags+xml"/>
  <Override PartName="/ppt/tags/tag1012.xml" ContentType="application/vnd.openxmlformats-officedocument.presentationml.tags+xml"/>
  <Override PartName="/ppt/tags/tag1013.xml" ContentType="application/vnd.openxmlformats-officedocument.presentationml.tags+xml"/>
  <Override PartName="/ppt/tags/tag1014.xml" ContentType="application/vnd.openxmlformats-officedocument.presentationml.tags+xml"/>
  <Override PartName="/ppt/tags/tag1015.xml" ContentType="application/vnd.openxmlformats-officedocument.presentationml.tags+xml"/>
  <Override PartName="/ppt/tags/tag1016.xml" ContentType="application/vnd.openxmlformats-officedocument.presentationml.tags+xml"/>
  <Override PartName="/ppt/tags/tag1017.xml" ContentType="application/vnd.openxmlformats-officedocument.presentationml.tags+xml"/>
  <Override PartName="/ppt/tags/tag1018.xml" ContentType="application/vnd.openxmlformats-officedocument.presentationml.tags+xml"/>
  <Override PartName="/ppt/tags/tag1019.xml" ContentType="application/vnd.openxmlformats-officedocument.presentationml.tags+xml"/>
  <Override PartName="/ppt/tags/tag1020.xml" ContentType="application/vnd.openxmlformats-officedocument.presentationml.tags+xml"/>
  <Override PartName="/ppt/tags/tag1021.xml" ContentType="application/vnd.openxmlformats-officedocument.presentationml.tags+xml"/>
  <Override PartName="/ppt/tags/tag1022.xml" ContentType="application/vnd.openxmlformats-officedocument.presentationml.tags+xml"/>
  <Override PartName="/ppt/tags/tag1023.xml" ContentType="application/vnd.openxmlformats-officedocument.presentationml.tags+xml"/>
  <Override PartName="/ppt/tags/tag1024.xml" ContentType="application/vnd.openxmlformats-officedocument.presentationml.tags+xml"/>
  <Override PartName="/ppt/tags/tag1025.xml" ContentType="application/vnd.openxmlformats-officedocument.presentationml.tags+xml"/>
  <Override PartName="/ppt/tags/tag1026.xml" ContentType="application/vnd.openxmlformats-officedocument.presentationml.tags+xml"/>
  <Override PartName="/ppt/tags/tag1027.xml" ContentType="application/vnd.openxmlformats-officedocument.presentationml.tags+xml"/>
  <Override PartName="/ppt/tags/tag1028.xml" ContentType="application/vnd.openxmlformats-officedocument.presentationml.tags+xml"/>
  <Override PartName="/ppt/tags/tag1029.xml" ContentType="application/vnd.openxmlformats-officedocument.presentationml.tags+xml"/>
  <Override PartName="/ppt/tags/tag1030.xml" ContentType="application/vnd.openxmlformats-officedocument.presentationml.tags+xml"/>
  <Override PartName="/ppt/tags/tag1031.xml" ContentType="application/vnd.openxmlformats-officedocument.presentationml.tags+xml"/>
  <Override PartName="/ppt/tags/tag1032.xml" ContentType="application/vnd.openxmlformats-officedocument.presentationml.tags+xml"/>
  <Override PartName="/ppt/tags/tag1033.xml" ContentType="application/vnd.openxmlformats-officedocument.presentationml.tags+xml"/>
  <Override PartName="/ppt/tags/tag1034.xml" ContentType="application/vnd.openxmlformats-officedocument.presentationml.tags+xml"/>
  <Override PartName="/ppt/tags/tag1035.xml" ContentType="application/vnd.openxmlformats-officedocument.presentationml.tags+xml"/>
  <Override PartName="/ppt/tags/tag1036.xml" ContentType="application/vnd.openxmlformats-officedocument.presentationml.tags+xml"/>
  <Override PartName="/ppt/tags/tag1037.xml" ContentType="application/vnd.openxmlformats-officedocument.presentationml.tags+xml"/>
  <Override PartName="/ppt/tags/tag1038.xml" ContentType="application/vnd.openxmlformats-officedocument.presentationml.tags+xml"/>
  <Override PartName="/ppt/tags/tag1039.xml" ContentType="application/vnd.openxmlformats-officedocument.presentationml.tags+xml"/>
  <Override PartName="/ppt/tags/tag1040.xml" ContentType="application/vnd.openxmlformats-officedocument.presentationml.tags+xml"/>
  <Override PartName="/ppt/tags/tag1041.xml" ContentType="application/vnd.openxmlformats-officedocument.presentationml.tags+xml"/>
  <Override PartName="/ppt/tags/tag1042.xml" ContentType="application/vnd.openxmlformats-officedocument.presentationml.tags+xml"/>
  <Override PartName="/ppt/tags/tag1043.xml" ContentType="application/vnd.openxmlformats-officedocument.presentationml.tags+xml"/>
  <Override PartName="/ppt/tags/tag1044.xml" ContentType="application/vnd.openxmlformats-officedocument.presentationml.tags+xml"/>
  <Override PartName="/ppt/tags/tag1045.xml" ContentType="application/vnd.openxmlformats-officedocument.presentationml.tags+xml"/>
  <Override PartName="/ppt/tags/tag1046.xml" ContentType="application/vnd.openxmlformats-officedocument.presentationml.tags+xml"/>
  <Override PartName="/ppt/tags/tag1047.xml" ContentType="application/vnd.openxmlformats-officedocument.presentationml.tags+xml"/>
  <Override PartName="/ppt/tags/tag1048.xml" ContentType="application/vnd.openxmlformats-officedocument.presentationml.tags+xml"/>
  <Override PartName="/ppt/tags/tag1049.xml" ContentType="application/vnd.openxmlformats-officedocument.presentationml.tags+xml"/>
  <Override PartName="/ppt/tags/tag1050.xml" ContentType="application/vnd.openxmlformats-officedocument.presentationml.tags+xml"/>
  <Override PartName="/ppt/tags/tag1051.xml" ContentType="application/vnd.openxmlformats-officedocument.presentationml.tags+xml"/>
  <Override PartName="/ppt/tags/tag1052.xml" ContentType="application/vnd.openxmlformats-officedocument.presentationml.tags+xml"/>
  <Override PartName="/ppt/tags/tag1053.xml" ContentType="application/vnd.openxmlformats-officedocument.presentationml.tags+xml"/>
  <Override PartName="/ppt/tags/tag1054.xml" ContentType="application/vnd.openxmlformats-officedocument.presentationml.tags+xml"/>
  <Override PartName="/ppt/tags/tag1055.xml" ContentType="application/vnd.openxmlformats-officedocument.presentationml.tags+xml"/>
  <Override PartName="/ppt/tags/tag1056.xml" ContentType="application/vnd.openxmlformats-officedocument.presentationml.tags+xml"/>
  <Override PartName="/ppt/tags/tag1057.xml" ContentType="application/vnd.openxmlformats-officedocument.presentationml.tags+xml"/>
  <Override PartName="/ppt/tags/tag1058.xml" ContentType="application/vnd.openxmlformats-officedocument.presentationml.tags+xml"/>
  <Override PartName="/ppt/tags/tag1059.xml" ContentType="application/vnd.openxmlformats-officedocument.presentationml.tags+xml"/>
  <Override PartName="/ppt/tags/tag1060.xml" ContentType="application/vnd.openxmlformats-officedocument.presentationml.tags+xml"/>
  <Override PartName="/ppt/tags/tag1061.xml" ContentType="application/vnd.openxmlformats-officedocument.presentationml.tags+xml"/>
  <Override PartName="/ppt/tags/tag1062.xml" ContentType="application/vnd.openxmlformats-officedocument.presentationml.tags+xml"/>
  <Override PartName="/ppt/tags/tag1063.xml" ContentType="application/vnd.openxmlformats-officedocument.presentationml.tags+xml"/>
  <Override PartName="/ppt/tags/tag1064.xml" ContentType="application/vnd.openxmlformats-officedocument.presentationml.tags+xml"/>
  <Override PartName="/ppt/tags/tag1065.xml" ContentType="application/vnd.openxmlformats-officedocument.presentationml.tags+xml"/>
  <Override PartName="/ppt/tags/tag1066.xml" ContentType="application/vnd.openxmlformats-officedocument.presentationml.tags+xml"/>
  <Override PartName="/ppt/tags/tag1067.xml" ContentType="application/vnd.openxmlformats-officedocument.presentationml.tags+xml"/>
  <Override PartName="/ppt/tags/tag1068.xml" ContentType="application/vnd.openxmlformats-officedocument.presentationml.tags+xml"/>
  <Override PartName="/ppt/tags/tag1069.xml" ContentType="application/vnd.openxmlformats-officedocument.presentationml.tags+xml"/>
  <Override PartName="/ppt/tags/tag1070.xml" ContentType="application/vnd.openxmlformats-officedocument.presentationml.tags+xml"/>
  <Override PartName="/ppt/tags/tag1071.xml" ContentType="application/vnd.openxmlformats-officedocument.presentationml.tags+xml"/>
  <Override PartName="/ppt/tags/tag1072.xml" ContentType="application/vnd.openxmlformats-officedocument.presentationml.tags+xml"/>
  <Override PartName="/ppt/tags/tag1073.xml" ContentType="application/vnd.openxmlformats-officedocument.presentationml.tags+xml"/>
  <Override PartName="/ppt/tags/tag1074.xml" ContentType="application/vnd.openxmlformats-officedocument.presentationml.tags+xml"/>
  <Override PartName="/ppt/tags/tag1075.xml" ContentType="application/vnd.openxmlformats-officedocument.presentationml.tags+xml"/>
  <Override PartName="/ppt/tags/tag1076.xml" ContentType="application/vnd.openxmlformats-officedocument.presentationml.tags+xml"/>
  <Override PartName="/ppt/tags/tag1077.xml" ContentType="application/vnd.openxmlformats-officedocument.presentationml.tags+xml"/>
  <Override PartName="/ppt/tags/tag1078.xml" ContentType="application/vnd.openxmlformats-officedocument.presentationml.tags+xml"/>
  <Override PartName="/ppt/tags/tag1079.xml" ContentType="application/vnd.openxmlformats-officedocument.presentationml.tags+xml"/>
  <Override PartName="/ppt/tags/tag1080.xml" ContentType="application/vnd.openxmlformats-officedocument.presentationml.tags+xml"/>
  <Override PartName="/ppt/tags/tag1081.xml" ContentType="application/vnd.openxmlformats-officedocument.presentationml.tags+xml"/>
  <Override PartName="/ppt/tags/tag1082.xml" ContentType="application/vnd.openxmlformats-officedocument.presentationml.tags+xml"/>
  <Override PartName="/ppt/tags/tag1083.xml" ContentType="application/vnd.openxmlformats-officedocument.presentationml.tags+xml"/>
  <Override PartName="/ppt/tags/tag1084.xml" ContentType="application/vnd.openxmlformats-officedocument.presentationml.tags+xml"/>
  <Override PartName="/ppt/tags/tag1085.xml" ContentType="application/vnd.openxmlformats-officedocument.presentationml.tags+xml"/>
  <Override PartName="/ppt/tags/tag1086.xml" ContentType="application/vnd.openxmlformats-officedocument.presentationml.tags+xml"/>
  <Override PartName="/ppt/tags/tag1087.xml" ContentType="application/vnd.openxmlformats-officedocument.presentationml.tags+xml"/>
  <Override PartName="/ppt/tags/tag1088.xml" ContentType="application/vnd.openxmlformats-officedocument.presentationml.tags+xml"/>
  <Override PartName="/ppt/tags/tag1089.xml" ContentType="application/vnd.openxmlformats-officedocument.presentationml.tags+xml"/>
  <Override PartName="/ppt/tags/tag1090.xml" ContentType="application/vnd.openxmlformats-officedocument.presentationml.tags+xml"/>
  <Override PartName="/ppt/tags/tag1091.xml" ContentType="application/vnd.openxmlformats-officedocument.presentationml.tags+xml"/>
  <Override PartName="/ppt/tags/tag1092.xml" ContentType="application/vnd.openxmlformats-officedocument.presentationml.tags+xml"/>
  <Override PartName="/ppt/tags/tag1093.xml" ContentType="application/vnd.openxmlformats-officedocument.presentationml.tags+xml"/>
  <Override PartName="/ppt/tags/tag1094.xml" ContentType="application/vnd.openxmlformats-officedocument.presentationml.tags+xml"/>
  <Override PartName="/ppt/tags/tag1095.xml" ContentType="application/vnd.openxmlformats-officedocument.presentationml.tags+xml"/>
  <Override PartName="/ppt/tags/tag1096.xml" ContentType="application/vnd.openxmlformats-officedocument.presentationml.tags+xml"/>
  <Override PartName="/ppt/tags/tag1097.xml" ContentType="application/vnd.openxmlformats-officedocument.presentationml.tags+xml"/>
  <Override PartName="/ppt/tags/tag1098.xml" ContentType="application/vnd.openxmlformats-officedocument.presentationml.tags+xml"/>
  <Override PartName="/ppt/tags/tag1099.xml" ContentType="application/vnd.openxmlformats-officedocument.presentationml.tags+xml"/>
  <Override PartName="/ppt/tags/tag1100.xml" ContentType="application/vnd.openxmlformats-officedocument.presentationml.tags+xml"/>
  <Override PartName="/ppt/tags/tag1101.xml" ContentType="application/vnd.openxmlformats-officedocument.presentationml.tags+xml"/>
  <Override PartName="/ppt/tags/tag1102.xml" ContentType="application/vnd.openxmlformats-officedocument.presentationml.tags+xml"/>
  <Override PartName="/ppt/tags/tag1103.xml" ContentType="application/vnd.openxmlformats-officedocument.presentationml.tags+xml"/>
  <Override PartName="/ppt/tags/tag1104.xml" ContentType="application/vnd.openxmlformats-officedocument.presentationml.tags+xml"/>
  <Override PartName="/ppt/tags/tag1105.xml" ContentType="application/vnd.openxmlformats-officedocument.presentationml.tags+xml"/>
  <Override PartName="/ppt/tags/tag1106.xml" ContentType="application/vnd.openxmlformats-officedocument.presentationml.tags+xml"/>
  <Override PartName="/ppt/tags/tag1107.xml" ContentType="application/vnd.openxmlformats-officedocument.presentationml.tags+xml"/>
  <Override PartName="/ppt/tags/tag1108.xml" ContentType="application/vnd.openxmlformats-officedocument.presentationml.tags+xml"/>
  <Override PartName="/ppt/tags/tag1109.xml" ContentType="application/vnd.openxmlformats-officedocument.presentationml.tags+xml"/>
  <Override PartName="/ppt/tags/tag1110.xml" ContentType="application/vnd.openxmlformats-officedocument.presentationml.tags+xml"/>
  <Override PartName="/ppt/tags/tag1111.xml" ContentType="application/vnd.openxmlformats-officedocument.presentationml.tags+xml"/>
  <Override PartName="/ppt/tags/tag1112.xml" ContentType="application/vnd.openxmlformats-officedocument.presentationml.tags+xml"/>
  <Override PartName="/ppt/tags/tag1113.xml" ContentType="application/vnd.openxmlformats-officedocument.presentationml.tags+xml"/>
  <Override PartName="/ppt/tags/tag1114.xml" ContentType="application/vnd.openxmlformats-officedocument.presentationml.tags+xml"/>
  <Override PartName="/ppt/tags/tag1115.xml" ContentType="application/vnd.openxmlformats-officedocument.presentationml.tags+xml"/>
  <Override PartName="/ppt/tags/tag1116.xml" ContentType="application/vnd.openxmlformats-officedocument.presentationml.tags+xml"/>
  <Override PartName="/ppt/tags/tag1117.xml" ContentType="application/vnd.openxmlformats-officedocument.presentationml.tags+xml"/>
  <Override PartName="/ppt/tags/tag1118.xml" ContentType="application/vnd.openxmlformats-officedocument.presentationml.tags+xml"/>
  <Override PartName="/ppt/tags/tag1119.xml" ContentType="application/vnd.openxmlformats-officedocument.presentationml.tags+xml"/>
  <Override PartName="/ppt/tags/tag1120.xml" ContentType="application/vnd.openxmlformats-officedocument.presentationml.tags+xml"/>
  <Override PartName="/ppt/tags/tag1121.xml" ContentType="application/vnd.openxmlformats-officedocument.presentationml.tags+xml"/>
  <Override PartName="/ppt/tags/tag1122.xml" ContentType="application/vnd.openxmlformats-officedocument.presentationml.tags+xml"/>
  <Override PartName="/ppt/tags/tag1123.xml" ContentType="application/vnd.openxmlformats-officedocument.presentationml.tags+xml"/>
  <Override PartName="/ppt/tags/tag1124.xml" ContentType="application/vnd.openxmlformats-officedocument.presentationml.tags+xml"/>
  <Override PartName="/ppt/tags/tag1125.xml" ContentType="application/vnd.openxmlformats-officedocument.presentationml.tags+xml"/>
  <Override PartName="/ppt/tags/tag1126.xml" ContentType="application/vnd.openxmlformats-officedocument.presentationml.tags+xml"/>
  <Override PartName="/ppt/tags/tag1127.xml" ContentType="application/vnd.openxmlformats-officedocument.presentationml.tags+xml"/>
  <Override PartName="/ppt/tags/tag1128.xml" ContentType="application/vnd.openxmlformats-officedocument.presentationml.tags+xml"/>
  <Override PartName="/ppt/tags/tag1129.xml" ContentType="application/vnd.openxmlformats-officedocument.presentationml.tags+xml"/>
  <Override PartName="/ppt/tags/tag1130.xml" ContentType="application/vnd.openxmlformats-officedocument.presentationml.tags+xml"/>
  <Override PartName="/ppt/tags/tag1131.xml" ContentType="application/vnd.openxmlformats-officedocument.presentationml.tags+xml"/>
  <Override PartName="/ppt/tags/tag1132.xml" ContentType="application/vnd.openxmlformats-officedocument.presentationml.tags+xml"/>
  <Override PartName="/ppt/tags/tag1133.xml" ContentType="application/vnd.openxmlformats-officedocument.presentationml.tags+xml"/>
  <Override PartName="/ppt/tags/tag1134.xml" ContentType="application/vnd.openxmlformats-officedocument.presentationml.tags+xml"/>
  <Override PartName="/ppt/tags/tag1135.xml" ContentType="application/vnd.openxmlformats-officedocument.presentationml.tags+xml"/>
  <Override PartName="/ppt/tags/tag1136.xml" ContentType="application/vnd.openxmlformats-officedocument.presentationml.tags+xml"/>
  <Override PartName="/ppt/tags/tag1137.xml" ContentType="application/vnd.openxmlformats-officedocument.presentationml.tags+xml"/>
  <Override PartName="/ppt/tags/tag1138.xml" ContentType="application/vnd.openxmlformats-officedocument.presentationml.tags+xml"/>
  <Override PartName="/ppt/tags/tag1139.xml" ContentType="application/vnd.openxmlformats-officedocument.presentationml.tags+xml"/>
  <Override PartName="/ppt/tags/tag1140.xml" ContentType="application/vnd.openxmlformats-officedocument.presentationml.tags+xml"/>
  <Override PartName="/ppt/tags/tag1141.xml" ContentType="application/vnd.openxmlformats-officedocument.presentationml.tags+xml"/>
  <Override PartName="/ppt/tags/tag1142.xml" ContentType="application/vnd.openxmlformats-officedocument.presentationml.tags+xml"/>
  <Override PartName="/ppt/tags/tag1143.xml" ContentType="application/vnd.openxmlformats-officedocument.presentationml.tags+xml"/>
  <Override PartName="/ppt/tags/tag1144.xml" ContentType="application/vnd.openxmlformats-officedocument.presentationml.tags+xml"/>
  <Override PartName="/ppt/tags/tag1145.xml" ContentType="application/vnd.openxmlformats-officedocument.presentationml.tags+xml"/>
  <Override PartName="/ppt/tags/tag1146.xml" ContentType="application/vnd.openxmlformats-officedocument.presentationml.tags+xml"/>
  <Override PartName="/ppt/tags/tag1147.xml" ContentType="application/vnd.openxmlformats-officedocument.presentationml.tags+xml"/>
  <Override PartName="/ppt/tags/tag1148.xml" ContentType="application/vnd.openxmlformats-officedocument.presentationml.tags+xml"/>
  <Override PartName="/ppt/tags/tag1149.xml" ContentType="application/vnd.openxmlformats-officedocument.presentationml.tags+xml"/>
  <Override PartName="/ppt/tags/tag1150.xml" ContentType="application/vnd.openxmlformats-officedocument.presentationml.tags+xml"/>
  <Override PartName="/ppt/tags/tag1151.xml" ContentType="application/vnd.openxmlformats-officedocument.presentationml.tags+xml"/>
  <Override PartName="/ppt/tags/tag1152.xml" ContentType="application/vnd.openxmlformats-officedocument.presentationml.tags+xml"/>
  <Override PartName="/ppt/tags/tag1153.xml" ContentType="application/vnd.openxmlformats-officedocument.presentationml.tags+xml"/>
  <Override PartName="/ppt/tags/tag1154.xml" ContentType="application/vnd.openxmlformats-officedocument.presentationml.tags+xml"/>
  <Override PartName="/ppt/tags/tag1155.xml" ContentType="application/vnd.openxmlformats-officedocument.presentationml.tags+xml"/>
  <Override PartName="/ppt/tags/tag1156.xml" ContentType="application/vnd.openxmlformats-officedocument.presentationml.tags+xml"/>
  <Override PartName="/ppt/tags/tag1157.xml" ContentType="application/vnd.openxmlformats-officedocument.presentationml.tags+xml"/>
  <Override PartName="/ppt/tags/tag1158.xml" ContentType="application/vnd.openxmlformats-officedocument.presentationml.tags+xml"/>
  <Override PartName="/ppt/tags/tag1159.xml" ContentType="application/vnd.openxmlformats-officedocument.presentationml.tags+xml"/>
  <Override PartName="/ppt/tags/tag1160.xml" ContentType="application/vnd.openxmlformats-officedocument.presentationml.tags+xml"/>
  <Override PartName="/ppt/tags/tag1161.xml" ContentType="application/vnd.openxmlformats-officedocument.presentationml.tags+xml"/>
  <Override PartName="/ppt/tags/tag1162.xml" ContentType="application/vnd.openxmlformats-officedocument.presentationml.tags+xml"/>
  <Override PartName="/ppt/tags/tag1163.xml" ContentType="application/vnd.openxmlformats-officedocument.presentationml.tags+xml"/>
  <Override PartName="/ppt/tags/tag1164.xml" ContentType="application/vnd.openxmlformats-officedocument.presentationml.tags+xml"/>
  <Override PartName="/ppt/tags/tag1165.xml" ContentType="application/vnd.openxmlformats-officedocument.presentationml.tags+xml"/>
  <Override PartName="/ppt/tags/tag1166.xml" ContentType="application/vnd.openxmlformats-officedocument.presentationml.tags+xml"/>
  <Override PartName="/ppt/tags/tag1167.xml" ContentType="application/vnd.openxmlformats-officedocument.presentationml.tags+xml"/>
  <Override PartName="/ppt/tags/tag1168.xml" ContentType="application/vnd.openxmlformats-officedocument.presentationml.tags+xml"/>
  <Override PartName="/ppt/tags/tag1169.xml" ContentType="application/vnd.openxmlformats-officedocument.presentationml.tags+xml"/>
  <Override PartName="/ppt/tags/tag1170.xml" ContentType="application/vnd.openxmlformats-officedocument.presentationml.tags+xml"/>
  <Override PartName="/ppt/tags/tag1171.xml" ContentType="application/vnd.openxmlformats-officedocument.presentationml.tags+xml"/>
  <Override PartName="/ppt/tags/tag1172.xml" ContentType="application/vnd.openxmlformats-officedocument.presentationml.tags+xml"/>
  <Override PartName="/ppt/tags/tag1173.xml" ContentType="application/vnd.openxmlformats-officedocument.presentationml.tags+xml"/>
  <Override PartName="/ppt/tags/tag1174.xml" ContentType="application/vnd.openxmlformats-officedocument.presentationml.tags+xml"/>
  <Override PartName="/ppt/tags/tag1175.xml" ContentType="application/vnd.openxmlformats-officedocument.presentationml.tags+xml"/>
  <Override PartName="/ppt/tags/tag1176.xml" ContentType="application/vnd.openxmlformats-officedocument.presentationml.tags+xml"/>
  <Override PartName="/ppt/tags/tag1177.xml" ContentType="application/vnd.openxmlformats-officedocument.presentationml.tags+xml"/>
  <Override PartName="/ppt/tags/tag1178.xml" ContentType="application/vnd.openxmlformats-officedocument.presentationml.tags+xml"/>
  <Override PartName="/ppt/tags/tag1179.xml" ContentType="application/vnd.openxmlformats-officedocument.presentationml.tags+xml"/>
  <Override PartName="/ppt/tags/tag1180.xml" ContentType="application/vnd.openxmlformats-officedocument.presentationml.tags+xml"/>
  <Override PartName="/ppt/tags/tag1181.xml" ContentType="application/vnd.openxmlformats-officedocument.presentationml.tags+xml"/>
  <Override PartName="/ppt/tags/tag1182.xml" ContentType="application/vnd.openxmlformats-officedocument.presentationml.tags+xml"/>
  <Override PartName="/ppt/tags/tag1183.xml" ContentType="application/vnd.openxmlformats-officedocument.presentationml.tags+xml"/>
  <Override PartName="/ppt/tags/tag1184.xml" ContentType="application/vnd.openxmlformats-officedocument.presentationml.tags+xml"/>
  <Override PartName="/ppt/tags/tag1185.xml" ContentType="application/vnd.openxmlformats-officedocument.presentationml.tags+xml"/>
  <Override PartName="/ppt/tags/tag1186.xml" ContentType="application/vnd.openxmlformats-officedocument.presentationml.tags+xml"/>
  <Override PartName="/ppt/tags/tag1187.xml" ContentType="application/vnd.openxmlformats-officedocument.presentationml.tags+xml"/>
  <Override PartName="/ppt/tags/tag1188.xml" ContentType="application/vnd.openxmlformats-officedocument.presentationml.tags+xml"/>
  <Override PartName="/ppt/tags/tag1189.xml" ContentType="application/vnd.openxmlformats-officedocument.presentationml.tags+xml"/>
  <Override PartName="/ppt/tags/tag1190.xml" ContentType="application/vnd.openxmlformats-officedocument.presentationml.tags+xml"/>
  <Override PartName="/ppt/tags/tag1191.xml" ContentType="application/vnd.openxmlformats-officedocument.presentationml.tags+xml"/>
  <Override PartName="/ppt/tags/tag1192.xml" ContentType="application/vnd.openxmlformats-officedocument.presentationml.tags+xml"/>
  <Override PartName="/ppt/tags/tag1193.xml" ContentType="application/vnd.openxmlformats-officedocument.presentationml.tags+xml"/>
  <Override PartName="/ppt/tags/tag1194.xml" ContentType="application/vnd.openxmlformats-officedocument.presentationml.tags+xml"/>
  <Override PartName="/ppt/tags/tag1195.xml" ContentType="application/vnd.openxmlformats-officedocument.presentationml.tags+xml"/>
  <Override PartName="/ppt/tags/tag1196.xml" ContentType="application/vnd.openxmlformats-officedocument.presentationml.tags+xml"/>
  <Override PartName="/ppt/tags/tag1197.xml" ContentType="application/vnd.openxmlformats-officedocument.presentationml.tags+xml"/>
  <Override PartName="/ppt/tags/tag1198.xml" ContentType="application/vnd.openxmlformats-officedocument.presentationml.tags+xml"/>
  <Override PartName="/ppt/tags/tag1199.xml" ContentType="application/vnd.openxmlformats-officedocument.presentationml.tags+xml"/>
  <Override PartName="/ppt/tags/tag1200.xml" ContentType="application/vnd.openxmlformats-officedocument.presentationml.tags+xml"/>
  <Override PartName="/ppt/tags/tag1201.xml" ContentType="application/vnd.openxmlformats-officedocument.presentationml.tags+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theme/theme11.xml" ContentType="application/vnd.openxmlformats-officedocument.theme+xml"/>
  <Override PartName="/ppt/tags/tag1202.xml" ContentType="application/vnd.openxmlformats-officedocument.presentationml.tags+xml"/>
  <Override PartName="/ppt/tags/tag1203.xml" ContentType="application/vnd.openxmlformats-officedocument.presentationml.tags+xml"/>
  <Override PartName="/ppt/tags/tag1204.xml" ContentType="application/vnd.openxmlformats-officedocument.presentationml.tags+xml"/>
  <Override PartName="/ppt/tags/tag1205.xml" ContentType="application/vnd.openxmlformats-officedocument.presentationml.tags+xml"/>
  <Override PartName="/ppt/tags/tag1206.xml" ContentType="application/vnd.openxmlformats-officedocument.presentationml.tags+xml"/>
  <Override PartName="/ppt/tags/tag1207.xml" ContentType="application/vnd.openxmlformats-officedocument.presentationml.tags+xml"/>
  <Override PartName="/ppt/tags/tag1208.xml" ContentType="application/vnd.openxmlformats-officedocument.presentationml.tags+xml"/>
  <Override PartName="/ppt/tags/tag1209.xml" ContentType="application/vnd.openxmlformats-officedocument.presentationml.tags+xml"/>
  <Override PartName="/ppt/tags/tag1210.xml" ContentType="application/vnd.openxmlformats-officedocument.presentationml.tags+xml"/>
  <Override PartName="/ppt/tags/tag1211.xml" ContentType="application/vnd.openxmlformats-officedocument.presentationml.tags+xml"/>
  <Override PartName="/ppt/tags/tag1212.xml" ContentType="application/vnd.openxmlformats-officedocument.presentationml.tags+xml"/>
  <Override PartName="/ppt/tags/tag1213.xml" ContentType="application/vnd.openxmlformats-officedocument.presentationml.tags+xml"/>
  <Override PartName="/ppt/tags/tag1214.xml" ContentType="application/vnd.openxmlformats-officedocument.presentationml.tags+xml"/>
  <Override PartName="/ppt/tags/tag1215.xml" ContentType="application/vnd.openxmlformats-officedocument.presentationml.tags+xml"/>
  <Override PartName="/ppt/tags/tag1216.xml" ContentType="application/vnd.openxmlformats-officedocument.presentationml.tags+xml"/>
  <Override PartName="/ppt/tags/tag1217.xml" ContentType="application/vnd.openxmlformats-officedocument.presentationml.tags+xml"/>
  <Override PartName="/ppt/tags/tag1218.xml" ContentType="application/vnd.openxmlformats-officedocument.presentationml.tags+xml"/>
  <Override PartName="/ppt/tags/tag1219.xml" ContentType="application/vnd.openxmlformats-officedocument.presentationml.tags+xml"/>
  <Override PartName="/ppt/tags/tag1220.xml" ContentType="application/vnd.openxmlformats-officedocument.presentationml.tags+xml"/>
  <Override PartName="/ppt/tags/tag1221.xml" ContentType="application/vnd.openxmlformats-officedocument.presentationml.tags+xml"/>
  <Override PartName="/ppt/tags/tag1222.xml" ContentType="application/vnd.openxmlformats-officedocument.presentationml.tags+xml"/>
  <Override PartName="/ppt/tags/tag1223.xml" ContentType="application/vnd.openxmlformats-officedocument.presentationml.tags+xml"/>
  <Override PartName="/ppt/tags/tag1224.xml" ContentType="application/vnd.openxmlformats-officedocument.presentationml.tags+xml"/>
  <Override PartName="/ppt/tags/tag1225.xml" ContentType="application/vnd.openxmlformats-officedocument.presentationml.tags+xml"/>
  <Override PartName="/ppt/tags/tag1226.xml" ContentType="application/vnd.openxmlformats-officedocument.presentationml.tags+xml"/>
  <Override PartName="/ppt/tags/tag1227.xml" ContentType="application/vnd.openxmlformats-officedocument.presentationml.tags+xml"/>
  <Override PartName="/ppt/tags/tag1228.xml" ContentType="application/vnd.openxmlformats-officedocument.presentationml.tags+xml"/>
  <Override PartName="/ppt/tags/tag1229.xml" ContentType="application/vnd.openxmlformats-officedocument.presentationml.tags+xml"/>
  <Override PartName="/ppt/tags/tag1230.xml" ContentType="application/vnd.openxmlformats-officedocument.presentationml.tags+xml"/>
  <Override PartName="/ppt/tags/tag1231.xml" ContentType="application/vnd.openxmlformats-officedocument.presentationml.tags+xml"/>
  <Override PartName="/ppt/tags/tag1232.xml" ContentType="application/vnd.openxmlformats-officedocument.presentationml.tags+xml"/>
  <Override PartName="/ppt/tags/tag1233.xml" ContentType="application/vnd.openxmlformats-officedocument.presentationml.tags+xml"/>
  <Override PartName="/ppt/tags/tag1234.xml" ContentType="application/vnd.openxmlformats-officedocument.presentationml.tags+xml"/>
  <Override PartName="/ppt/tags/tag1235.xml" ContentType="application/vnd.openxmlformats-officedocument.presentationml.tags+xml"/>
  <Override PartName="/ppt/tags/tag1236.xml" ContentType="application/vnd.openxmlformats-officedocument.presentationml.tags+xml"/>
  <Override PartName="/ppt/tags/tag1237.xml" ContentType="application/vnd.openxmlformats-officedocument.presentationml.tags+xml"/>
  <Override PartName="/ppt/tags/tag1238.xml" ContentType="application/vnd.openxmlformats-officedocument.presentationml.tags+xml"/>
  <Override PartName="/ppt/tags/tag1239.xml" ContentType="application/vnd.openxmlformats-officedocument.presentationml.tags+xml"/>
  <Override PartName="/ppt/tags/tag1240.xml" ContentType="application/vnd.openxmlformats-officedocument.presentationml.tags+xml"/>
  <Override PartName="/ppt/tags/tag1241.xml" ContentType="application/vnd.openxmlformats-officedocument.presentationml.tags+xml"/>
  <Override PartName="/ppt/tags/tag1242.xml" ContentType="application/vnd.openxmlformats-officedocument.presentationml.tags+xml"/>
  <Override PartName="/ppt/tags/tag1243.xml" ContentType="application/vnd.openxmlformats-officedocument.presentationml.tags+xml"/>
  <Override PartName="/ppt/tags/tag1244.xml" ContentType="application/vnd.openxmlformats-officedocument.presentationml.tags+xml"/>
  <Override PartName="/ppt/tags/tag1245.xml" ContentType="application/vnd.openxmlformats-officedocument.presentationml.tags+xml"/>
  <Override PartName="/ppt/tags/tag1246.xml" ContentType="application/vnd.openxmlformats-officedocument.presentationml.tags+xml"/>
  <Override PartName="/ppt/tags/tag1247.xml" ContentType="application/vnd.openxmlformats-officedocument.presentationml.tags+xml"/>
  <Override PartName="/ppt/tags/tag1248.xml" ContentType="application/vnd.openxmlformats-officedocument.presentationml.tags+xml"/>
  <Override PartName="/ppt/tags/tag1249.xml" ContentType="application/vnd.openxmlformats-officedocument.presentationml.tags+xml"/>
  <Override PartName="/ppt/tags/tag1250.xml" ContentType="application/vnd.openxmlformats-officedocument.presentationml.tags+xml"/>
  <Override PartName="/ppt/tags/tag1251.xml" ContentType="application/vnd.openxmlformats-officedocument.presentationml.tags+xml"/>
  <Override PartName="/ppt/tags/tag1252.xml" ContentType="application/vnd.openxmlformats-officedocument.presentationml.tags+xml"/>
  <Override PartName="/ppt/tags/tag1253.xml" ContentType="application/vnd.openxmlformats-officedocument.presentationml.tags+xml"/>
  <Override PartName="/ppt/tags/tag1254.xml" ContentType="application/vnd.openxmlformats-officedocument.presentationml.tags+xml"/>
  <Override PartName="/ppt/tags/tag1255.xml" ContentType="application/vnd.openxmlformats-officedocument.presentationml.tags+xml"/>
  <Override PartName="/ppt/tags/tag1256.xml" ContentType="application/vnd.openxmlformats-officedocument.presentationml.tags+xml"/>
  <Override PartName="/ppt/tags/tag1257.xml" ContentType="application/vnd.openxmlformats-officedocument.presentationml.tags+xml"/>
  <Override PartName="/ppt/tags/tag1258.xml" ContentType="application/vnd.openxmlformats-officedocument.presentationml.tags+xml"/>
  <Override PartName="/ppt/tags/tag1259.xml" ContentType="application/vnd.openxmlformats-officedocument.presentationml.tags+xml"/>
  <Override PartName="/ppt/tags/tag1260.xml" ContentType="application/vnd.openxmlformats-officedocument.presentationml.tags+xml"/>
  <Override PartName="/ppt/tags/tag1261.xml" ContentType="application/vnd.openxmlformats-officedocument.presentationml.tags+xml"/>
  <Override PartName="/ppt/tags/tag1262.xml" ContentType="application/vnd.openxmlformats-officedocument.presentationml.tags+xml"/>
  <Override PartName="/ppt/tags/tag1263.xml" ContentType="application/vnd.openxmlformats-officedocument.presentationml.tags+xml"/>
  <Override PartName="/ppt/tags/tag1264.xml" ContentType="application/vnd.openxmlformats-officedocument.presentationml.tags+xml"/>
  <Override PartName="/ppt/tags/tag1265.xml" ContentType="application/vnd.openxmlformats-officedocument.presentationml.tags+xml"/>
  <Override PartName="/ppt/tags/tag1266.xml" ContentType="application/vnd.openxmlformats-officedocument.presentationml.tags+xml"/>
  <Override PartName="/ppt/tags/tag1267.xml" ContentType="application/vnd.openxmlformats-officedocument.presentationml.tags+xml"/>
  <Override PartName="/ppt/tags/tag1268.xml" ContentType="application/vnd.openxmlformats-officedocument.presentationml.tags+xml"/>
  <Override PartName="/ppt/tags/tag1269.xml" ContentType="application/vnd.openxmlformats-officedocument.presentationml.tags+xml"/>
  <Override PartName="/ppt/tags/tag1270.xml" ContentType="application/vnd.openxmlformats-officedocument.presentationml.tags+xml"/>
  <Override PartName="/ppt/tags/tag1271.xml" ContentType="application/vnd.openxmlformats-officedocument.presentationml.tags+xml"/>
  <Override PartName="/ppt/tags/tag1272.xml" ContentType="application/vnd.openxmlformats-officedocument.presentationml.tags+xml"/>
  <Override PartName="/ppt/tags/tag1273.xml" ContentType="application/vnd.openxmlformats-officedocument.presentationml.tags+xml"/>
  <Override PartName="/ppt/tags/tag1274.xml" ContentType="application/vnd.openxmlformats-officedocument.presentationml.tags+xml"/>
  <Override PartName="/ppt/tags/tag1275.xml" ContentType="application/vnd.openxmlformats-officedocument.presentationml.tags+xml"/>
  <Override PartName="/ppt/tags/tag1276.xml" ContentType="application/vnd.openxmlformats-officedocument.presentationml.tags+xml"/>
  <Override PartName="/ppt/tags/tag1277.xml" ContentType="application/vnd.openxmlformats-officedocument.presentationml.tags+xml"/>
  <Override PartName="/ppt/tags/tag1278.xml" ContentType="application/vnd.openxmlformats-officedocument.presentationml.tags+xml"/>
  <Override PartName="/ppt/tags/tag1279.xml" ContentType="application/vnd.openxmlformats-officedocument.presentationml.tags+xml"/>
  <Override PartName="/ppt/tags/tag1280.xml" ContentType="application/vnd.openxmlformats-officedocument.presentationml.tags+xml"/>
  <Override PartName="/ppt/tags/tag1281.xml" ContentType="application/vnd.openxmlformats-officedocument.presentationml.tags+xml"/>
  <Override PartName="/ppt/tags/tag1282.xml" ContentType="application/vnd.openxmlformats-officedocument.presentationml.tags+xml"/>
  <Override PartName="/ppt/tags/tag1283.xml" ContentType="application/vnd.openxmlformats-officedocument.presentationml.tags+xml"/>
  <Override PartName="/ppt/tags/tag1284.xml" ContentType="application/vnd.openxmlformats-officedocument.presentationml.tags+xml"/>
  <Override PartName="/ppt/tags/tag1285.xml" ContentType="application/vnd.openxmlformats-officedocument.presentationml.tags+xml"/>
  <Override PartName="/ppt/tags/tag1286.xml" ContentType="application/vnd.openxmlformats-officedocument.presentationml.tags+xml"/>
  <Override PartName="/ppt/tags/tag1287.xml" ContentType="application/vnd.openxmlformats-officedocument.presentationml.tags+xml"/>
  <Override PartName="/ppt/tags/tag1288.xml" ContentType="application/vnd.openxmlformats-officedocument.presentationml.tags+xml"/>
  <Override PartName="/ppt/tags/tag1289.xml" ContentType="application/vnd.openxmlformats-officedocument.presentationml.tags+xml"/>
  <Override PartName="/ppt/tags/tag1290.xml" ContentType="application/vnd.openxmlformats-officedocument.presentationml.tags+xml"/>
  <Override PartName="/ppt/tags/tag1291.xml" ContentType="application/vnd.openxmlformats-officedocument.presentationml.tags+xml"/>
  <Override PartName="/ppt/tags/tag1292.xml" ContentType="application/vnd.openxmlformats-officedocument.presentationml.tags+xml"/>
  <Override PartName="/ppt/tags/tag1293.xml" ContentType="application/vnd.openxmlformats-officedocument.presentationml.tags+xml"/>
  <Override PartName="/ppt/tags/tag1294.xml" ContentType="application/vnd.openxmlformats-officedocument.presentationml.tags+xml"/>
  <Override PartName="/ppt/tags/tag1295.xml" ContentType="application/vnd.openxmlformats-officedocument.presentationml.tags+xml"/>
  <Override PartName="/ppt/tags/tag1296.xml" ContentType="application/vnd.openxmlformats-officedocument.presentationml.tags+xml"/>
  <Override PartName="/ppt/tags/tag1297.xml" ContentType="application/vnd.openxmlformats-officedocument.presentationml.tags+xml"/>
  <Override PartName="/ppt/tags/tag1298.xml" ContentType="application/vnd.openxmlformats-officedocument.presentationml.tags+xml"/>
  <Override PartName="/ppt/tags/tag1299.xml" ContentType="application/vnd.openxmlformats-officedocument.presentationml.tags+xml"/>
  <Override PartName="/ppt/tags/tag1300.xml" ContentType="application/vnd.openxmlformats-officedocument.presentationml.tags+xml"/>
  <Override PartName="/ppt/tags/tag1301.xml" ContentType="application/vnd.openxmlformats-officedocument.presentationml.tags+xml"/>
  <Override PartName="/ppt/tags/tag1302.xml" ContentType="application/vnd.openxmlformats-officedocument.presentationml.tags+xml"/>
  <Override PartName="/ppt/tags/tag1303.xml" ContentType="application/vnd.openxmlformats-officedocument.presentationml.tags+xml"/>
  <Override PartName="/ppt/tags/tag1304.xml" ContentType="application/vnd.openxmlformats-officedocument.presentationml.tags+xml"/>
  <Override PartName="/ppt/tags/tag1305.xml" ContentType="application/vnd.openxmlformats-officedocument.presentationml.tags+xml"/>
  <Override PartName="/ppt/tags/tag1306.xml" ContentType="application/vnd.openxmlformats-officedocument.presentationml.tags+xml"/>
  <Override PartName="/ppt/tags/tag1307.xml" ContentType="application/vnd.openxmlformats-officedocument.presentationml.tags+xml"/>
  <Override PartName="/ppt/tags/tag1308.xml" ContentType="application/vnd.openxmlformats-officedocument.presentationml.tags+xml"/>
  <Override PartName="/ppt/tags/tag1309.xml" ContentType="application/vnd.openxmlformats-officedocument.presentationml.tags+xml"/>
  <Override PartName="/ppt/tags/tag1310.xml" ContentType="application/vnd.openxmlformats-officedocument.presentationml.tags+xml"/>
  <Override PartName="/ppt/tags/tag1311.xml" ContentType="application/vnd.openxmlformats-officedocument.presentationml.tags+xml"/>
  <Override PartName="/ppt/tags/tag1312.xml" ContentType="application/vnd.openxmlformats-officedocument.presentationml.tags+xml"/>
  <Override PartName="/ppt/tags/tag1313.xml" ContentType="application/vnd.openxmlformats-officedocument.presentationml.tags+xml"/>
  <Override PartName="/ppt/tags/tag1314.xml" ContentType="application/vnd.openxmlformats-officedocument.presentationml.tags+xml"/>
  <Override PartName="/ppt/tags/tag1315.xml" ContentType="application/vnd.openxmlformats-officedocument.presentationml.tags+xml"/>
  <Override PartName="/ppt/tags/tag1316.xml" ContentType="application/vnd.openxmlformats-officedocument.presentationml.tags+xml"/>
  <Override PartName="/ppt/tags/tag1317.xml" ContentType="application/vnd.openxmlformats-officedocument.presentationml.tags+xml"/>
  <Override PartName="/ppt/tags/tag1318.xml" ContentType="application/vnd.openxmlformats-officedocument.presentationml.tags+xml"/>
  <Override PartName="/ppt/tags/tag1319.xml" ContentType="application/vnd.openxmlformats-officedocument.presentationml.tags+xml"/>
  <Override PartName="/ppt/tags/tag1320.xml" ContentType="application/vnd.openxmlformats-officedocument.presentationml.tags+xml"/>
  <Override PartName="/ppt/tags/tag1321.xml" ContentType="application/vnd.openxmlformats-officedocument.presentationml.tags+xml"/>
  <Override PartName="/ppt/tags/tag1322.xml" ContentType="application/vnd.openxmlformats-officedocument.presentationml.tags+xml"/>
  <Override PartName="/ppt/tags/tag1323.xml" ContentType="application/vnd.openxmlformats-officedocument.presentationml.tags+xml"/>
  <Override PartName="/ppt/tags/tag1324.xml" ContentType="application/vnd.openxmlformats-officedocument.presentationml.tags+xml"/>
  <Override PartName="/ppt/tags/tag1325.xml" ContentType="application/vnd.openxmlformats-officedocument.presentationml.tags+xml"/>
  <Override PartName="/ppt/tags/tag1326.xml" ContentType="application/vnd.openxmlformats-officedocument.presentationml.tags+xml"/>
  <Override PartName="/ppt/tags/tag1327.xml" ContentType="application/vnd.openxmlformats-officedocument.presentationml.tags+xml"/>
  <Override PartName="/ppt/tags/tag1328.xml" ContentType="application/vnd.openxmlformats-officedocument.presentationml.tags+xml"/>
  <Override PartName="/ppt/tags/tag1329.xml" ContentType="application/vnd.openxmlformats-officedocument.presentationml.tags+xml"/>
  <Override PartName="/ppt/tags/tag1330.xml" ContentType="application/vnd.openxmlformats-officedocument.presentationml.tags+xml"/>
  <Override PartName="/ppt/tags/tag1331.xml" ContentType="application/vnd.openxmlformats-officedocument.presentationml.tags+xml"/>
  <Override PartName="/ppt/tags/tag1332.xml" ContentType="application/vnd.openxmlformats-officedocument.presentationml.tags+xml"/>
  <Override PartName="/ppt/tags/tag1333.xml" ContentType="application/vnd.openxmlformats-officedocument.presentationml.tags+xml"/>
  <Override PartName="/ppt/tags/tag1334.xml" ContentType="application/vnd.openxmlformats-officedocument.presentationml.tags+xml"/>
  <Override PartName="/ppt/tags/tag1335.xml" ContentType="application/vnd.openxmlformats-officedocument.presentationml.tags+xml"/>
  <Override PartName="/ppt/tags/tag1336.xml" ContentType="application/vnd.openxmlformats-officedocument.presentationml.tags+xml"/>
  <Override PartName="/ppt/tags/tag1337.xml" ContentType="application/vnd.openxmlformats-officedocument.presentationml.tags+xml"/>
  <Override PartName="/ppt/tags/tag1338.xml" ContentType="application/vnd.openxmlformats-officedocument.presentationml.tags+xml"/>
  <Override PartName="/ppt/tags/tag1339.xml" ContentType="application/vnd.openxmlformats-officedocument.presentationml.tags+xml"/>
  <Override PartName="/ppt/tags/tag1340.xml" ContentType="application/vnd.openxmlformats-officedocument.presentationml.tags+xml"/>
  <Override PartName="/ppt/tags/tag1341.xml" ContentType="application/vnd.openxmlformats-officedocument.presentationml.tags+xml"/>
  <Override PartName="/ppt/tags/tag1342.xml" ContentType="application/vnd.openxmlformats-officedocument.presentationml.tags+xml"/>
  <Override PartName="/ppt/tags/tag1343.xml" ContentType="application/vnd.openxmlformats-officedocument.presentationml.tags+xml"/>
  <Override PartName="/ppt/tags/tag1344.xml" ContentType="application/vnd.openxmlformats-officedocument.presentationml.tags+xml"/>
  <Override PartName="/ppt/tags/tag1345.xml" ContentType="application/vnd.openxmlformats-officedocument.presentationml.tags+xml"/>
  <Override PartName="/ppt/tags/tag1346.xml" ContentType="application/vnd.openxmlformats-officedocument.presentationml.tags+xml"/>
  <Override PartName="/ppt/tags/tag1347.xml" ContentType="application/vnd.openxmlformats-officedocument.presentationml.tags+xml"/>
  <Override PartName="/ppt/tags/tag1348.xml" ContentType="application/vnd.openxmlformats-officedocument.presentationml.tags+xml"/>
  <Override PartName="/ppt/tags/tag1349.xml" ContentType="application/vnd.openxmlformats-officedocument.presentationml.tags+xml"/>
  <Override PartName="/ppt/tags/tag1350.xml" ContentType="application/vnd.openxmlformats-officedocument.presentationml.tags+xml"/>
  <Override PartName="/ppt/tags/tag1351.xml" ContentType="application/vnd.openxmlformats-officedocument.presentationml.tags+xml"/>
  <Override PartName="/ppt/tags/tag1352.xml" ContentType="application/vnd.openxmlformats-officedocument.presentationml.tags+xml"/>
  <Override PartName="/ppt/tags/tag1353.xml" ContentType="application/vnd.openxmlformats-officedocument.presentationml.tags+xml"/>
  <Override PartName="/ppt/tags/tag1354.xml" ContentType="application/vnd.openxmlformats-officedocument.presentationml.tags+xml"/>
  <Override PartName="/ppt/tags/tag1355.xml" ContentType="application/vnd.openxmlformats-officedocument.presentationml.tags+xml"/>
  <Override PartName="/ppt/tags/tag1356.xml" ContentType="application/vnd.openxmlformats-officedocument.presentationml.tags+xml"/>
  <Override PartName="/ppt/tags/tag1357.xml" ContentType="application/vnd.openxmlformats-officedocument.presentationml.tags+xml"/>
  <Override PartName="/ppt/tags/tag1358.xml" ContentType="application/vnd.openxmlformats-officedocument.presentationml.tags+xml"/>
  <Override PartName="/ppt/tags/tag1359.xml" ContentType="application/vnd.openxmlformats-officedocument.presentationml.tags+xml"/>
  <Override PartName="/ppt/tags/tag1360.xml" ContentType="application/vnd.openxmlformats-officedocument.presentationml.tags+xml"/>
  <Override PartName="/ppt/tags/tag1361.xml" ContentType="application/vnd.openxmlformats-officedocument.presentationml.tags+xml"/>
  <Override PartName="/ppt/tags/tag1362.xml" ContentType="application/vnd.openxmlformats-officedocument.presentationml.tags+xml"/>
  <Override PartName="/ppt/tags/tag1363.xml" ContentType="application/vnd.openxmlformats-officedocument.presentationml.tags+xml"/>
  <Override PartName="/ppt/tags/tag1364.xml" ContentType="application/vnd.openxmlformats-officedocument.presentationml.tags+xml"/>
  <Override PartName="/ppt/tags/tag1365.xml" ContentType="application/vnd.openxmlformats-officedocument.presentationml.tags+xml"/>
  <Override PartName="/ppt/tags/tag1366.xml" ContentType="application/vnd.openxmlformats-officedocument.presentationml.tags+xml"/>
  <Override PartName="/ppt/tags/tag1367.xml" ContentType="application/vnd.openxmlformats-officedocument.presentationml.tags+xml"/>
  <Override PartName="/ppt/tags/tag1368.xml" ContentType="application/vnd.openxmlformats-officedocument.presentationml.tags+xml"/>
  <Override PartName="/ppt/tags/tag1369.xml" ContentType="application/vnd.openxmlformats-officedocument.presentationml.tags+xml"/>
  <Override PartName="/ppt/tags/tag1370.xml" ContentType="application/vnd.openxmlformats-officedocument.presentationml.tags+xml"/>
  <Override PartName="/ppt/tags/tag1371.xml" ContentType="application/vnd.openxmlformats-officedocument.presentationml.tags+xml"/>
  <Override PartName="/ppt/tags/tag1372.xml" ContentType="application/vnd.openxmlformats-officedocument.presentationml.tags+xml"/>
  <Override PartName="/ppt/tags/tag1373.xml" ContentType="application/vnd.openxmlformats-officedocument.presentationml.tags+xml"/>
  <Override PartName="/ppt/tags/tag1374.xml" ContentType="application/vnd.openxmlformats-officedocument.presentationml.tags+xml"/>
  <Override PartName="/ppt/tags/tag1375.xml" ContentType="application/vnd.openxmlformats-officedocument.presentationml.tags+xml"/>
  <Override PartName="/ppt/tags/tag1376.xml" ContentType="application/vnd.openxmlformats-officedocument.presentationml.tags+xml"/>
  <Override PartName="/ppt/tags/tag1377.xml" ContentType="application/vnd.openxmlformats-officedocument.presentationml.tags+xml"/>
  <Override PartName="/ppt/tags/tag1378.xml" ContentType="application/vnd.openxmlformats-officedocument.presentationml.tags+xml"/>
  <Override PartName="/ppt/tags/tag1379.xml" ContentType="application/vnd.openxmlformats-officedocument.presentationml.tags+xml"/>
  <Override PartName="/ppt/tags/tag1380.xml" ContentType="application/vnd.openxmlformats-officedocument.presentationml.tags+xml"/>
  <Override PartName="/ppt/tags/tag1381.xml" ContentType="application/vnd.openxmlformats-officedocument.presentationml.tags+xml"/>
  <Override PartName="/ppt/tags/tag1382.xml" ContentType="application/vnd.openxmlformats-officedocument.presentationml.tags+xml"/>
  <Override PartName="/ppt/tags/tag1383.xml" ContentType="application/vnd.openxmlformats-officedocument.presentationml.tags+xml"/>
  <Override PartName="/ppt/tags/tag1384.xml" ContentType="application/vnd.openxmlformats-officedocument.presentationml.tags+xml"/>
  <Override PartName="/ppt/tags/tag1385.xml" ContentType="application/vnd.openxmlformats-officedocument.presentationml.tags+xml"/>
  <Override PartName="/ppt/tags/tag1386.xml" ContentType="application/vnd.openxmlformats-officedocument.presentationml.tags+xml"/>
  <Override PartName="/ppt/tags/tag1387.xml" ContentType="application/vnd.openxmlformats-officedocument.presentationml.tags+xml"/>
  <Override PartName="/ppt/tags/tag1388.xml" ContentType="application/vnd.openxmlformats-officedocument.presentationml.tags+xml"/>
  <Override PartName="/ppt/tags/tag1389.xml" ContentType="application/vnd.openxmlformats-officedocument.presentationml.tags+xml"/>
  <Override PartName="/ppt/tags/tag1390.xml" ContentType="application/vnd.openxmlformats-officedocument.presentationml.tags+xml"/>
  <Override PartName="/ppt/tags/tag1391.xml" ContentType="application/vnd.openxmlformats-officedocument.presentationml.tags+xml"/>
  <Override PartName="/ppt/tags/tag1392.xml" ContentType="application/vnd.openxmlformats-officedocument.presentationml.tags+xml"/>
  <Override PartName="/ppt/tags/tag1393.xml" ContentType="application/vnd.openxmlformats-officedocument.presentationml.tags+xml"/>
  <Override PartName="/ppt/tags/tag1394.xml" ContentType="application/vnd.openxmlformats-officedocument.presentationml.tags+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theme/theme12.xml" ContentType="application/vnd.openxmlformats-officedocument.theme+xml"/>
  <Override PartName="/ppt/tags/tag1395.xml" ContentType="application/vnd.openxmlformats-officedocument.presentationml.tags+xml"/>
  <Override PartName="/ppt/tags/tag1396.xml" ContentType="application/vnd.openxmlformats-officedocument.presentationml.tags+xml"/>
  <Override PartName="/ppt/tags/tag1397.xml" ContentType="application/vnd.openxmlformats-officedocument.presentationml.tags+xml"/>
  <Override PartName="/ppt/tags/tag1398.xml" ContentType="application/vnd.openxmlformats-officedocument.presentationml.tags+xml"/>
  <Override PartName="/ppt/tags/tag1399.xml" ContentType="application/vnd.openxmlformats-officedocument.presentationml.tags+xml"/>
  <Override PartName="/ppt/tags/tag1400.xml" ContentType="application/vnd.openxmlformats-officedocument.presentationml.tags+xml"/>
  <Override PartName="/ppt/tags/tag1401.xml" ContentType="application/vnd.openxmlformats-officedocument.presentationml.tags+xml"/>
  <Override PartName="/ppt/tags/tag1402.xml" ContentType="application/vnd.openxmlformats-officedocument.presentationml.tags+xml"/>
  <Override PartName="/ppt/tags/tag1403.xml" ContentType="application/vnd.openxmlformats-officedocument.presentationml.tags+xml"/>
  <Override PartName="/ppt/tags/tag1404.xml" ContentType="application/vnd.openxmlformats-officedocument.presentationml.tags+xml"/>
  <Override PartName="/ppt/tags/tag1405.xml" ContentType="application/vnd.openxmlformats-officedocument.presentationml.tags+xml"/>
  <Override PartName="/ppt/tags/tag1406.xml" ContentType="application/vnd.openxmlformats-officedocument.presentationml.tags+xml"/>
  <Override PartName="/ppt/tags/tag1407.xml" ContentType="application/vnd.openxmlformats-officedocument.presentationml.tags+xml"/>
  <Override PartName="/ppt/tags/tag1408.xml" ContentType="application/vnd.openxmlformats-officedocument.presentationml.tags+xml"/>
  <Override PartName="/ppt/tags/tag1409.xml" ContentType="application/vnd.openxmlformats-officedocument.presentationml.tags+xml"/>
  <Override PartName="/ppt/tags/tag1410.xml" ContentType="application/vnd.openxmlformats-officedocument.presentationml.tags+xml"/>
  <Override PartName="/ppt/tags/tag1411.xml" ContentType="application/vnd.openxmlformats-officedocument.presentationml.tags+xml"/>
  <Override PartName="/ppt/tags/tag1412.xml" ContentType="application/vnd.openxmlformats-officedocument.presentationml.tags+xml"/>
  <Override PartName="/ppt/tags/tag1413.xml" ContentType="application/vnd.openxmlformats-officedocument.presentationml.tags+xml"/>
  <Override PartName="/ppt/tags/tag1414.xml" ContentType="application/vnd.openxmlformats-officedocument.presentationml.tags+xml"/>
  <Override PartName="/ppt/tags/tag1415.xml" ContentType="application/vnd.openxmlformats-officedocument.presentationml.tags+xml"/>
  <Override PartName="/ppt/tags/tag1416.xml" ContentType="application/vnd.openxmlformats-officedocument.presentationml.tags+xml"/>
  <Override PartName="/ppt/tags/tag1417.xml" ContentType="application/vnd.openxmlformats-officedocument.presentationml.tags+xml"/>
  <Override PartName="/ppt/tags/tag1418.xml" ContentType="application/vnd.openxmlformats-officedocument.presentationml.tags+xml"/>
  <Override PartName="/ppt/tags/tag1419.xml" ContentType="application/vnd.openxmlformats-officedocument.presentationml.tags+xml"/>
  <Override PartName="/ppt/tags/tag1420.xml" ContentType="application/vnd.openxmlformats-officedocument.presentationml.tags+xml"/>
  <Override PartName="/ppt/tags/tag1421.xml" ContentType="application/vnd.openxmlformats-officedocument.presentationml.tags+xml"/>
  <Override PartName="/ppt/tags/tag1422.xml" ContentType="application/vnd.openxmlformats-officedocument.presentationml.tags+xml"/>
  <Override PartName="/ppt/tags/tag1423.xml" ContentType="application/vnd.openxmlformats-officedocument.presentationml.tags+xml"/>
  <Override PartName="/ppt/tags/tag1424.xml" ContentType="application/vnd.openxmlformats-officedocument.presentationml.tags+xml"/>
  <Override PartName="/ppt/tags/tag1425.xml" ContentType="application/vnd.openxmlformats-officedocument.presentationml.tags+xml"/>
  <Override PartName="/ppt/tags/tag1426.xml" ContentType="application/vnd.openxmlformats-officedocument.presentationml.tags+xml"/>
  <Override PartName="/ppt/tags/tag1427.xml" ContentType="application/vnd.openxmlformats-officedocument.presentationml.tags+xml"/>
  <Override PartName="/ppt/tags/tag1428.xml" ContentType="application/vnd.openxmlformats-officedocument.presentationml.tags+xml"/>
  <Override PartName="/ppt/tags/tag1429.xml" ContentType="application/vnd.openxmlformats-officedocument.presentationml.tags+xml"/>
  <Override PartName="/ppt/tags/tag1430.xml" ContentType="application/vnd.openxmlformats-officedocument.presentationml.tags+xml"/>
  <Override PartName="/ppt/tags/tag1431.xml" ContentType="application/vnd.openxmlformats-officedocument.presentationml.tags+xml"/>
  <Override PartName="/ppt/tags/tag1432.xml" ContentType="application/vnd.openxmlformats-officedocument.presentationml.tags+xml"/>
  <Override PartName="/ppt/tags/tag1433.xml" ContentType="application/vnd.openxmlformats-officedocument.presentationml.tags+xml"/>
  <Override PartName="/ppt/tags/tag1434.xml" ContentType="application/vnd.openxmlformats-officedocument.presentationml.tags+xml"/>
  <Override PartName="/ppt/tags/tag1435.xml" ContentType="application/vnd.openxmlformats-officedocument.presentationml.tags+xml"/>
  <Override PartName="/ppt/tags/tag1436.xml" ContentType="application/vnd.openxmlformats-officedocument.presentationml.tags+xml"/>
  <Override PartName="/ppt/tags/tag1437.xml" ContentType="application/vnd.openxmlformats-officedocument.presentationml.tags+xml"/>
  <Override PartName="/ppt/tags/tag1438.xml" ContentType="application/vnd.openxmlformats-officedocument.presentationml.tags+xml"/>
  <Override PartName="/ppt/tags/tag1439.xml" ContentType="application/vnd.openxmlformats-officedocument.presentationml.tags+xml"/>
  <Override PartName="/ppt/tags/tag1440.xml" ContentType="application/vnd.openxmlformats-officedocument.presentationml.tags+xml"/>
  <Override PartName="/ppt/tags/tag1441.xml" ContentType="application/vnd.openxmlformats-officedocument.presentationml.tags+xml"/>
  <Override PartName="/ppt/tags/tag1442.xml" ContentType="application/vnd.openxmlformats-officedocument.presentationml.tags+xml"/>
  <Override PartName="/ppt/tags/tag1443.xml" ContentType="application/vnd.openxmlformats-officedocument.presentationml.tags+xml"/>
  <Override PartName="/ppt/tags/tag1444.xml" ContentType="application/vnd.openxmlformats-officedocument.presentationml.tags+xml"/>
  <Override PartName="/ppt/tags/tag1445.xml" ContentType="application/vnd.openxmlformats-officedocument.presentationml.tags+xml"/>
  <Override PartName="/ppt/tags/tag1446.xml" ContentType="application/vnd.openxmlformats-officedocument.presentationml.tags+xml"/>
  <Override PartName="/ppt/tags/tag1447.xml" ContentType="application/vnd.openxmlformats-officedocument.presentationml.tags+xml"/>
  <Override PartName="/ppt/tags/tag1448.xml" ContentType="application/vnd.openxmlformats-officedocument.presentationml.tags+xml"/>
  <Override PartName="/ppt/tags/tag1449.xml" ContentType="application/vnd.openxmlformats-officedocument.presentationml.tags+xml"/>
  <Override PartName="/ppt/tags/tag1450.xml" ContentType="application/vnd.openxmlformats-officedocument.presentationml.tags+xml"/>
  <Override PartName="/ppt/tags/tag1451.xml" ContentType="application/vnd.openxmlformats-officedocument.presentationml.tags+xml"/>
  <Override PartName="/ppt/tags/tag1452.xml" ContentType="application/vnd.openxmlformats-officedocument.presentationml.tags+xml"/>
  <Override PartName="/ppt/tags/tag1453.xml" ContentType="application/vnd.openxmlformats-officedocument.presentationml.tags+xml"/>
  <Override PartName="/ppt/tags/tag1454.xml" ContentType="application/vnd.openxmlformats-officedocument.presentationml.tags+xml"/>
  <Override PartName="/ppt/tags/tag1455.xml" ContentType="application/vnd.openxmlformats-officedocument.presentationml.tags+xml"/>
  <Override PartName="/ppt/tags/tag1456.xml" ContentType="application/vnd.openxmlformats-officedocument.presentationml.tags+xml"/>
  <Override PartName="/ppt/tags/tag1457.xml" ContentType="application/vnd.openxmlformats-officedocument.presentationml.tags+xml"/>
  <Override PartName="/ppt/tags/tag1458.xml" ContentType="application/vnd.openxmlformats-officedocument.presentationml.tags+xml"/>
  <Override PartName="/ppt/tags/tag1459.xml" ContentType="application/vnd.openxmlformats-officedocument.presentationml.tags+xml"/>
  <Override PartName="/ppt/tags/tag1460.xml" ContentType="application/vnd.openxmlformats-officedocument.presentationml.tags+xml"/>
  <Override PartName="/ppt/tags/tag1461.xml" ContentType="application/vnd.openxmlformats-officedocument.presentationml.tags+xml"/>
  <Override PartName="/ppt/tags/tag1462.xml" ContentType="application/vnd.openxmlformats-officedocument.presentationml.tags+xml"/>
  <Override PartName="/ppt/tags/tag1463.xml" ContentType="application/vnd.openxmlformats-officedocument.presentationml.tags+xml"/>
  <Override PartName="/ppt/tags/tag1464.xml" ContentType="application/vnd.openxmlformats-officedocument.presentationml.tags+xml"/>
  <Override PartName="/ppt/tags/tag1465.xml" ContentType="application/vnd.openxmlformats-officedocument.presentationml.tags+xml"/>
  <Override PartName="/ppt/tags/tag1466.xml" ContentType="application/vnd.openxmlformats-officedocument.presentationml.tags+xml"/>
  <Override PartName="/ppt/tags/tag1467.xml" ContentType="application/vnd.openxmlformats-officedocument.presentationml.tags+xml"/>
  <Override PartName="/ppt/tags/tag1468.xml" ContentType="application/vnd.openxmlformats-officedocument.presentationml.tags+xml"/>
  <Override PartName="/ppt/tags/tag1469.xml" ContentType="application/vnd.openxmlformats-officedocument.presentationml.tags+xml"/>
  <Override PartName="/ppt/tags/tag1470.xml" ContentType="application/vnd.openxmlformats-officedocument.presentationml.tags+xml"/>
  <Override PartName="/ppt/tags/tag1471.xml" ContentType="application/vnd.openxmlformats-officedocument.presentationml.tags+xml"/>
  <Override PartName="/ppt/tags/tag1472.xml" ContentType="application/vnd.openxmlformats-officedocument.presentationml.tags+xml"/>
  <Override PartName="/ppt/tags/tag1473.xml" ContentType="application/vnd.openxmlformats-officedocument.presentationml.tags+xml"/>
  <Override PartName="/ppt/tags/tag1474.xml" ContentType="application/vnd.openxmlformats-officedocument.presentationml.tags+xml"/>
  <Override PartName="/ppt/tags/tag1475.xml" ContentType="application/vnd.openxmlformats-officedocument.presentationml.tags+xml"/>
  <Override PartName="/ppt/tags/tag1476.xml" ContentType="application/vnd.openxmlformats-officedocument.presentationml.tags+xml"/>
  <Override PartName="/ppt/tags/tag1477.xml" ContentType="application/vnd.openxmlformats-officedocument.presentationml.tags+xml"/>
  <Override PartName="/ppt/tags/tag1478.xml" ContentType="application/vnd.openxmlformats-officedocument.presentationml.tags+xml"/>
  <Override PartName="/ppt/tags/tag1479.xml" ContentType="application/vnd.openxmlformats-officedocument.presentationml.tags+xml"/>
  <Override PartName="/ppt/tags/tag1480.xml" ContentType="application/vnd.openxmlformats-officedocument.presentationml.tags+xml"/>
  <Override PartName="/ppt/tags/tag1481.xml" ContentType="application/vnd.openxmlformats-officedocument.presentationml.tags+xml"/>
  <Override PartName="/ppt/tags/tag1482.xml" ContentType="application/vnd.openxmlformats-officedocument.presentationml.tags+xml"/>
  <Override PartName="/ppt/tags/tag1483.xml" ContentType="application/vnd.openxmlformats-officedocument.presentationml.tags+xml"/>
  <Override PartName="/ppt/tags/tag1484.xml" ContentType="application/vnd.openxmlformats-officedocument.presentationml.tags+xml"/>
  <Override PartName="/ppt/tags/tag1485.xml" ContentType="application/vnd.openxmlformats-officedocument.presentationml.tags+xml"/>
  <Override PartName="/ppt/tags/tag1486.xml" ContentType="application/vnd.openxmlformats-officedocument.presentationml.tags+xml"/>
  <Override PartName="/ppt/tags/tag1487.xml" ContentType="application/vnd.openxmlformats-officedocument.presentationml.tags+xml"/>
  <Override PartName="/ppt/tags/tag1488.xml" ContentType="application/vnd.openxmlformats-officedocument.presentationml.tags+xml"/>
  <Override PartName="/ppt/tags/tag1489.xml" ContentType="application/vnd.openxmlformats-officedocument.presentationml.tags+xml"/>
  <Override PartName="/ppt/tags/tag1490.xml" ContentType="application/vnd.openxmlformats-officedocument.presentationml.tags+xml"/>
  <Override PartName="/ppt/tags/tag1491.xml" ContentType="application/vnd.openxmlformats-officedocument.presentationml.tags+xml"/>
  <Override PartName="/ppt/tags/tag1492.xml" ContentType="application/vnd.openxmlformats-officedocument.presentationml.tags+xml"/>
  <Override PartName="/ppt/tags/tag1493.xml" ContentType="application/vnd.openxmlformats-officedocument.presentationml.tags+xml"/>
  <Override PartName="/ppt/tags/tag1494.xml" ContentType="application/vnd.openxmlformats-officedocument.presentationml.tags+xml"/>
  <Override PartName="/ppt/tags/tag1495.xml" ContentType="application/vnd.openxmlformats-officedocument.presentationml.tags+xml"/>
  <Override PartName="/ppt/tags/tag1496.xml" ContentType="application/vnd.openxmlformats-officedocument.presentationml.tags+xml"/>
  <Override PartName="/ppt/tags/tag1497.xml" ContentType="application/vnd.openxmlformats-officedocument.presentationml.tags+xml"/>
  <Override PartName="/ppt/tags/tag1498.xml" ContentType="application/vnd.openxmlformats-officedocument.presentationml.tags+xml"/>
  <Override PartName="/ppt/tags/tag1499.xml" ContentType="application/vnd.openxmlformats-officedocument.presentationml.tags+xml"/>
  <Override PartName="/ppt/tags/tag1500.xml" ContentType="application/vnd.openxmlformats-officedocument.presentationml.tags+xml"/>
  <Override PartName="/ppt/tags/tag1501.xml" ContentType="application/vnd.openxmlformats-officedocument.presentationml.tags+xml"/>
  <Override PartName="/ppt/tags/tag1502.xml" ContentType="application/vnd.openxmlformats-officedocument.presentationml.tags+xml"/>
  <Override PartName="/ppt/tags/tag1503.xml" ContentType="application/vnd.openxmlformats-officedocument.presentationml.tags+xml"/>
  <Override PartName="/ppt/tags/tag1504.xml" ContentType="application/vnd.openxmlformats-officedocument.presentationml.tags+xml"/>
  <Override PartName="/ppt/tags/tag1505.xml" ContentType="application/vnd.openxmlformats-officedocument.presentationml.tags+xml"/>
  <Override PartName="/ppt/tags/tag1506.xml" ContentType="application/vnd.openxmlformats-officedocument.presentationml.tags+xml"/>
  <Override PartName="/ppt/tags/tag1507.xml" ContentType="application/vnd.openxmlformats-officedocument.presentationml.tags+xml"/>
  <Override PartName="/ppt/tags/tag1508.xml" ContentType="application/vnd.openxmlformats-officedocument.presentationml.tags+xml"/>
  <Override PartName="/ppt/tags/tag1509.xml" ContentType="application/vnd.openxmlformats-officedocument.presentationml.tags+xml"/>
  <Override PartName="/ppt/tags/tag1510.xml" ContentType="application/vnd.openxmlformats-officedocument.presentationml.tags+xml"/>
  <Override PartName="/ppt/tags/tag1511.xml" ContentType="application/vnd.openxmlformats-officedocument.presentationml.tags+xml"/>
  <Override PartName="/ppt/tags/tag1512.xml" ContentType="application/vnd.openxmlformats-officedocument.presentationml.tags+xml"/>
  <Override PartName="/ppt/tags/tag1513.xml" ContentType="application/vnd.openxmlformats-officedocument.presentationml.tags+xml"/>
  <Override PartName="/ppt/tags/tag1514.xml" ContentType="application/vnd.openxmlformats-officedocument.presentationml.tags+xml"/>
  <Override PartName="/ppt/tags/tag1515.xml" ContentType="application/vnd.openxmlformats-officedocument.presentationml.tags+xml"/>
  <Override PartName="/ppt/tags/tag1516.xml" ContentType="application/vnd.openxmlformats-officedocument.presentationml.tags+xml"/>
  <Override PartName="/ppt/tags/tag1517.xml" ContentType="application/vnd.openxmlformats-officedocument.presentationml.tags+xml"/>
  <Override PartName="/ppt/tags/tag1518.xml" ContentType="application/vnd.openxmlformats-officedocument.presentationml.tags+xml"/>
  <Override PartName="/ppt/tags/tag1519.xml" ContentType="application/vnd.openxmlformats-officedocument.presentationml.tags+xml"/>
  <Override PartName="/ppt/tags/tag1520.xml" ContentType="application/vnd.openxmlformats-officedocument.presentationml.tags+xml"/>
  <Override PartName="/ppt/tags/tag1521.xml" ContentType="application/vnd.openxmlformats-officedocument.presentationml.tags+xml"/>
  <Override PartName="/ppt/tags/tag1522.xml" ContentType="application/vnd.openxmlformats-officedocument.presentationml.tags+xml"/>
  <Override PartName="/ppt/tags/tag1523.xml" ContentType="application/vnd.openxmlformats-officedocument.presentationml.tags+xml"/>
  <Override PartName="/ppt/tags/tag1524.xml" ContentType="application/vnd.openxmlformats-officedocument.presentationml.tags+xml"/>
  <Override PartName="/ppt/tags/tag1525.xml" ContentType="application/vnd.openxmlformats-officedocument.presentationml.tags+xml"/>
  <Override PartName="/ppt/tags/tag1526.xml" ContentType="application/vnd.openxmlformats-officedocument.presentationml.tags+xml"/>
  <Override PartName="/ppt/tags/tag1527.xml" ContentType="application/vnd.openxmlformats-officedocument.presentationml.tags+xml"/>
  <Override PartName="/ppt/tags/tag1528.xml" ContentType="application/vnd.openxmlformats-officedocument.presentationml.tags+xml"/>
  <Override PartName="/ppt/tags/tag1529.xml" ContentType="application/vnd.openxmlformats-officedocument.presentationml.tags+xml"/>
  <Override PartName="/ppt/tags/tag1530.xml" ContentType="application/vnd.openxmlformats-officedocument.presentationml.tags+xml"/>
  <Override PartName="/ppt/tags/tag1531.xml" ContentType="application/vnd.openxmlformats-officedocument.presentationml.tags+xml"/>
  <Override PartName="/ppt/tags/tag1532.xml" ContentType="application/vnd.openxmlformats-officedocument.presentationml.tags+xml"/>
  <Override PartName="/ppt/tags/tag1533.xml" ContentType="application/vnd.openxmlformats-officedocument.presentationml.tags+xml"/>
  <Override PartName="/ppt/tags/tag1534.xml" ContentType="application/vnd.openxmlformats-officedocument.presentationml.tags+xml"/>
  <Override PartName="/ppt/tags/tag1535.xml" ContentType="application/vnd.openxmlformats-officedocument.presentationml.tags+xml"/>
  <Override PartName="/ppt/tags/tag1536.xml" ContentType="application/vnd.openxmlformats-officedocument.presentationml.tags+xml"/>
  <Override PartName="/ppt/tags/tag1537.xml" ContentType="application/vnd.openxmlformats-officedocument.presentationml.tags+xml"/>
  <Override PartName="/ppt/tags/tag1538.xml" ContentType="application/vnd.openxmlformats-officedocument.presentationml.tags+xml"/>
  <Override PartName="/ppt/tags/tag1539.xml" ContentType="application/vnd.openxmlformats-officedocument.presentationml.tags+xml"/>
  <Override PartName="/ppt/tags/tag1540.xml" ContentType="application/vnd.openxmlformats-officedocument.presentationml.tags+xml"/>
  <Override PartName="/ppt/tags/tag1541.xml" ContentType="application/vnd.openxmlformats-officedocument.presentationml.tags+xml"/>
  <Override PartName="/ppt/tags/tag1542.xml" ContentType="application/vnd.openxmlformats-officedocument.presentationml.tags+xml"/>
  <Override PartName="/ppt/tags/tag1543.xml" ContentType="application/vnd.openxmlformats-officedocument.presentationml.tags+xml"/>
  <Override PartName="/ppt/tags/tag1544.xml" ContentType="application/vnd.openxmlformats-officedocument.presentationml.tags+xml"/>
  <Override PartName="/ppt/tags/tag1545.xml" ContentType="application/vnd.openxmlformats-officedocument.presentationml.tags+xml"/>
  <Override PartName="/ppt/tags/tag1546.xml" ContentType="application/vnd.openxmlformats-officedocument.presentationml.tags+xml"/>
  <Override PartName="/ppt/tags/tag1547.xml" ContentType="application/vnd.openxmlformats-officedocument.presentationml.tags+xml"/>
  <Override PartName="/ppt/tags/tag1548.xml" ContentType="application/vnd.openxmlformats-officedocument.presentationml.tags+xml"/>
  <Override PartName="/ppt/tags/tag1549.xml" ContentType="application/vnd.openxmlformats-officedocument.presentationml.tags+xml"/>
  <Override PartName="/ppt/tags/tag1550.xml" ContentType="application/vnd.openxmlformats-officedocument.presentationml.tags+xml"/>
  <Override PartName="/ppt/tags/tag1551.xml" ContentType="application/vnd.openxmlformats-officedocument.presentationml.tags+xml"/>
  <Override PartName="/ppt/tags/tag1552.xml" ContentType="application/vnd.openxmlformats-officedocument.presentationml.tags+xml"/>
  <Override PartName="/ppt/tags/tag1553.xml" ContentType="application/vnd.openxmlformats-officedocument.presentationml.tags+xml"/>
  <Override PartName="/ppt/tags/tag1554.xml" ContentType="application/vnd.openxmlformats-officedocument.presentationml.tags+xml"/>
  <Override PartName="/ppt/tags/tag1555.xml" ContentType="application/vnd.openxmlformats-officedocument.presentationml.tags+xml"/>
  <Override PartName="/ppt/tags/tag1556.xml" ContentType="application/vnd.openxmlformats-officedocument.presentationml.tags+xml"/>
  <Override PartName="/ppt/tags/tag1557.xml" ContentType="application/vnd.openxmlformats-officedocument.presentationml.tags+xml"/>
  <Override PartName="/ppt/tags/tag1558.xml" ContentType="application/vnd.openxmlformats-officedocument.presentationml.tags+xml"/>
  <Override PartName="/ppt/tags/tag1559.xml" ContentType="application/vnd.openxmlformats-officedocument.presentationml.tags+xml"/>
  <Override PartName="/ppt/tags/tag1560.xml" ContentType="application/vnd.openxmlformats-officedocument.presentationml.tags+xml"/>
  <Override PartName="/ppt/tags/tag1561.xml" ContentType="application/vnd.openxmlformats-officedocument.presentationml.tags+xml"/>
  <Override PartName="/ppt/tags/tag1562.xml" ContentType="application/vnd.openxmlformats-officedocument.presentationml.tags+xml"/>
  <Override PartName="/ppt/tags/tag1563.xml" ContentType="application/vnd.openxmlformats-officedocument.presentationml.tags+xml"/>
  <Override PartName="/ppt/tags/tag1564.xml" ContentType="application/vnd.openxmlformats-officedocument.presentationml.tags+xml"/>
  <Override PartName="/ppt/tags/tag1565.xml" ContentType="application/vnd.openxmlformats-officedocument.presentationml.tags+xml"/>
  <Override PartName="/ppt/tags/tag1566.xml" ContentType="application/vnd.openxmlformats-officedocument.presentationml.tags+xml"/>
  <Override PartName="/ppt/tags/tag1567.xml" ContentType="application/vnd.openxmlformats-officedocument.presentationml.tags+xml"/>
  <Override PartName="/ppt/tags/tag1568.xml" ContentType="application/vnd.openxmlformats-officedocument.presentationml.tags+xml"/>
  <Override PartName="/ppt/tags/tag1569.xml" ContentType="application/vnd.openxmlformats-officedocument.presentationml.tags+xml"/>
  <Override PartName="/ppt/tags/tag1570.xml" ContentType="application/vnd.openxmlformats-officedocument.presentationml.tags+xml"/>
  <Override PartName="/ppt/tags/tag1571.xml" ContentType="application/vnd.openxmlformats-officedocument.presentationml.tags+xml"/>
  <Override PartName="/ppt/tags/tag1572.xml" ContentType="application/vnd.openxmlformats-officedocument.presentationml.tags+xml"/>
  <Override PartName="/ppt/tags/tag1573.xml" ContentType="application/vnd.openxmlformats-officedocument.presentationml.tags+xml"/>
  <Override PartName="/ppt/tags/tag1574.xml" ContentType="application/vnd.openxmlformats-officedocument.presentationml.tags+xml"/>
  <Override PartName="/ppt/tags/tag1575.xml" ContentType="application/vnd.openxmlformats-officedocument.presentationml.tags+xml"/>
  <Override PartName="/ppt/tags/tag1576.xml" ContentType="application/vnd.openxmlformats-officedocument.presentationml.tags+xml"/>
  <Override PartName="/ppt/tags/tag1577.xml" ContentType="application/vnd.openxmlformats-officedocument.presentationml.tags+xml"/>
  <Override PartName="/ppt/tags/tag1578.xml" ContentType="application/vnd.openxmlformats-officedocument.presentationml.tags+xml"/>
  <Override PartName="/ppt/tags/tag1579.xml" ContentType="application/vnd.openxmlformats-officedocument.presentationml.tags+xml"/>
  <Override PartName="/ppt/tags/tag1580.xml" ContentType="application/vnd.openxmlformats-officedocument.presentationml.tags+xml"/>
  <Override PartName="/ppt/tags/tag1581.xml" ContentType="application/vnd.openxmlformats-officedocument.presentationml.tags+xml"/>
  <Override PartName="/ppt/tags/tag1582.xml" ContentType="application/vnd.openxmlformats-officedocument.presentationml.tags+xml"/>
  <Override PartName="/ppt/tags/tag1583.xml" ContentType="application/vnd.openxmlformats-officedocument.presentationml.tags+xml"/>
  <Override PartName="/ppt/tags/tag1584.xml" ContentType="application/vnd.openxmlformats-officedocument.presentationml.tags+xml"/>
  <Override PartName="/ppt/tags/tag1585.xml" ContentType="application/vnd.openxmlformats-officedocument.presentationml.tags+xml"/>
  <Override PartName="/ppt/tags/tag1586.xml" ContentType="application/vnd.openxmlformats-officedocument.presentationml.tags+xml"/>
  <Override PartName="/ppt/tags/tag1587.xml" ContentType="application/vnd.openxmlformats-officedocument.presentationml.tags+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theme/theme13.xml" ContentType="application/vnd.openxmlformats-officedocument.theme+xml"/>
  <Override PartName="/ppt/tags/tag1588.xml" ContentType="application/vnd.openxmlformats-officedocument.presentationml.tags+xml"/>
  <Override PartName="/ppt/tags/tag1589.xml" ContentType="application/vnd.openxmlformats-officedocument.presentationml.tags+xml"/>
  <Override PartName="/ppt/tags/tag1590.xml" ContentType="application/vnd.openxmlformats-officedocument.presentationml.tags+xml"/>
  <Override PartName="/ppt/tags/tag1591.xml" ContentType="application/vnd.openxmlformats-officedocument.presentationml.tags+xml"/>
  <Override PartName="/ppt/tags/tag1592.xml" ContentType="application/vnd.openxmlformats-officedocument.presentationml.tags+xml"/>
  <Override PartName="/ppt/tags/tag1593.xml" ContentType="application/vnd.openxmlformats-officedocument.presentationml.tags+xml"/>
  <Override PartName="/ppt/tags/tag1594.xml" ContentType="application/vnd.openxmlformats-officedocument.presentationml.tags+xml"/>
  <Override PartName="/ppt/tags/tag1595.xml" ContentType="application/vnd.openxmlformats-officedocument.presentationml.tags+xml"/>
  <Override PartName="/ppt/tags/tag1596.xml" ContentType="application/vnd.openxmlformats-officedocument.presentationml.tags+xml"/>
  <Override PartName="/ppt/tags/tag1597.xml" ContentType="application/vnd.openxmlformats-officedocument.presentationml.tags+xml"/>
  <Override PartName="/ppt/tags/tag1598.xml" ContentType="application/vnd.openxmlformats-officedocument.presentationml.tags+xml"/>
  <Override PartName="/ppt/tags/tag1599.xml" ContentType="application/vnd.openxmlformats-officedocument.presentationml.tags+xml"/>
  <Override PartName="/ppt/tags/tag1600.xml" ContentType="application/vnd.openxmlformats-officedocument.presentationml.tags+xml"/>
  <Override PartName="/ppt/tags/tag1601.xml" ContentType="application/vnd.openxmlformats-officedocument.presentationml.tags+xml"/>
  <Override PartName="/ppt/tags/tag1602.xml" ContentType="application/vnd.openxmlformats-officedocument.presentationml.tags+xml"/>
  <Override PartName="/ppt/tags/tag1603.xml" ContentType="application/vnd.openxmlformats-officedocument.presentationml.tags+xml"/>
  <Override PartName="/ppt/tags/tag1604.xml" ContentType="application/vnd.openxmlformats-officedocument.presentationml.tags+xml"/>
  <Override PartName="/ppt/tags/tag1605.xml" ContentType="application/vnd.openxmlformats-officedocument.presentationml.tags+xml"/>
  <Override PartName="/ppt/tags/tag1606.xml" ContentType="application/vnd.openxmlformats-officedocument.presentationml.tags+xml"/>
  <Override PartName="/ppt/tags/tag1607.xml" ContentType="application/vnd.openxmlformats-officedocument.presentationml.tags+xml"/>
  <Override PartName="/ppt/tags/tag1608.xml" ContentType="application/vnd.openxmlformats-officedocument.presentationml.tags+xml"/>
  <Override PartName="/ppt/tags/tag1609.xml" ContentType="application/vnd.openxmlformats-officedocument.presentationml.tags+xml"/>
  <Override PartName="/ppt/tags/tag1610.xml" ContentType="application/vnd.openxmlformats-officedocument.presentationml.tags+xml"/>
  <Override PartName="/ppt/tags/tag1611.xml" ContentType="application/vnd.openxmlformats-officedocument.presentationml.tags+xml"/>
  <Override PartName="/ppt/tags/tag1612.xml" ContentType="application/vnd.openxmlformats-officedocument.presentationml.tags+xml"/>
  <Override PartName="/ppt/tags/tag1613.xml" ContentType="application/vnd.openxmlformats-officedocument.presentationml.tags+xml"/>
  <Override PartName="/ppt/tags/tag1614.xml" ContentType="application/vnd.openxmlformats-officedocument.presentationml.tags+xml"/>
  <Override PartName="/ppt/tags/tag1615.xml" ContentType="application/vnd.openxmlformats-officedocument.presentationml.tags+xml"/>
  <Override PartName="/ppt/tags/tag1616.xml" ContentType="application/vnd.openxmlformats-officedocument.presentationml.tags+xml"/>
  <Override PartName="/ppt/tags/tag1617.xml" ContentType="application/vnd.openxmlformats-officedocument.presentationml.tags+xml"/>
  <Override PartName="/ppt/tags/tag1618.xml" ContentType="application/vnd.openxmlformats-officedocument.presentationml.tags+xml"/>
  <Override PartName="/ppt/tags/tag1619.xml" ContentType="application/vnd.openxmlformats-officedocument.presentationml.tags+xml"/>
  <Override PartName="/ppt/tags/tag1620.xml" ContentType="application/vnd.openxmlformats-officedocument.presentationml.tags+xml"/>
  <Override PartName="/ppt/tags/tag1621.xml" ContentType="application/vnd.openxmlformats-officedocument.presentationml.tags+xml"/>
  <Override PartName="/ppt/tags/tag1622.xml" ContentType="application/vnd.openxmlformats-officedocument.presentationml.tags+xml"/>
  <Override PartName="/ppt/tags/tag1623.xml" ContentType="application/vnd.openxmlformats-officedocument.presentationml.tags+xml"/>
  <Override PartName="/ppt/tags/tag1624.xml" ContentType="application/vnd.openxmlformats-officedocument.presentationml.tags+xml"/>
  <Override PartName="/ppt/tags/tag1625.xml" ContentType="application/vnd.openxmlformats-officedocument.presentationml.tags+xml"/>
  <Override PartName="/ppt/tags/tag1626.xml" ContentType="application/vnd.openxmlformats-officedocument.presentationml.tags+xml"/>
  <Override PartName="/ppt/tags/tag1627.xml" ContentType="application/vnd.openxmlformats-officedocument.presentationml.tags+xml"/>
  <Override PartName="/ppt/tags/tag1628.xml" ContentType="application/vnd.openxmlformats-officedocument.presentationml.tags+xml"/>
  <Override PartName="/ppt/tags/tag1629.xml" ContentType="application/vnd.openxmlformats-officedocument.presentationml.tags+xml"/>
  <Override PartName="/ppt/tags/tag1630.xml" ContentType="application/vnd.openxmlformats-officedocument.presentationml.tags+xml"/>
  <Override PartName="/ppt/tags/tag1631.xml" ContentType="application/vnd.openxmlformats-officedocument.presentationml.tags+xml"/>
  <Override PartName="/ppt/tags/tag1632.xml" ContentType="application/vnd.openxmlformats-officedocument.presentationml.tags+xml"/>
  <Override PartName="/ppt/tags/tag1633.xml" ContentType="application/vnd.openxmlformats-officedocument.presentationml.tags+xml"/>
  <Override PartName="/ppt/tags/tag1634.xml" ContentType="application/vnd.openxmlformats-officedocument.presentationml.tags+xml"/>
  <Override PartName="/ppt/tags/tag1635.xml" ContentType="application/vnd.openxmlformats-officedocument.presentationml.tags+xml"/>
  <Override PartName="/ppt/tags/tag1636.xml" ContentType="application/vnd.openxmlformats-officedocument.presentationml.tags+xml"/>
  <Override PartName="/ppt/tags/tag1637.xml" ContentType="application/vnd.openxmlformats-officedocument.presentationml.tags+xml"/>
  <Override PartName="/ppt/tags/tag1638.xml" ContentType="application/vnd.openxmlformats-officedocument.presentationml.tags+xml"/>
  <Override PartName="/ppt/tags/tag1639.xml" ContentType="application/vnd.openxmlformats-officedocument.presentationml.tags+xml"/>
  <Override PartName="/ppt/tags/tag1640.xml" ContentType="application/vnd.openxmlformats-officedocument.presentationml.tags+xml"/>
  <Override PartName="/ppt/tags/tag1641.xml" ContentType="application/vnd.openxmlformats-officedocument.presentationml.tags+xml"/>
  <Override PartName="/ppt/tags/tag1642.xml" ContentType="application/vnd.openxmlformats-officedocument.presentationml.tags+xml"/>
  <Override PartName="/ppt/tags/tag1643.xml" ContentType="application/vnd.openxmlformats-officedocument.presentationml.tags+xml"/>
  <Override PartName="/ppt/tags/tag1644.xml" ContentType="application/vnd.openxmlformats-officedocument.presentationml.tags+xml"/>
  <Override PartName="/ppt/tags/tag1645.xml" ContentType="application/vnd.openxmlformats-officedocument.presentationml.tags+xml"/>
  <Override PartName="/ppt/tags/tag1646.xml" ContentType="application/vnd.openxmlformats-officedocument.presentationml.tags+xml"/>
  <Override PartName="/ppt/tags/tag1647.xml" ContentType="application/vnd.openxmlformats-officedocument.presentationml.tags+xml"/>
  <Override PartName="/ppt/tags/tag1648.xml" ContentType="application/vnd.openxmlformats-officedocument.presentationml.tags+xml"/>
  <Override PartName="/ppt/tags/tag1649.xml" ContentType="application/vnd.openxmlformats-officedocument.presentationml.tags+xml"/>
  <Override PartName="/ppt/tags/tag1650.xml" ContentType="application/vnd.openxmlformats-officedocument.presentationml.tags+xml"/>
  <Override PartName="/ppt/tags/tag1651.xml" ContentType="application/vnd.openxmlformats-officedocument.presentationml.tags+xml"/>
  <Override PartName="/ppt/tags/tag1652.xml" ContentType="application/vnd.openxmlformats-officedocument.presentationml.tags+xml"/>
  <Override PartName="/ppt/tags/tag1653.xml" ContentType="application/vnd.openxmlformats-officedocument.presentationml.tags+xml"/>
  <Override PartName="/ppt/tags/tag1654.xml" ContentType="application/vnd.openxmlformats-officedocument.presentationml.tags+xml"/>
  <Override PartName="/ppt/tags/tag1655.xml" ContentType="application/vnd.openxmlformats-officedocument.presentationml.tags+xml"/>
  <Override PartName="/ppt/tags/tag1656.xml" ContentType="application/vnd.openxmlformats-officedocument.presentationml.tags+xml"/>
  <Override PartName="/ppt/tags/tag1657.xml" ContentType="application/vnd.openxmlformats-officedocument.presentationml.tags+xml"/>
  <Override PartName="/ppt/tags/tag1658.xml" ContentType="application/vnd.openxmlformats-officedocument.presentationml.tags+xml"/>
  <Override PartName="/ppt/tags/tag1659.xml" ContentType="application/vnd.openxmlformats-officedocument.presentationml.tags+xml"/>
  <Override PartName="/ppt/tags/tag1660.xml" ContentType="application/vnd.openxmlformats-officedocument.presentationml.tags+xml"/>
  <Override PartName="/ppt/tags/tag1661.xml" ContentType="application/vnd.openxmlformats-officedocument.presentationml.tags+xml"/>
  <Override PartName="/ppt/tags/tag1662.xml" ContentType="application/vnd.openxmlformats-officedocument.presentationml.tags+xml"/>
  <Override PartName="/ppt/tags/tag1663.xml" ContentType="application/vnd.openxmlformats-officedocument.presentationml.tags+xml"/>
  <Override PartName="/ppt/tags/tag1664.xml" ContentType="application/vnd.openxmlformats-officedocument.presentationml.tags+xml"/>
  <Override PartName="/ppt/tags/tag1665.xml" ContentType="application/vnd.openxmlformats-officedocument.presentationml.tags+xml"/>
  <Override PartName="/ppt/tags/tag1666.xml" ContentType="application/vnd.openxmlformats-officedocument.presentationml.tags+xml"/>
  <Override PartName="/ppt/tags/tag1667.xml" ContentType="application/vnd.openxmlformats-officedocument.presentationml.tags+xml"/>
  <Override PartName="/ppt/tags/tag1668.xml" ContentType="application/vnd.openxmlformats-officedocument.presentationml.tags+xml"/>
  <Override PartName="/ppt/tags/tag1669.xml" ContentType="application/vnd.openxmlformats-officedocument.presentationml.tags+xml"/>
  <Override PartName="/ppt/tags/tag1670.xml" ContentType="application/vnd.openxmlformats-officedocument.presentationml.tags+xml"/>
  <Override PartName="/ppt/tags/tag1671.xml" ContentType="application/vnd.openxmlformats-officedocument.presentationml.tags+xml"/>
  <Override PartName="/ppt/tags/tag1672.xml" ContentType="application/vnd.openxmlformats-officedocument.presentationml.tags+xml"/>
  <Override PartName="/ppt/tags/tag1673.xml" ContentType="application/vnd.openxmlformats-officedocument.presentationml.tags+xml"/>
  <Override PartName="/ppt/tags/tag1674.xml" ContentType="application/vnd.openxmlformats-officedocument.presentationml.tags+xml"/>
  <Override PartName="/ppt/tags/tag1675.xml" ContentType="application/vnd.openxmlformats-officedocument.presentationml.tags+xml"/>
  <Override PartName="/ppt/tags/tag1676.xml" ContentType="application/vnd.openxmlformats-officedocument.presentationml.tags+xml"/>
  <Override PartName="/ppt/tags/tag1677.xml" ContentType="application/vnd.openxmlformats-officedocument.presentationml.tags+xml"/>
  <Override PartName="/ppt/tags/tag1678.xml" ContentType="application/vnd.openxmlformats-officedocument.presentationml.tags+xml"/>
  <Override PartName="/ppt/tags/tag1679.xml" ContentType="application/vnd.openxmlformats-officedocument.presentationml.tags+xml"/>
  <Override PartName="/ppt/tags/tag1680.xml" ContentType="application/vnd.openxmlformats-officedocument.presentationml.tags+xml"/>
  <Override PartName="/ppt/tags/tag1681.xml" ContentType="application/vnd.openxmlformats-officedocument.presentationml.tags+xml"/>
  <Override PartName="/ppt/tags/tag1682.xml" ContentType="application/vnd.openxmlformats-officedocument.presentationml.tags+xml"/>
  <Override PartName="/ppt/tags/tag1683.xml" ContentType="application/vnd.openxmlformats-officedocument.presentationml.tags+xml"/>
  <Override PartName="/ppt/tags/tag1684.xml" ContentType="application/vnd.openxmlformats-officedocument.presentationml.tags+xml"/>
  <Override PartName="/ppt/tags/tag1685.xml" ContentType="application/vnd.openxmlformats-officedocument.presentationml.tags+xml"/>
  <Override PartName="/ppt/tags/tag1686.xml" ContentType="application/vnd.openxmlformats-officedocument.presentationml.tags+xml"/>
  <Override PartName="/ppt/tags/tag1687.xml" ContentType="application/vnd.openxmlformats-officedocument.presentationml.tags+xml"/>
  <Override PartName="/ppt/tags/tag1688.xml" ContentType="application/vnd.openxmlformats-officedocument.presentationml.tags+xml"/>
  <Override PartName="/ppt/tags/tag1689.xml" ContentType="application/vnd.openxmlformats-officedocument.presentationml.tags+xml"/>
  <Override PartName="/ppt/tags/tag1690.xml" ContentType="application/vnd.openxmlformats-officedocument.presentationml.tags+xml"/>
  <Override PartName="/ppt/tags/tag1691.xml" ContentType="application/vnd.openxmlformats-officedocument.presentationml.tags+xml"/>
  <Override PartName="/ppt/tags/tag1692.xml" ContentType="application/vnd.openxmlformats-officedocument.presentationml.tags+xml"/>
  <Override PartName="/ppt/tags/tag1693.xml" ContentType="application/vnd.openxmlformats-officedocument.presentationml.tags+xml"/>
  <Override PartName="/ppt/tags/tag1694.xml" ContentType="application/vnd.openxmlformats-officedocument.presentationml.tags+xml"/>
  <Override PartName="/ppt/tags/tag1695.xml" ContentType="application/vnd.openxmlformats-officedocument.presentationml.tags+xml"/>
  <Override PartName="/ppt/tags/tag1696.xml" ContentType="application/vnd.openxmlformats-officedocument.presentationml.tags+xml"/>
  <Override PartName="/ppt/tags/tag1697.xml" ContentType="application/vnd.openxmlformats-officedocument.presentationml.tags+xml"/>
  <Override PartName="/ppt/tags/tag1698.xml" ContentType="application/vnd.openxmlformats-officedocument.presentationml.tags+xml"/>
  <Override PartName="/ppt/tags/tag1699.xml" ContentType="application/vnd.openxmlformats-officedocument.presentationml.tags+xml"/>
  <Override PartName="/ppt/tags/tag1700.xml" ContentType="application/vnd.openxmlformats-officedocument.presentationml.tags+xml"/>
  <Override PartName="/ppt/tags/tag1701.xml" ContentType="application/vnd.openxmlformats-officedocument.presentationml.tags+xml"/>
  <Override PartName="/ppt/tags/tag1702.xml" ContentType="application/vnd.openxmlformats-officedocument.presentationml.tags+xml"/>
  <Override PartName="/ppt/tags/tag1703.xml" ContentType="application/vnd.openxmlformats-officedocument.presentationml.tags+xml"/>
  <Override PartName="/ppt/tags/tag1704.xml" ContentType="application/vnd.openxmlformats-officedocument.presentationml.tags+xml"/>
  <Override PartName="/ppt/tags/tag1705.xml" ContentType="application/vnd.openxmlformats-officedocument.presentationml.tags+xml"/>
  <Override PartName="/ppt/tags/tag1706.xml" ContentType="application/vnd.openxmlformats-officedocument.presentationml.tags+xml"/>
  <Override PartName="/ppt/tags/tag1707.xml" ContentType="application/vnd.openxmlformats-officedocument.presentationml.tags+xml"/>
  <Override PartName="/ppt/tags/tag1708.xml" ContentType="application/vnd.openxmlformats-officedocument.presentationml.tags+xml"/>
  <Override PartName="/ppt/tags/tag1709.xml" ContentType="application/vnd.openxmlformats-officedocument.presentationml.tags+xml"/>
  <Override PartName="/ppt/tags/tag1710.xml" ContentType="application/vnd.openxmlformats-officedocument.presentationml.tags+xml"/>
  <Override PartName="/ppt/tags/tag1711.xml" ContentType="application/vnd.openxmlformats-officedocument.presentationml.tags+xml"/>
  <Override PartName="/ppt/tags/tag1712.xml" ContentType="application/vnd.openxmlformats-officedocument.presentationml.tags+xml"/>
  <Override PartName="/ppt/tags/tag1713.xml" ContentType="application/vnd.openxmlformats-officedocument.presentationml.tags+xml"/>
  <Override PartName="/ppt/tags/tag1714.xml" ContentType="application/vnd.openxmlformats-officedocument.presentationml.tags+xml"/>
  <Override PartName="/ppt/tags/tag1715.xml" ContentType="application/vnd.openxmlformats-officedocument.presentationml.tags+xml"/>
  <Override PartName="/ppt/tags/tag1716.xml" ContentType="application/vnd.openxmlformats-officedocument.presentationml.tags+xml"/>
  <Override PartName="/ppt/tags/tag1717.xml" ContentType="application/vnd.openxmlformats-officedocument.presentationml.tags+xml"/>
  <Override PartName="/ppt/tags/tag1718.xml" ContentType="application/vnd.openxmlformats-officedocument.presentationml.tags+xml"/>
  <Override PartName="/ppt/tags/tag1719.xml" ContentType="application/vnd.openxmlformats-officedocument.presentationml.tags+xml"/>
  <Override PartName="/ppt/tags/tag1720.xml" ContentType="application/vnd.openxmlformats-officedocument.presentationml.tags+xml"/>
  <Override PartName="/ppt/tags/tag1721.xml" ContentType="application/vnd.openxmlformats-officedocument.presentationml.tags+xml"/>
  <Override PartName="/ppt/tags/tag1722.xml" ContentType="application/vnd.openxmlformats-officedocument.presentationml.tags+xml"/>
  <Override PartName="/ppt/tags/tag1723.xml" ContentType="application/vnd.openxmlformats-officedocument.presentationml.tags+xml"/>
  <Override PartName="/ppt/tags/tag1724.xml" ContentType="application/vnd.openxmlformats-officedocument.presentationml.tags+xml"/>
  <Override PartName="/ppt/tags/tag1725.xml" ContentType="application/vnd.openxmlformats-officedocument.presentationml.tags+xml"/>
  <Override PartName="/ppt/tags/tag1726.xml" ContentType="application/vnd.openxmlformats-officedocument.presentationml.tags+xml"/>
  <Override PartName="/ppt/tags/tag1727.xml" ContentType="application/vnd.openxmlformats-officedocument.presentationml.tags+xml"/>
  <Override PartName="/ppt/tags/tag1728.xml" ContentType="application/vnd.openxmlformats-officedocument.presentationml.tags+xml"/>
  <Override PartName="/ppt/tags/tag1729.xml" ContentType="application/vnd.openxmlformats-officedocument.presentationml.tags+xml"/>
  <Override PartName="/ppt/tags/tag1730.xml" ContentType="application/vnd.openxmlformats-officedocument.presentationml.tags+xml"/>
  <Override PartName="/ppt/tags/tag1731.xml" ContentType="application/vnd.openxmlformats-officedocument.presentationml.tags+xml"/>
  <Override PartName="/ppt/tags/tag1732.xml" ContentType="application/vnd.openxmlformats-officedocument.presentationml.tags+xml"/>
  <Override PartName="/ppt/tags/tag1733.xml" ContentType="application/vnd.openxmlformats-officedocument.presentationml.tags+xml"/>
  <Override PartName="/ppt/tags/tag1734.xml" ContentType="application/vnd.openxmlformats-officedocument.presentationml.tags+xml"/>
  <Override PartName="/ppt/tags/tag1735.xml" ContentType="application/vnd.openxmlformats-officedocument.presentationml.tags+xml"/>
  <Override PartName="/ppt/tags/tag1736.xml" ContentType="application/vnd.openxmlformats-officedocument.presentationml.tags+xml"/>
  <Override PartName="/ppt/tags/tag1737.xml" ContentType="application/vnd.openxmlformats-officedocument.presentationml.tags+xml"/>
  <Override PartName="/ppt/tags/tag1738.xml" ContentType="application/vnd.openxmlformats-officedocument.presentationml.tags+xml"/>
  <Override PartName="/ppt/tags/tag1739.xml" ContentType="application/vnd.openxmlformats-officedocument.presentationml.tags+xml"/>
  <Override PartName="/ppt/tags/tag1740.xml" ContentType="application/vnd.openxmlformats-officedocument.presentationml.tags+xml"/>
  <Override PartName="/ppt/tags/tag1741.xml" ContentType="application/vnd.openxmlformats-officedocument.presentationml.tags+xml"/>
  <Override PartName="/ppt/tags/tag1742.xml" ContentType="application/vnd.openxmlformats-officedocument.presentationml.tags+xml"/>
  <Override PartName="/ppt/tags/tag1743.xml" ContentType="application/vnd.openxmlformats-officedocument.presentationml.tags+xml"/>
  <Override PartName="/ppt/tags/tag1744.xml" ContentType="application/vnd.openxmlformats-officedocument.presentationml.tags+xml"/>
  <Override PartName="/ppt/tags/tag1745.xml" ContentType="application/vnd.openxmlformats-officedocument.presentationml.tags+xml"/>
  <Override PartName="/ppt/tags/tag1746.xml" ContentType="application/vnd.openxmlformats-officedocument.presentationml.tags+xml"/>
  <Override PartName="/ppt/tags/tag1747.xml" ContentType="application/vnd.openxmlformats-officedocument.presentationml.tags+xml"/>
  <Override PartName="/ppt/tags/tag1748.xml" ContentType="application/vnd.openxmlformats-officedocument.presentationml.tags+xml"/>
  <Override PartName="/ppt/tags/tag1749.xml" ContentType="application/vnd.openxmlformats-officedocument.presentationml.tags+xml"/>
  <Override PartName="/ppt/tags/tag1750.xml" ContentType="application/vnd.openxmlformats-officedocument.presentationml.tags+xml"/>
  <Override PartName="/ppt/tags/tag1751.xml" ContentType="application/vnd.openxmlformats-officedocument.presentationml.tags+xml"/>
  <Override PartName="/ppt/tags/tag1752.xml" ContentType="application/vnd.openxmlformats-officedocument.presentationml.tags+xml"/>
  <Override PartName="/ppt/tags/tag1753.xml" ContentType="application/vnd.openxmlformats-officedocument.presentationml.tags+xml"/>
  <Override PartName="/ppt/tags/tag1754.xml" ContentType="application/vnd.openxmlformats-officedocument.presentationml.tags+xml"/>
  <Override PartName="/ppt/tags/tag1755.xml" ContentType="application/vnd.openxmlformats-officedocument.presentationml.tags+xml"/>
  <Override PartName="/ppt/tags/tag1756.xml" ContentType="application/vnd.openxmlformats-officedocument.presentationml.tags+xml"/>
  <Override PartName="/ppt/tags/tag1757.xml" ContentType="application/vnd.openxmlformats-officedocument.presentationml.tags+xml"/>
  <Override PartName="/ppt/tags/tag1758.xml" ContentType="application/vnd.openxmlformats-officedocument.presentationml.tags+xml"/>
  <Override PartName="/ppt/tags/tag1759.xml" ContentType="application/vnd.openxmlformats-officedocument.presentationml.tags+xml"/>
  <Override PartName="/ppt/tags/tag1760.xml" ContentType="application/vnd.openxmlformats-officedocument.presentationml.tags+xml"/>
  <Override PartName="/ppt/tags/tag1761.xml" ContentType="application/vnd.openxmlformats-officedocument.presentationml.tags+xml"/>
  <Override PartName="/ppt/tags/tag1762.xml" ContentType="application/vnd.openxmlformats-officedocument.presentationml.tags+xml"/>
  <Override PartName="/ppt/tags/tag1763.xml" ContentType="application/vnd.openxmlformats-officedocument.presentationml.tags+xml"/>
  <Override PartName="/ppt/tags/tag1764.xml" ContentType="application/vnd.openxmlformats-officedocument.presentationml.tags+xml"/>
  <Override PartName="/ppt/tags/tag1765.xml" ContentType="application/vnd.openxmlformats-officedocument.presentationml.tags+xml"/>
  <Override PartName="/ppt/tags/tag1766.xml" ContentType="application/vnd.openxmlformats-officedocument.presentationml.tags+xml"/>
  <Override PartName="/ppt/tags/tag1767.xml" ContentType="application/vnd.openxmlformats-officedocument.presentationml.tags+xml"/>
  <Override PartName="/ppt/tags/tag1768.xml" ContentType="application/vnd.openxmlformats-officedocument.presentationml.tags+xml"/>
  <Override PartName="/ppt/tags/tag1769.xml" ContentType="application/vnd.openxmlformats-officedocument.presentationml.tags+xml"/>
  <Override PartName="/ppt/tags/tag1770.xml" ContentType="application/vnd.openxmlformats-officedocument.presentationml.tags+xml"/>
  <Override PartName="/ppt/tags/tag1771.xml" ContentType="application/vnd.openxmlformats-officedocument.presentationml.tags+xml"/>
  <Override PartName="/ppt/tags/tag1772.xml" ContentType="application/vnd.openxmlformats-officedocument.presentationml.tags+xml"/>
  <Override PartName="/ppt/tags/tag1773.xml" ContentType="application/vnd.openxmlformats-officedocument.presentationml.tags+xml"/>
  <Override PartName="/ppt/tags/tag1774.xml" ContentType="application/vnd.openxmlformats-officedocument.presentationml.tags+xml"/>
  <Override PartName="/ppt/tags/tag1775.xml" ContentType="application/vnd.openxmlformats-officedocument.presentationml.tags+xml"/>
  <Override PartName="/ppt/tags/tag1776.xml" ContentType="application/vnd.openxmlformats-officedocument.presentationml.tags+xml"/>
  <Override PartName="/ppt/tags/tag1777.xml" ContentType="application/vnd.openxmlformats-officedocument.presentationml.tags+xml"/>
  <Override PartName="/ppt/tags/tag1778.xml" ContentType="application/vnd.openxmlformats-officedocument.presentationml.tags+xml"/>
  <Override PartName="/ppt/tags/tag1779.xml" ContentType="application/vnd.openxmlformats-officedocument.presentationml.tags+xml"/>
  <Override PartName="/ppt/tags/tag1780.xml" ContentType="application/vnd.openxmlformats-officedocument.presentationml.tags+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theme/theme14.xml" ContentType="application/vnd.openxmlformats-officedocument.theme+xml"/>
  <Override PartName="/ppt/tags/tag1781.xml" ContentType="application/vnd.openxmlformats-officedocument.presentationml.tags+xml"/>
  <Override PartName="/ppt/tags/tag1782.xml" ContentType="application/vnd.openxmlformats-officedocument.presentationml.tags+xml"/>
  <Override PartName="/ppt/tags/tag1783.xml" ContentType="application/vnd.openxmlformats-officedocument.presentationml.tags+xml"/>
  <Override PartName="/ppt/tags/tag1784.xml" ContentType="application/vnd.openxmlformats-officedocument.presentationml.tags+xml"/>
  <Override PartName="/ppt/tags/tag1785.xml" ContentType="application/vnd.openxmlformats-officedocument.presentationml.tags+xml"/>
  <Override PartName="/ppt/tags/tag1786.xml" ContentType="application/vnd.openxmlformats-officedocument.presentationml.tags+xml"/>
  <Override PartName="/ppt/tags/tag1787.xml" ContentType="application/vnd.openxmlformats-officedocument.presentationml.tags+xml"/>
  <Override PartName="/ppt/tags/tag1788.xml" ContentType="application/vnd.openxmlformats-officedocument.presentationml.tags+xml"/>
  <Override PartName="/ppt/tags/tag1789.xml" ContentType="application/vnd.openxmlformats-officedocument.presentationml.tags+xml"/>
  <Override PartName="/ppt/tags/tag1790.xml" ContentType="application/vnd.openxmlformats-officedocument.presentationml.tags+xml"/>
  <Override PartName="/ppt/tags/tag1791.xml" ContentType="application/vnd.openxmlformats-officedocument.presentationml.tags+xml"/>
  <Override PartName="/ppt/tags/tag1792.xml" ContentType="application/vnd.openxmlformats-officedocument.presentationml.tags+xml"/>
  <Override PartName="/ppt/tags/tag1793.xml" ContentType="application/vnd.openxmlformats-officedocument.presentationml.tags+xml"/>
  <Override PartName="/ppt/tags/tag1794.xml" ContentType="application/vnd.openxmlformats-officedocument.presentationml.tags+xml"/>
  <Override PartName="/ppt/tags/tag1795.xml" ContentType="application/vnd.openxmlformats-officedocument.presentationml.tags+xml"/>
  <Override PartName="/ppt/tags/tag1796.xml" ContentType="application/vnd.openxmlformats-officedocument.presentationml.tags+xml"/>
  <Override PartName="/ppt/tags/tag1797.xml" ContentType="application/vnd.openxmlformats-officedocument.presentationml.tags+xml"/>
  <Override PartName="/ppt/tags/tag1798.xml" ContentType="application/vnd.openxmlformats-officedocument.presentationml.tags+xml"/>
  <Override PartName="/ppt/tags/tag1799.xml" ContentType="application/vnd.openxmlformats-officedocument.presentationml.tags+xml"/>
  <Override PartName="/ppt/tags/tag1800.xml" ContentType="application/vnd.openxmlformats-officedocument.presentationml.tags+xml"/>
  <Override PartName="/ppt/tags/tag1801.xml" ContentType="application/vnd.openxmlformats-officedocument.presentationml.tags+xml"/>
  <Override PartName="/ppt/tags/tag1802.xml" ContentType="application/vnd.openxmlformats-officedocument.presentationml.tags+xml"/>
  <Override PartName="/ppt/tags/tag1803.xml" ContentType="application/vnd.openxmlformats-officedocument.presentationml.tags+xml"/>
  <Override PartName="/ppt/tags/tag1804.xml" ContentType="application/vnd.openxmlformats-officedocument.presentationml.tags+xml"/>
  <Override PartName="/ppt/tags/tag1805.xml" ContentType="application/vnd.openxmlformats-officedocument.presentationml.tags+xml"/>
  <Override PartName="/ppt/tags/tag1806.xml" ContentType="application/vnd.openxmlformats-officedocument.presentationml.tags+xml"/>
  <Override PartName="/ppt/tags/tag1807.xml" ContentType="application/vnd.openxmlformats-officedocument.presentationml.tags+xml"/>
  <Override PartName="/ppt/tags/tag1808.xml" ContentType="application/vnd.openxmlformats-officedocument.presentationml.tags+xml"/>
  <Override PartName="/ppt/tags/tag1809.xml" ContentType="application/vnd.openxmlformats-officedocument.presentationml.tags+xml"/>
  <Override PartName="/ppt/tags/tag1810.xml" ContentType="application/vnd.openxmlformats-officedocument.presentationml.tags+xml"/>
  <Override PartName="/ppt/tags/tag1811.xml" ContentType="application/vnd.openxmlformats-officedocument.presentationml.tags+xml"/>
  <Override PartName="/ppt/tags/tag1812.xml" ContentType="application/vnd.openxmlformats-officedocument.presentationml.tags+xml"/>
  <Override PartName="/ppt/tags/tag1813.xml" ContentType="application/vnd.openxmlformats-officedocument.presentationml.tags+xml"/>
  <Override PartName="/ppt/tags/tag1814.xml" ContentType="application/vnd.openxmlformats-officedocument.presentationml.tags+xml"/>
  <Override PartName="/ppt/tags/tag1815.xml" ContentType="application/vnd.openxmlformats-officedocument.presentationml.tags+xml"/>
  <Override PartName="/ppt/tags/tag1816.xml" ContentType="application/vnd.openxmlformats-officedocument.presentationml.tags+xml"/>
  <Override PartName="/ppt/tags/tag1817.xml" ContentType="application/vnd.openxmlformats-officedocument.presentationml.tags+xml"/>
  <Override PartName="/ppt/tags/tag1818.xml" ContentType="application/vnd.openxmlformats-officedocument.presentationml.tags+xml"/>
  <Override PartName="/ppt/tags/tag1819.xml" ContentType="application/vnd.openxmlformats-officedocument.presentationml.tags+xml"/>
  <Override PartName="/ppt/tags/tag1820.xml" ContentType="application/vnd.openxmlformats-officedocument.presentationml.tags+xml"/>
  <Override PartName="/ppt/tags/tag1821.xml" ContentType="application/vnd.openxmlformats-officedocument.presentationml.tags+xml"/>
  <Override PartName="/ppt/tags/tag1822.xml" ContentType="application/vnd.openxmlformats-officedocument.presentationml.tags+xml"/>
  <Override PartName="/ppt/tags/tag1823.xml" ContentType="application/vnd.openxmlformats-officedocument.presentationml.tags+xml"/>
  <Override PartName="/ppt/tags/tag1824.xml" ContentType="application/vnd.openxmlformats-officedocument.presentationml.tags+xml"/>
  <Override PartName="/ppt/tags/tag1825.xml" ContentType="application/vnd.openxmlformats-officedocument.presentationml.tags+xml"/>
  <Override PartName="/ppt/tags/tag1826.xml" ContentType="application/vnd.openxmlformats-officedocument.presentationml.tags+xml"/>
  <Override PartName="/ppt/tags/tag1827.xml" ContentType="application/vnd.openxmlformats-officedocument.presentationml.tags+xml"/>
  <Override PartName="/ppt/tags/tag1828.xml" ContentType="application/vnd.openxmlformats-officedocument.presentationml.tags+xml"/>
  <Override PartName="/ppt/tags/tag1829.xml" ContentType="application/vnd.openxmlformats-officedocument.presentationml.tags+xml"/>
  <Override PartName="/ppt/tags/tag1830.xml" ContentType="application/vnd.openxmlformats-officedocument.presentationml.tags+xml"/>
  <Override PartName="/ppt/tags/tag1831.xml" ContentType="application/vnd.openxmlformats-officedocument.presentationml.tags+xml"/>
  <Override PartName="/ppt/tags/tag1832.xml" ContentType="application/vnd.openxmlformats-officedocument.presentationml.tags+xml"/>
  <Override PartName="/ppt/tags/tag1833.xml" ContentType="application/vnd.openxmlformats-officedocument.presentationml.tags+xml"/>
  <Override PartName="/ppt/tags/tag1834.xml" ContentType="application/vnd.openxmlformats-officedocument.presentationml.tags+xml"/>
  <Override PartName="/ppt/tags/tag1835.xml" ContentType="application/vnd.openxmlformats-officedocument.presentationml.tags+xml"/>
  <Override PartName="/ppt/tags/tag1836.xml" ContentType="application/vnd.openxmlformats-officedocument.presentationml.tags+xml"/>
  <Override PartName="/ppt/tags/tag1837.xml" ContentType="application/vnd.openxmlformats-officedocument.presentationml.tags+xml"/>
  <Override PartName="/ppt/tags/tag1838.xml" ContentType="application/vnd.openxmlformats-officedocument.presentationml.tags+xml"/>
  <Override PartName="/ppt/tags/tag1839.xml" ContentType="application/vnd.openxmlformats-officedocument.presentationml.tags+xml"/>
  <Override PartName="/ppt/tags/tag1840.xml" ContentType="application/vnd.openxmlformats-officedocument.presentationml.tags+xml"/>
  <Override PartName="/ppt/tags/tag1841.xml" ContentType="application/vnd.openxmlformats-officedocument.presentationml.tags+xml"/>
  <Override PartName="/ppt/tags/tag1842.xml" ContentType="application/vnd.openxmlformats-officedocument.presentationml.tags+xml"/>
  <Override PartName="/ppt/tags/tag1843.xml" ContentType="application/vnd.openxmlformats-officedocument.presentationml.tags+xml"/>
  <Override PartName="/ppt/tags/tag1844.xml" ContentType="application/vnd.openxmlformats-officedocument.presentationml.tags+xml"/>
  <Override PartName="/ppt/tags/tag1845.xml" ContentType="application/vnd.openxmlformats-officedocument.presentationml.tags+xml"/>
  <Override PartName="/ppt/tags/tag1846.xml" ContentType="application/vnd.openxmlformats-officedocument.presentationml.tags+xml"/>
  <Override PartName="/ppt/tags/tag1847.xml" ContentType="application/vnd.openxmlformats-officedocument.presentationml.tags+xml"/>
  <Override PartName="/ppt/tags/tag1848.xml" ContentType="application/vnd.openxmlformats-officedocument.presentationml.tags+xml"/>
  <Override PartName="/ppt/tags/tag1849.xml" ContentType="application/vnd.openxmlformats-officedocument.presentationml.tags+xml"/>
  <Override PartName="/ppt/tags/tag1850.xml" ContentType="application/vnd.openxmlformats-officedocument.presentationml.tags+xml"/>
  <Override PartName="/ppt/tags/tag1851.xml" ContentType="application/vnd.openxmlformats-officedocument.presentationml.tags+xml"/>
  <Override PartName="/ppt/tags/tag1852.xml" ContentType="application/vnd.openxmlformats-officedocument.presentationml.tags+xml"/>
  <Override PartName="/ppt/tags/tag1853.xml" ContentType="application/vnd.openxmlformats-officedocument.presentationml.tags+xml"/>
  <Override PartName="/ppt/tags/tag1854.xml" ContentType="application/vnd.openxmlformats-officedocument.presentationml.tags+xml"/>
  <Override PartName="/ppt/tags/tag1855.xml" ContentType="application/vnd.openxmlformats-officedocument.presentationml.tags+xml"/>
  <Override PartName="/ppt/tags/tag1856.xml" ContentType="application/vnd.openxmlformats-officedocument.presentationml.tags+xml"/>
  <Override PartName="/ppt/tags/tag1857.xml" ContentType="application/vnd.openxmlformats-officedocument.presentationml.tags+xml"/>
  <Override PartName="/ppt/tags/tag1858.xml" ContentType="application/vnd.openxmlformats-officedocument.presentationml.tags+xml"/>
  <Override PartName="/ppt/tags/tag1859.xml" ContentType="application/vnd.openxmlformats-officedocument.presentationml.tags+xml"/>
  <Override PartName="/ppt/tags/tag1860.xml" ContentType="application/vnd.openxmlformats-officedocument.presentationml.tags+xml"/>
  <Override PartName="/ppt/tags/tag1861.xml" ContentType="application/vnd.openxmlformats-officedocument.presentationml.tags+xml"/>
  <Override PartName="/ppt/tags/tag1862.xml" ContentType="application/vnd.openxmlformats-officedocument.presentationml.tags+xml"/>
  <Override PartName="/ppt/tags/tag1863.xml" ContentType="application/vnd.openxmlformats-officedocument.presentationml.tags+xml"/>
  <Override PartName="/ppt/tags/tag1864.xml" ContentType="application/vnd.openxmlformats-officedocument.presentationml.tags+xml"/>
  <Override PartName="/ppt/tags/tag1865.xml" ContentType="application/vnd.openxmlformats-officedocument.presentationml.tags+xml"/>
  <Override PartName="/ppt/tags/tag1866.xml" ContentType="application/vnd.openxmlformats-officedocument.presentationml.tags+xml"/>
  <Override PartName="/ppt/tags/tag1867.xml" ContentType="application/vnd.openxmlformats-officedocument.presentationml.tags+xml"/>
  <Override PartName="/ppt/tags/tag1868.xml" ContentType="application/vnd.openxmlformats-officedocument.presentationml.tags+xml"/>
  <Override PartName="/ppt/tags/tag1869.xml" ContentType="application/vnd.openxmlformats-officedocument.presentationml.tags+xml"/>
  <Override PartName="/ppt/tags/tag1870.xml" ContentType="application/vnd.openxmlformats-officedocument.presentationml.tags+xml"/>
  <Override PartName="/ppt/tags/tag1871.xml" ContentType="application/vnd.openxmlformats-officedocument.presentationml.tags+xml"/>
  <Override PartName="/ppt/tags/tag1872.xml" ContentType="application/vnd.openxmlformats-officedocument.presentationml.tags+xml"/>
  <Override PartName="/ppt/tags/tag1873.xml" ContentType="application/vnd.openxmlformats-officedocument.presentationml.tags+xml"/>
  <Override PartName="/ppt/tags/tag1874.xml" ContentType="application/vnd.openxmlformats-officedocument.presentationml.tags+xml"/>
  <Override PartName="/ppt/tags/tag1875.xml" ContentType="application/vnd.openxmlformats-officedocument.presentationml.tags+xml"/>
  <Override PartName="/ppt/tags/tag1876.xml" ContentType="application/vnd.openxmlformats-officedocument.presentationml.tags+xml"/>
  <Override PartName="/ppt/tags/tag1877.xml" ContentType="application/vnd.openxmlformats-officedocument.presentationml.tags+xml"/>
  <Override PartName="/ppt/tags/tag1878.xml" ContentType="application/vnd.openxmlformats-officedocument.presentationml.tags+xml"/>
  <Override PartName="/ppt/tags/tag1879.xml" ContentType="application/vnd.openxmlformats-officedocument.presentationml.tags+xml"/>
  <Override PartName="/ppt/tags/tag1880.xml" ContentType="application/vnd.openxmlformats-officedocument.presentationml.tags+xml"/>
  <Override PartName="/ppt/tags/tag1881.xml" ContentType="application/vnd.openxmlformats-officedocument.presentationml.tags+xml"/>
  <Override PartName="/ppt/tags/tag1882.xml" ContentType="application/vnd.openxmlformats-officedocument.presentationml.tags+xml"/>
  <Override PartName="/ppt/tags/tag1883.xml" ContentType="application/vnd.openxmlformats-officedocument.presentationml.tags+xml"/>
  <Override PartName="/ppt/tags/tag1884.xml" ContentType="application/vnd.openxmlformats-officedocument.presentationml.tags+xml"/>
  <Override PartName="/ppt/tags/tag1885.xml" ContentType="application/vnd.openxmlformats-officedocument.presentationml.tags+xml"/>
  <Override PartName="/ppt/tags/tag1886.xml" ContentType="application/vnd.openxmlformats-officedocument.presentationml.tags+xml"/>
  <Override PartName="/ppt/tags/tag1887.xml" ContentType="application/vnd.openxmlformats-officedocument.presentationml.tags+xml"/>
  <Override PartName="/ppt/tags/tag1888.xml" ContentType="application/vnd.openxmlformats-officedocument.presentationml.tags+xml"/>
  <Override PartName="/ppt/tags/tag1889.xml" ContentType="application/vnd.openxmlformats-officedocument.presentationml.tags+xml"/>
  <Override PartName="/ppt/tags/tag1890.xml" ContentType="application/vnd.openxmlformats-officedocument.presentationml.tags+xml"/>
  <Override PartName="/ppt/tags/tag1891.xml" ContentType="application/vnd.openxmlformats-officedocument.presentationml.tags+xml"/>
  <Override PartName="/ppt/tags/tag1892.xml" ContentType="application/vnd.openxmlformats-officedocument.presentationml.tags+xml"/>
  <Override PartName="/ppt/tags/tag1893.xml" ContentType="application/vnd.openxmlformats-officedocument.presentationml.tags+xml"/>
  <Override PartName="/ppt/tags/tag1894.xml" ContentType="application/vnd.openxmlformats-officedocument.presentationml.tags+xml"/>
  <Override PartName="/ppt/tags/tag1895.xml" ContentType="application/vnd.openxmlformats-officedocument.presentationml.tags+xml"/>
  <Override PartName="/ppt/tags/tag1896.xml" ContentType="application/vnd.openxmlformats-officedocument.presentationml.tags+xml"/>
  <Override PartName="/ppt/tags/tag1897.xml" ContentType="application/vnd.openxmlformats-officedocument.presentationml.tags+xml"/>
  <Override PartName="/ppt/tags/tag1898.xml" ContentType="application/vnd.openxmlformats-officedocument.presentationml.tags+xml"/>
  <Override PartName="/ppt/tags/tag1899.xml" ContentType="application/vnd.openxmlformats-officedocument.presentationml.tags+xml"/>
  <Override PartName="/ppt/tags/tag1900.xml" ContentType="application/vnd.openxmlformats-officedocument.presentationml.tags+xml"/>
  <Override PartName="/ppt/tags/tag1901.xml" ContentType="application/vnd.openxmlformats-officedocument.presentationml.tags+xml"/>
  <Override PartName="/ppt/tags/tag1902.xml" ContentType="application/vnd.openxmlformats-officedocument.presentationml.tags+xml"/>
  <Override PartName="/ppt/tags/tag1903.xml" ContentType="application/vnd.openxmlformats-officedocument.presentationml.tags+xml"/>
  <Override PartName="/ppt/tags/tag1904.xml" ContentType="application/vnd.openxmlformats-officedocument.presentationml.tags+xml"/>
  <Override PartName="/ppt/tags/tag1905.xml" ContentType="application/vnd.openxmlformats-officedocument.presentationml.tags+xml"/>
  <Override PartName="/ppt/tags/tag1906.xml" ContentType="application/vnd.openxmlformats-officedocument.presentationml.tags+xml"/>
  <Override PartName="/ppt/tags/tag1907.xml" ContentType="application/vnd.openxmlformats-officedocument.presentationml.tags+xml"/>
  <Override PartName="/ppt/tags/tag1908.xml" ContentType="application/vnd.openxmlformats-officedocument.presentationml.tags+xml"/>
  <Override PartName="/ppt/tags/tag1909.xml" ContentType="application/vnd.openxmlformats-officedocument.presentationml.tags+xml"/>
  <Override PartName="/ppt/tags/tag1910.xml" ContentType="application/vnd.openxmlformats-officedocument.presentationml.tags+xml"/>
  <Override PartName="/ppt/tags/tag1911.xml" ContentType="application/vnd.openxmlformats-officedocument.presentationml.tags+xml"/>
  <Override PartName="/ppt/tags/tag1912.xml" ContentType="application/vnd.openxmlformats-officedocument.presentationml.tags+xml"/>
  <Override PartName="/ppt/tags/tag1913.xml" ContentType="application/vnd.openxmlformats-officedocument.presentationml.tags+xml"/>
  <Override PartName="/ppt/tags/tag1914.xml" ContentType="application/vnd.openxmlformats-officedocument.presentationml.tags+xml"/>
  <Override PartName="/ppt/tags/tag1915.xml" ContentType="application/vnd.openxmlformats-officedocument.presentationml.tags+xml"/>
  <Override PartName="/ppt/tags/tag1916.xml" ContentType="application/vnd.openxmlformats-officedocument.presentationml.tags+xml"/>
  <Override PartName="/ppt/tags/tag1917.xml" ContentType="application/vnd.openxmlformats-officedocument.presentationml.tags+xml"/>
  <Override PartName="/ppt/tags/tag1918.xml" ContentType="application/vnd.openxmlformats-officedocument.presentationml.tags+xml"/>
  <Override PartName="/ppt/tags/tag1919.xml" ContentType="application/vnd.openxmlformats-officedocument.presentationml.tags+xml"/>
  <Override PartName="/ppt/tags/tag1920.xml" ContentType="application/vnd.openxmlformats-officedocument.presentationml.tags+xml"/>
  <Override PartName="/ppt/tags/tag1921.xml" ContentType="application/vnd.openxmlformats-officedocument.presentationml.tags+xml"/>
  <Override PartName="/ppt/tags/tag1922.xml" ContentType="application/vnd.openxmlformats-officedocument.presentationml.tags+xml"/>
  <Override PartName="/ppt/tags/tag1923.xml" ContentType="application/vnd.openxmlformats-officedocument.presentationml.tags+xml"/>
  <Override PartName="/ppt/tags/tag1924.xml" ContentType="application/vnd.openxmlformats-officedocument.presentationml.tags+xml"/>
  <Override PartName="/ppt/tags/tag1925.xml" ContentType="application/vnd.openxmlformats-officedocument.presentationml.tags+xml"/>
  <Override PartName="/ppt/tags/tag1926.xml" ContentType="application/vnd.openxmlformats-officedocument.presentationml.tags+xml"/>
  <Override PartName="/ppt/tags/tag1927.xml" ContentType="application/vnd.openxmlformats-officedocument.presentationml.tags+xml"/>
  <Override PartName="/ppt/tags/tag1928.xml" ContentType="application/vnd.openxmlformats-officedocument.presentationml.tags+xml"/>
  <Override PartName="/ppt/tags/tag1929.xml" ContentType="application/vnd.openxmlformats-officedocument.presentationml.tags+xml"/>
  <Override PartName="/ppt/tags/tag1930.xml" ContentType="application/vnd.openxmlformats-officedocument.presentationml.tags+xml"/>
  <Override PartName="/ppt/tags/tag1931.xml" ContentType="application/vnd.openxmlformats-officedocument.presentationml.tags+xml"/>
  <Override PartName="/ppt/tags/tag1932.xml" ContentType="application/vnd.openxmlformats-officedocument.presentationml.tags+xml"/>
  <Override PartName="/ppt/tags/tag1933.xml" ContentType="application/vnd.openxmlformats-officedocument.presentationml.tags+xml"/>
  <Override PartName="/ppt/tags/tag1934.xml" ContentType="application/vnd.openxmlformats-officedocument.presentationml.tags+xml"/>
  <Override PartName="/ppt/tags/tag1935.xml" ContentType="application/vnd.openxmlformats-officedocument.presentationml.tags+xml"/>
  <Override PartName="/ppt/tags/tag1936.xml" ContentType="application/vnd.openxmlformats-officedocument.presentationml.tags+xml"/>
  <Override PartName="/ppt/tags/tag1937.xml" ContentType="application/vnd.openxmlformats-officedocument.presentationml.tags+xml"/>
  <Override PartName="/ppt/tags/tag1938.xml" ContentType="application/vnd.openxmlformats-officedocument.presentationml.tags+xml"/>
  <Override PartName="/ppt/tags/tag1939.xml" ContentType="application/vnd.openxmlformats-officedocument.presentationml.tags+xml"/>
  <Override PartName="/ppt/tags/tag1940.xml" ContentType="application/vnd.openxmlformats-officedocument.presentationml.tags+xml"/>
  <Override PartName="/ppt/tags/tag1941.xml" ContentType="application/vnd.openxmlformats-officedocument.presentationml.tags+xml"/>
  <Override PartName="/ppt/tags/tag1942.xml" ContentType="application/vnd.openxmlformats-officedocument.presentationml.tags+xml"/>
  <Override PartName="/ppt/tags/tag1943.xml" ContentType="application/vnd.openxmlformats-officedocument.presentationml.tags+xml"/>
  <Override PartName="/ppt/tags/tag1944.xml" ContentType="application/vnd.openxmlformats-officedocument.presentationml.tags+xml"/>
  <Override PartName="/ppt/tags/tag1945.xml" ContentType="application/vnd.openxmlformats-officedocument.presentationml.tags+xml"/>
  <Override PartName="/ppt/tags/tag1946.xml" ContentType="application/vnd.openxmlformats-officedocument.presentationml.tags+xml"/>
  <Override PartName="/ppt/tags/tag1947.xml" ContentType="application/vnd.openxmlformats-officedocument.presentationml.tags+xml"/>
  <Override PartName="/ppt/tags/tag1948.xml" ContentType="application/vnd.openxmlformats-officedocument.presentationml.tags+xml"/>
  <Override PartName="/ppt/tags/tag1949.xml" ContentType="application/vnd.openxmlformats-officedocument.presentationml.tags+xml"/>
  <Override PartName="/ppt/tags/tag1950.xml" ContentType="application/vnd.openxmlformats-officedocument.presentationml.tags+xml"/>
  <Override PartName="/ppt/tags/tag1951.xml" ContentType="application/vnd.openxmlformats-officedocument.presentationml.tags+xml"/>
  <Override PartName="/ppt/tags/tag1952.xml" ContentType="application/vnd.openxmlformats-officedocument.presentationml.tags+xml"/>
  <Override PartName="/ppt/tags/tag1953.xml" ContentType="application/vnd.openxmlformats-officedocument.presentationml.tags+xml"/>
  <Override PartName="/ppt/tags/tag1954.xml" ContentType="application/vnd.openxmlformats-officedocument.presentationml.tags+xml"/>
  <Override PartName="/ppt/tags/tag1955.xml" ContentType="application/vnd.openxmlformats-officedocument.presentationml.tags+xml"/>
  <Override PartName="/ppt/tags/tag1956.xml" ContentType="application/vnd.openxmlformats-officedocument.presentationml.tags+xml"/>
  <Override PartName="/ppt/tags/tag1957.xml" ContentType="application/vnd.openxmlformats-officedocument.presentationml.tags+xml"/>
  <Override PartName="/ppt/tags/tag1958.xml" ContentType="application/vnd.openxmlformats-officedocument.presentationml.tags+xml"/>
  <Override PartName="/ppt/tags/tag1959.xml" ContentType="application/vnd.openxmlformats-officedocument.presentationml.tags+xml"/>
  <Override PartName="/ppt/tags/tag1960.xml" ContentType="application/vnd.openxmlformats-officedocument.presentationml.tags+xml"/>
  <Override PartName="/ppt/tags/tag1961.xml" ContentType="application/vnd.openxmlformats-officedocument.presentationml.tags+xml"/>
  <Override PartName="/ppt/tags/tag1962.xml" ContentType="application/vnd.openxmlformats-officedocument.presentationml.tags+xml"/>
  <Override PartName="/ppt/tags/tag1963.xml" ContentType="application/vnd.openxmlformats-officedocument.presentationml.tags+xml"/>
  <Override PartName="/ppt/tags/tag1964.xml" ContentType="application/vnd.openxmlformats-officedocument.presentationml.tags+xml"/>
  <Override PartName="/ppt/tags/tag1965.xml" ContentType="application/vnd.openxmlformats-officedocument.presentationml.tags+xml"/>
  <Override PartName="/ppt/tags/tag1966.xml" ContentType="application/vnd.openxmlformats-officedocument.presentationml.tags+xml"/>
  <Override PartName="/ppt/tags/tag1967.xml" ContentType="application/vnd.openxmlformats-officedocument.presentationml.tags+xml"/>
  <Override PartName="/ppt/tags/tag1968.xml" ContentType="application/vnd.openxmlformats-officedocument.presentationml.tags+xml"/>
  <Override PartName="/ppt/tags/tag1969.xml" ContentType="application/vnd.openxmlformats-officedocument.presentationml.tags+xml"/>
  <Override PartName="/ppt/tags/tag1970.xml" ContentType="application/vnd.openxmlformats-officedocument.presentationml.tags+xml"/>
  <Override PartName="/ppt/tags/tag1971.xml" ContentType="application/vnd.openxmlformats-officedocument.presentationml.tags+xml"/>
  <Override PartName="/ppt/tags/tag1972.xml" ContentType="application/vnd.openxmlformats-officedocument.presentationml.tags+xml"/>
  <Override PartName="/ppt/tags/tag1973.xml" ContentType="application/vnd.openxmlformats-officedocument.presentationml.tags+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theme/theme15.xml" ContentType="application/vnd.openxmlformats-officedocument.theme+xml"/>
  <Override PartName="/ppt/tags/tag1974.xml" ContentType="application/vnd.openxmlformats-officedocument.presentationml.tags+xml"/>
  <Override PartName="/ppt/tags/tag1975.xml" ContentType="application/vnd.openxmlformats-officedocument.presentationml.tags+xml"/>
  <Override PartName="/ppt/tags/tag1976.xml" ContentType="application/vnd.openxmlformats-officedocument.presentationml.tags+xml"/>
  <Override PartName="/ppt/tags/tag1977.xml" ContentType="application/vnd.openxmlformats-officedocument.presentationml.tags+xml"/>
  <Override PartName="/ppt/tags/tag1978.xml" ContentType="application/vnd.openxmlformats-officedocument.presentationml.tags+xml"/>
  <Override PartName="/ppt/tags/tag1979.xml" ContentType="application/vnd.openxmlformats-officedocument.presentationml.tags+xml"/>
  <Override PartName="/ppt/tags/tag1980.xml" ContentType="application/vnd.openxmlformats-officedocument.presentationml.tags+xml"/>
  <Override PartName="/ppt/tags/tag1981.xml" ContentType="application/vnd.openxmlformats-officedocument.presentationml.tags+xml"/>
  <Override PartName="/ppt/tags/tag1982.xml" ContentType="application/vnd.openxmlformats-officedocument.presentationml.tags+xml"/>
  <Override PartName="/ppt/tags/tag1983.xml" ContentType="application/vnd.openxmlformats-officedocument.presentationml.tags+xml"/>
  <Override PartName="/ppt/tags/tag1984.xml" ContentType="application/vnd.openxmlformats-officedocument.presentationml.tags+xml"/>
  <Override PartName="/ppt/tags/tag1985.xml" ContentType="application/vnd.openxmlformats-officedocument.presentationml.tags+xml"/>
  <Override PartName="/ppt/tags/tag1986.xml" ContentType="application/vnd.openxmlformats-officedocument.presentationml.tags+xml"/>
  <Override PartName="/ppt/tags/tag1987.xml" ContentType="application/vnd.openxmlformats-officedocument.presentationml.tags+xml"/>
  <Override PartName="/ppt/tags/tag1988.xml" ContentType="application/vnd.openxmlformats-officedocument.presentationml.tags+xml"/>
  <Override PartName="/ppt/tags/tag1989.xml" ContentType="application/vnd.openxmlformats-officedocument.presentationml.tags+xml"/>
  <Override PartName="/ppt/tags/tag1990.xml" ContentType="application/vnd.openxmlformats-officedocument.presentationml.tags+xml"/>
  <Override PartName="/ppt/tags/tag1991.xml" ContentType="application/vnd.openxmlformats-officedocument.presentationml.tags+xml"/>
  <Override PartName="/ppt/tags/tag1992.xml" ContentType="application/vnd.openxmlformats-officedocument.presentationml.tags+xml"/>
  <Override PartName="/ppt/tags/tag1993.xml" ContentType="application/vnd.openxmlformats-officedocument.presentationml.tags+xml"/>
  <Override PartName="/ppt/tags/tag1994.xml" ContentType="application/vnd.openxmlformats-officedocument.presentationml.tags+xml"/>
  <Override PartName="/ppt/tags/tag1995.xml" ContentType="application/vnd.openxmlformats-officedocument.presentationml.tags+xml"/>
  <Override PartName="/ppt/tags/tag1996.xml" ContentType="application/vnd.openxmlformats-officedocument.presentationml.tags+xml"/>
  <Override PartName="/ppt/tags/tag1997.xml" ContentType="application/vnd.openxmlformats-officedocument.presentationml.tags+xml"/>
  <Override PartName="/ppt/tags/tag1998.xml" ContentType="application/vnd.openxmlformats-officedocument.presentationml.tags+xml"/>
  <Override PartName="/ppt/tags/tag1999.xml" ContentType="application/vnd.openxmlformats-officedocument.presentationml.tags+xml"/>
  <Override PartName="/ppt/tags/tag2000.xml" ContentType="application/vnd.openxmlformats-officedocument.presentationml.tags+xml"/>
  <Override PartName="/ppt/tags/tag2001.xml" ContentType="application/vnd.openxmlformats-officedocument.presentationml.tags+xml"/>
  <Override PartName="/ppt/tags/tag2002.xml" ContentType="application/vnd.openxmlformats-officedocument.presentationml.tags+xml"/>
  <Override PartName="/ppt/tags/tag2003.xml" ContentType="application/vnd.openxmlformats-officedocument.presentationml.tags+xml"/>
  <Override PartName="/ppt/tags/tag2004.xml" ContentType="application/vnd.openxmlformats-officedocument.presentationml.tags+xml"/>
  <Override PartName="/ppt/tags/tag2005.xml" ContentType="application/vnd.openxmlformats-officedocument.presentationml.tags+xml"/>
  <Override PartName="/ppt/tags/tag2006.xml" ContentType="application/vnd.openxmlformats-officedocument.presentationml.tags+xml"/>
  <Override PartName="/ppt/tags/tag2007.xml" ContentType="application/vnd.openxmlformats-officedocument.presentationml.tags+xml"/>
  <Override PartName="/ppt/tags/tag2008.xml" ContentType="application/vnd.openxmlformats-officedocument.presentationml.tags+xml"/>
  <Override PartName="/ppt/tags/tag2009.xml" ContentType="application/vnd.openxmlformats-officedocument.presentationml.tags+xml"/>
  <Override PartName="/ppt/tags/tag2010.xml" ContentType="application/vnd.openxmlformats-officedocument.presentationml.tags+xml"/>
  <Override PartName="/ppt/tags/tag2011.xml" ContentType="application/vnd.openxmlformats-officedocument.presentationml.tags+xml"/>
  <Override PartName="/ppt/tags/tag2012.xml" ContentType="application/vnd.openxmlformats-officedocument.presentationml.tags+xml"/>
  <Override PartName="/ppt/tags/tag2013.xml" ContentType="application/vnd.openxmlformats-officedocument.presentationml.tags+xml"/>
  <Override PartName="/ppt/tags/tag2014.xml" ContentType="application/vnd.openxmlformats-officedocument.presentationml.tags+xml"/>
  <Override PartName="/ppt/tags/tag2015.xml" ContentType="application/vnd.openxmlformats-officedocument.presentationml.tags+xml"/>
  <Override PartName="/ppt/tags/tag2016.xml" ContentType="application/vnd.openxmlformats-officedocument.presentationml.tags+xml"/>
  <Override PartName="/ppt/tags/tag2017.xml" ContentType="application/vnd.openxmlformats-officedocument.presentationml.tags+xml"/>
  <Override PartName="/ppt/tags/tag2018.xml" ContentType="application/vnd.openxmlformats-officedocument.presentationml.tags+xml"/>
  <Override PartName="/ppt/tags/tag2019.xml" ContentType="application/vnd.openxmlformats-officedocument.presentationml.tags+xml"/>
  <Override PartName="/ppt/tags/tag2020.xml" ContentType="application/vnd.openxmlformats-officedocument.presentationml.tags+xml"/>
  <Override PartName="/ppt/tags/tag2021.xml" ContentType="application/vnd.openxmlformats-officedocument.presentationml.tags+xml"/>
  <Override PartName="/ppt/tags/tag2022.xml" ContentType="application/vnd.openxmlformats-officedocument.presentationml.tags+xml"/>
  <Override PartName="/ppt/tags/tag2023.xml" ContentType="application/vnd.openxmlformats-officedocument.presentationml.tags+xml"/>
  <Override PartName="/ppt/tags/tag2024.xml" ContentType="application/vnd.openxmlformats-officedocument.presentationml.tags+xml"/>
  <Override PartName="/ppt/tags/tag2025.xml" ContentType="application/vnd.openxmlformats-officedocument.presentationml.tags+xml"/>
  <Override PartName="/ppt/tags/tag2026.xml" ContentType="application/vnd.openxmlformats-officedocument.presentationml.tags+xml"/>
  <Override PartName="/ppt/tags/tag2027.xml" ContentType="application/vnd.openxmlformats-officedocument.presentationml.tags+xml"/>
  <Override PartName="/ppt/tags/tag2028.xml" ContentType="application/vnd.openxmlformats-officedocument.presentationml.tags+xml"/>
  <Override PartName="/ppt/tags/tag2029.xml" ContentType="application/vnd.openxmlformats-officedocument.presentationml.tags+xml"/>
  <Override PartName="/ppt/tags/tag2030.xml" ContentType="application/vnd.openxmlformats-officedocument.presentationml.tags+xml"/>
  <Override PartName="/ppt/tags/tag2031.xml" ContentType="application/vnd.openxmlformats-officedocument.presentationml.tags+xml"/>
  <Override PartName="/ppt/tags/tag2032.xml" ContentType="application/vnd.openxmlformats-officedocument.presentationml.tags+xml"/>
  <Override PartName="/ppt/tags/tag2033.xml" ContentType="application/vnd.openxmlformats-officedocument.presentationml.tags+xml"/>
  <Override PartName="/ppt/tags/tag2034.xml" ContentType="application/vnd.openxmlformats-officedocument.presentationml.tags+xml"/>
  <Override PartName="/ppt/tags/tag2035.xml" ContentType="application/vnd.openxmlformats-officedocument.presentationml.tags+xml"/>
  <Override PartName="/ppt/tags/tag2036.xml" ContentType="application/vnd.openxmlformats-officedocument.presentationml.tags+xml"/>
  <Override PartName="/ppt/tags/tag2037.xml" ContentType="application/vnd.openxmlformats-officedocument.presentationml.tags+xml"/>
  <Override PartName="/ppt/tags/tag2038.xml" ContentType="application/vnd.openxmlformats-officedocument.presentationml.tags+xml"/>
  <Override PartName="/ppt/tags/tag2039.xml" ContentType="application/vnd.openxmlformats-officedocument.presentationml.tags+xml"/>
  <Override PartName="/ppt/tags/tag2040.xml" ContentType="application/vnd.openxmlformats-officedocument.presentationml.tags+xml"/>
  <Override PartName="/ppt/tags/tag2041.xml" ContentType="application/vnd.openxmlformats-officedocument.presentationml.tags+xml"/>
  <Override PartName="/ppt/tags/tag2042.xml" ContentType="application/vnd.openxmlformats-officedocument.presentationml.tags+xml"/>
  <Override PartName="/ppt/tags/tag2043.xml" ContentType="application/vnd.openxmlformats-officedocument.presentationml.tags+xml"/>
  <Override PartName="/ppt/tags/tag2044.xml" ContentType="application/vnd.openxmlformats-officedocument.presentationml.tags+xml"/>
  <Override PartName="/ppt/tags/tag2045.xml" ContentType="application/vnd.openxmlformats-officedocument.presentationml.tags+xml"/>
  <Override PartName="/ppt/tags/tag2046.xml" ContentType="application/vnd.openxmlformats-officedocument.presentationml.tags+xml"/>
  <Override PartName="/ppt/tags/tag2047.xml" ContentType="application/vnd.openxmlformats-officedocument.presentationml.tags+xml"/>
  <Override PartName="/ppt/tags/tag2048.xml" ContentType="application/vnd.openxmlformats-officedocument.presentationml.tags+xml"/>
  <Override PartName="/ppt/tags/tag2049.xml" ContentType="application/vnd.openxmlformats-officedocument.presentationml.tags+xml"/>
  <Override PartName="/ppt/tags/tag2050.xml" ContentType="application/vnd.openxmlformats-officedocument.presentationml.tags+xml"/>
  <Override PartName="/ppt/tags/tag2051.xml" ContentType="application/vnd.openxmlformats-officedocument.presentationml.tags+xml"/>
  <Override PartName="/ppt/tags/tag2052.xml" ContentType="application/vnd.openxmlformats-officedocument.presentationml.tags+xml"/>
  <Override PartName="/ppt/tags/tag2053.xml" ContentType="application/vnd.openxmlformats-officedocument.presentationml.tags+xml"/>
  <Override PartName="/ppt/tags/tag2054.xml" ContentType="application/vnd.openxmlformats-officedocument.presentationml.tags+xml"/>
  <Override PartName="/ppt/tags/tag2055.xml" ContentType="application/vnd.openxmlformats-officedocument.presentationml.tags+xml"/>
  <Override PartName="/ppt/tags/tag2056.xml" ContentType="application/vnd.openxmlformats-officedocument.presentationml.tags+xml"/>
  <Override PartName="/ppt/tags/tag2057.xml" ContentType="application/vnd.openxmlformats-officedocument.presentationml.tags+xml"/>
  <Override PartName="/ppt/tags/tag2058.xml" ContentType="application/vnd.openxmlformats-officedocument.presentationml.tags+xml"/>
  <Override PartName="/ppt/tags/tag2059.xml" ContentType="application/vnd.openxmlformats-officedocument.presentationml.tags+xml"/>
  <Override PartName="/ppt/tags/tag2060.xml" ContentType="application/vnd.openxmlformats-officedocument.presentationml.tags+xml"/>
  <Override PartName="/ppt/tags/tag2061.xml" ContentType="application/vnd.openxmlformats-officedocument.presentationml.tags+xml"/>
  <Override PartName="/ppt/tags/tag2062.xml" ContentType="application/vnd.openxmlformats-officedocument.presentationml.tags+xml"/>
  <Override PartName="/ppt/tags/tag2063.xml" ContentType="application/vnd.openxmlformats-officedocument.presentationml.tags+xml"/>
  <Override PartName="/ppt/tags/tag2064.xml" ContentType="application/vnd.openxmlformats-officedocument.presentationml.tags+xml"/>
  <Override PartName="/ppt/tags/tag2065.xml" ContentType="application/vnd.openxmlformats-officedocument.presentationml.tags+xml"/>
  <Override PartName="/ppt/tags/tag2066.xml" ContentType="application/vnd.openxmlformats-officedocument.presentationml.tags+xml"/>
  <Override PartName="/ppt/tags/tag2067.xml" ContentType="application/vnd.openxmlformats-officedocument.presentationml.tags+xml"/>
  <Override PartName="/ppt/tags/tag2068.xml" ContentType="application/vnd.openxmlformats-officedocument.presentationml.tags+xml"/>
  <Override PartName="/ppt/tags/tag2069.xml" ContentType="application/vnd.openxmlformats-officedocument.presentationml.tags+xml"/>
  <Override PartName="/ppt/tags/tag2070.xml" ContentType="application/vnd.openxmlformats-officedocument.presentationml.tags+xml"/>
  <Override PartName="/ppt/tags/tag2071.xml" ContentType="application/vnd.openxmlformats-officedocument.presentationml.tags+xml"/>
  <Override PartName="/ppt/tags/tag2072.xml" ContentType="application/vnd.openxmlformats-officedocument.presentationml.tags+xml"/>
  <Override PartName="/ppt/tags/tag2073.xml" ContentType="application/vnd.openxmlformats-officedocument.presentationml.tags+xml"/>
  <Override PartName="/ppt/tags/tag2074.xml" ContentType="application/vnd.openxmlformats-officedocument.presentationml.tags+xml"/>
  <Override PartName="/ppt/tags/tag2075.xml" ContentType="application/vnd.openxmlformats-officedocument.presentationml.tags+xml"/>
  <Override PartName="/ppt/tags/tag2076.xml" ContentType="application/vnd.openxmlformats-officedocument.presentationml.tags+xml"/>
  <Override PartName="/ppt/tags/tag2077.xml" ContentType="application/vnd.openxmlformats-officedocument.presentationml.tags+xml"/>
  <Override PartName="/ppt/tags/tag2078.xml" ContentType="application/vnd.openxmlformats-officedocument.presentationml.tags+xml"/>
  <Override PartName="/ppt/tags/tag2079.xml" ContentType="application/vnd.openxmlformats-officedocument.presentationml.tags+xml"/>
  <Override PartName="/ppt/tags/tag2080.xml" ContentType="application/vnd.openxmlformats-officedocument.presentationml.tags+xml"/>
  <Override PartName="/ppt/tags/tag2081.xml" ContentType="application/vnd.openxmlformats-officedocument.presentationml.tags+xml"/>
  <Override PartName="/ppt/tags/tag2082.xml" ContentType="application/vnd.openxmlformats-officedocument.presentationml.tags+xml"/>
  <Override PartName="/ppt/tags/tag2083.xml" ContentType="application/vnd.openxmlformats-officedocument.presentationml.tags+xml"/>
  <Override PartName="/ppt/tags/tag2084.xml" ContentType="application/vnd.openxmlformats-officedocument.presentationml.tags+xml"/>
  <Override PartName="/ppt/tags/tag2085.xml" ContentType="application/vnd.openxmlformats-officedocument.presentationml.tags+xml"/>
  <Override PartName="/ppt/tags/tag2086.xml" ContentType="application/vnd.openxmlformats-officedocument.presentationml.tags+xml"/>
  <Override PartName="/ppt/tags/tag2087.xml" ContentType="application/vnd.openxmlformats-officedocument.presentationml.tags+xml"/>
  <Override PartName="/ppt/tags/tag2088.xml" ContentType="application/vnd.openxmlformats-officedocument.presentationml.tags+xml"/>
  <Override PartName="/ppt/tags/tag2089.xml" ContentType="application/vnd.openxmlformats-officedocument.presentationml.tags+xml"/>
  <Override PartName="/ppt/tags/tag2090.xml" ContentType="application/vnd.openxmlformats-officedocument.presentationml.tags+xml"/>
  <Override PartName="/ppt/tags/tag2091.xml" ContentType="application/vnd.openxmlformats-officedocument.presentationml.tags+xml"/>
  <Override PartName="/ppt/tags/tag2092.xml" ContentType="application/vnd.openxmlformats-officedocument.presentationml.tags+xml"/>
  <Override PartName="/ppt/tags/tag2093.xml" ContentType="application/vnd.openxmlformats-officedocument.presentationml.tags+xml"/>
  <Override PartName="/ppt/tags/tag2094.xml" ContentType="application/vnd.openxmlformats-officedocument.presentationml.tags+xml"/>
  <Override PartName="/ppt/tags/tag2095.xml" ContentType="application/vnd.openxmlformats-officedocument.presentationml.tags+xml"/>
  <Override PartName="/ppt/tags/tag2096.xml" ContentType="application/vnd.openxmlformats-officedocument.presentationml.tags+xml"/>
  <Override PartName="/ppt/tags/tag2097.xml" ContentType="application/vnd.openxmlformats-officedocument.presentationml.tags+xml"/>
  <Override PartName="/ppt/tags/tag2098.xml" ContentType="application/vnd.openxmlformats-officedocument.presentationml.tags+xml"/>
  <Override PartName="/ppt/tags/tag2099.xml" ContentType="application/vnd.openxmlformats-officedocument.presentationml.tags+xml"/>
  <Override PartName="/ppt/tags/tag2100.xml" ContentType="application/vnd.openxmlformats-officedocument.presentationml.tags+xml"/>
  <Override PartName="/ppt/tags/tag2101.xml" ContentType="application/vnd.openxmlformats-officedocument.presentationml.tags+xml"/>
  <Override PartName="/ppt/tags/tag2102.xml" ContentType="application/vnd.openxmlformats-officedocument.presentationml.tags+xml"/>
  <Override PartName="/ppt/tags/tag2103.xml" ContentType="application/vnd.openxmlformats-officedocument.presentationml.tags+xml"/>
  <Override PartName="/ppt/tags/tag2104.xml" ContentType="application/vnd.openxmlformats-officedocument.presentationml.tags+xml"/>
  <Override PartName="/ppt/tags/tag2105.xml" ContentType="application/vnd.openxmlformats-officedocument.presentationml.tags+xml"/>
  <Override PartName="/ppt/tags/tag2106.xml" ContentType="application/vnd.openxmlformats-officedocument.presentationml.tags+xml"/>
  <Override PartName="/ppt/tags/tag2107.xml" ContentType="application/vnd.openxmlformats-officedocument.presentationml.tags+xml"/>
  <Override PartName="/ppt/tags/tag2108.xml" ContentType="application/vnd.openxmlformats-officedocument.presentationml.tags+xml"/>
  <Override PartName="/ppt/tags/tag2109.xml" ContentType="application/vnd.openxmlformats-officedocument.presentationml.tags+xml"/>
  <Override PartName="/ppt/tags/tag2110.xml" ContentType="application/vnd.openxmlformats-officedocument.presentationml.tags+xml"/>
  <Override PartName="/ppt/tags/tag2111.xml" ContentType="application/vnd.openxmlformats-officedocument.presentationml.tags+xml"/>
  <Override PartName="/ppt/tags/tag2112.xml" ContentType="application/vnd.openxmlformats-officedocument.presentationml.tags+xml"/>
  <Override PartName="/ppt/tags/tag2113.xml" ContentType="application/vnd.openxmlformats-officedocument.presentationml.tags+xml"/>
  <Override PartName="/ppt/tags/tag2114.xml" ContentType="application/vnd.openxmlformats-officedocument.presentationml.tags+xml"/>
  <Override PartName="/ppt/tags/tag2115.xml" ContentType="application/vnd.openxmlformats-officedocument.presentationml.tags+xml"/>
  <Override PartName="/ppt/tags/tag2116.xml" ContentType="application/vnd.openxmlformats-officedocument.presentationml.tags+xml"/>
  <Override PartName="/ppt/tags/tag2117.xml" ContentType="application/vnd.openxmlformats-officedocument.presentationml.tags+xml"/>
  <Override PartName="/ppt/tags/tag2118.xml" ContentType="application/vnd.openxmlformats-officedocument.presentationml.tags+xml"/>
  <Override PartName="/ppt/tags/tag2119.xml" ContentType="application/vnd.openxmlformats-officedocument.presentationml.tags+xml"/>
  <Override PartName="/ppt/tags/tag2120.xml" ContentType="application/vnd.openxmlformats-officedocument.presentationml.tags+xml"/>
  <Override PartName="/ppt/tags/tag2121.xml" ContentType="application/vnd.openxmlformats-officedocument.presentationml.tags+xml"/>
  <Override PartName="/ppt/tags/tag2122.xml" ContentType="application/vnd.openxmlformats-officedocument.presentationml.tags+xml"/>
  <Override PartName="/ppt/tags/tag2123.xml" ContentType="application/vnd.openxmlformats-officedocument.presentationml.tags+xml"/>
  <Override PartName="/ppt/tags/tag2124.xml" ContentType="application/vnd.openxmlformats-officedocument.presentationml.tags+xml"/>
  <Override PartName="/ppt/tags/tag2125.xml" ContentType="application/vnd.openxmlformats-officedocument.presentationml.tags+xml"/>
  <Override PartName="/ppt/tags/tag2126.xml" ContentType="application/vnd.openxmlformats-officedocument.presentationml.tags+xml"/>
  <Override PartName="/ppt/tags/tag2127.xml" ContentType="application/vnd.openxmlformats-officedocument.presentationml.tags+xml"/>
  <Override PartName="/ppt/tags/tag2128.xml" ContentType="application/vnd.openxmlformats-officedocument.presentationml.tags+xml"/>
  <Override PartName="/ppt/tags/tag2129.xml" ContentType="application/vnd.openxmlformats-officedocument.presentationml.tags+xml"/>
  <Override PartName="/ppt/tags/tag2130.xml" ContentType="application/vnd.openxmlformats-officedocument.presentationml.tags+xml"/>
  <Override PartName="/ppt/tags/tag2131.xml" ContentType="application/vnd.openxmlformats-officedocument.presentationml.tags+xml"/>
  <Override PartName="/ppt/tags/tag2132.xml" ContentType="application/vnd.openxmlformats-officedocument.presentationml.tags+xml"/>
  <Override PartName="/ppt/tags/tag2133.xml" ContentType="application/vnd.openxmlformats-officedocument.presentationml.tags+xml"/>
  <Override PartName="/ppt/tags/tag2134.xml" ContentType="application/vnd.openxmlformats-officedocument.presentationml.tags+xml"/>
  <Override PartName="/ppt/tags/tag2135.xml" ContentType="application/vnd.openxmlformats-officedocument.presentationml.tags+xml"/>
  <Override PartName="/ppt/tags/tag2136.xml" ContentType="application/vnd.openxmlformats-officedocument.presentationml.tags+xml"/>
  <Override PartName="/ppt/tags/tag2137.xml" ContentType="application/vnd.openxmlformats-officedocument.presentationml.tags+xml"/>
  <Override PartName="/ppt/tags/tag2138.xml" ContentType="application/vnd.openxmlformats-officedocument.presentationml.tags+xml"/>
  <Override PartName="/ppt/tags/tag2139.xml" ContentType="application/vnd.openxmlformats-officedocument.presentationml.tags+xml"/>
  <Override PartName="/ppt/tags/tag2140.xml" ContentType="application/vnd.openxmlformats-officedocument.presentationml.tags+xml"/>
  <Override PartName="/ppt/tags/tag2141.xml" ContentType="application/vnd.openxmlformats-officedocument.presentationml.tags+xml"/>
  <Override PartName="/ppt/tags/tag2142.xml" ContentType="application/vnd.openxmlformats-officedocument.presentationml.tags+xml"/>
  <Override PartName="/ppt/tags/tag2143.xml" ContentType="application/vnd.openxmlformats-officedocument.presentationml.tags+xml"/>
  <Override PartName="/ppt/tags/tag2144.xml" ContentType="application/vnd.openxmlformats-officedocument.presentationml.tags+xml"/>
  <Override PartName="/ppt/tags/tag2145.xml" ContentType="application/vnd.openxmlformats-officedocument.presentationml.tags+xml"/>
  <Override PartName="/ppt/tags/tag2146.xml" ContentType="application/vnd.openxmlformats-officedocument.presentationml.tags+xml"/>
  <Override PartName="/ppt/tags/tag2147.xml" ContentType="application/vnd.openxmlformats-officedocument.presentationml.tags+xml"/>
  <Override PartName="/ppt/tags/tag2148.xml" ContentType="application/vnd.openxmlformats-officedocument.presentationml.tags+xml"/>
  <Override PartName="/ppt/tags/tag2149.xml" ContentType="application/vnd.openxmlformats-officedocument.presentationml.tags+xml"/>
  <Override PartName="/ppt/tags/tag2150.xml" ContentType="application/vnd.openxmlformats-officedocument.presentationml.tags+xml"/>
  <Override PartName="/ppt/tags/tag2151.xml" ContentType="application/vnd.openxmlformats-officedocument.presentationml.tags+xml"/>
  <Override PartName="/ppt/tags/tag2152.xml" ContentType="application/vnd.openxmlformats-officedocument.presentationml.tags+xml"/>
  <Override PartName="/ppt/tags/tag2153.xml" ContentType="application/vnd.openxmlformats-officedocument.presentationml.tags+xml"/>
  <Override PartName="/ppt/tags/tag2154.xml" ContentType="application/vnd.openxmlformats-officedocument.presentationml.tags+xml"/>
  <Override PartName="/ppt/tags/tag2155.xml" ContentType="application/vnd.openxmlformats-officedocument.presentationml.tags+xml"/>
  <Override PartName="/ppt/tags/tag2156.xml" ContentType="application/vnd.openxmlformats-officedocument.presentationml.tags+xml"/>
  <Override PartName="/ppt/tags/tag2157.xml" ContentType="application/vnd.openxmlformats-officedocument.presentationml.tags+xml"/>
  <Override PartName="/ppt/tags/tag2158.xml" ContentType="application/vnd.openxmlformats-officedocument.presentationml.tags+xml"/>
  <Override PartName="/ppt/tags/tag2159.xml" ContentType="application/vnd.openxmlformats-officedocument.presentationml.tags+xml"/>
  <Override PartName="/ppt/tags/tag2160.xml" ContentType="application/vnd.openxmlformats-officedocument.presentationml.tags+xml"/>
  <Override PartName="/ppt/tags/tag2161.xml" ContentType="application/vnd.openxmlformats-officedocument.presentationml.tags+xml"/>
  <Override PartName="/ppt/tags/tag2162.xml" ContentType="application/vnd.openxmlformats-officedocument.presentationml.tags+xml"/>
  <Override PartName="/ppt/tags/tag2163.xml" ContentType="application/vnd.openxmlformats-officedocument.presentationml.tags+xml"/>
  <Override PartName="/ppt/tags/tag2164.xml" ContentType="application/vnd.openxmlformats-officedocument.presentationml.tags+xml"/>
  <Override PartName="/ppt/tags/tag2165.xml" ContentType="application/vnd.openxmlformats-officedocument.presentationml.tags+xml"/>
  <Override PartName="/ppt/tags/tag2166.xml" ContentType="application/vnd.openxmlformats-officedocument.presentationml.tags+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theme/theme16.xml" ContentType="application/vnd.openxmlformats-officedocument.theme+xml"/>
  <Override PartName="/ppt/tags/tag2167.xml" ContentType="application/vnd.openxmlformats-officedocument.presentationml.tags+xml"/>
  <Override PartName="/ppt/tags/tag2168.xml" ContentType="application/vnd.openxmlformats-officedocument.presentationml.tags+xml"/>
  <Override PartName="/ppt/tags/tag2169.xml" ContentType="application/vnd.openxmlformats-officedocument.presentationml.tags+xml"/>
  <Override PartName="/ppt/tags/tag2170.xml" ContentType="application/vnd.openxmlformats-officedocument.presentationml.tags+xml"/>
  <Override PartName="/ppt/tags/tag2171.xml" ContentType="application/vnd.openxmlformats-officedocument.presentationml.tags+xml"/>
  <Override PartName="/ppt/tags/tag2172.xml" ContentType="application/vnd.openxmlformats-officedocument.presentationml.tags+xml"/>
  <Override PartName="/ppt/tags/tag2173.xml" ContentType="application/vnd.openxmlformats-officedocument.presentationml.tags+xml"/>
  <Override PartName="/ppt/tags/tag2174.xml" ContentType="application/vnd.openxmlformats-officedocument.presentationml.tags+xml"/>
  <Override PartName="/ppt/tags/tag2175.xml" ContentType="application/vnd.openxmlformats-officedocument.presentationml.tags+xml"/>
  <Override PartName="/ppt/tags/tag2176.xml" ContentType="application/vnd.openxmlformats-officedocument.presentationml.tags+xml"/>
  <Override PartName="/ppt/tags/tag2177.xml" ContentType="application/vnd.openxmlformats-officedocument.presentationml.tags+xml"/>
  <Override PartName="/ppt/tags/tag2178.xml" ContentType="application/vnd.openxmlformats-officedocument.presentationml.tags+xml"/>
  <Override PartName="/ppt/tags/tag2179.xml" ContentType="application/vnd.openxmlformats-officedocument.presentationml.tags+xml"/>
  <Override PartName="/ppt/tags/tag2180.xml" ContentType="application/vnd.openxmlformats-officedocument.presentationml.tags+xml"/>
  <Override PartName="/ppt/tags/tag2181.xml" ContentType="application/vnd.openxmlformats-officedocument.presentationml.tags+xml"/>
  <Override PartName="/ppt/tags/tag2182.xml" ContentType="application/vnd.openxmlformats-officedocument.presentationml.tags+xml"/>
  <Override PartName="/ppt/tags/tag2183.xml" ContentType="application/vnd.openxmlformats-officedocument.presentationml.tags+xml"/>
  <Override PartName="/ppt/tags/tag2184.xml" ContentType="application/vnd.openxmlformats-officedocument.presentationml.tags+xml"/>
  <Override PartName="/ppt/tags/tag2185.xml" ContentType="application/vnd.openxmlformats-officedocument.presentationml.tags+xml"/>
  <Override PartName="/ppt/tags/tag2186.xml" ContentType="application/vnd.openxmlformats-officedocument.presentationml.tags+xml"/>
  <Override PartName="/ppt/tags/tag2187.xml" ContentType="application/vnd.openxmlformats-officedocument.presentationml.tags+xml"/>
  <Override PartName="/ppt/tags/tag2188.xml" ContentType="application/vnd.openxmlformats-officedocument.presentationml.tags+xml"/>
  <Override PartName="/ppt/tags/tag2189.xml" ContentType="application/vnd.openxmlformats-officedocument.presentationml.tags+xml"/>
  <Override PartName="/ppt/tags/tag2190.xml" ContentType="application/vnd.openxmlformats-officedocument.presentationml.tags+xml"/>
  <Override PartName="/ppt/tags/tag2191.xml" ContentType="application/vnd.openxmlformats-officedocument.presentationml.tags+xml"/>
  <Override PartName="/ppt/tags/tag2192.xml" ContentType="application/vnd.openxmlformats-officedocument.presentationml.tags+xml"/>
  <Override PartName="/ppt/tags/tag2193.xml" ContentType="application/vnd.openxmlformats-officedocument.presentationml.tags+xml"/>
  <Override PartName="/ppt/tags/tag2194.xml" ContentType="application/vnd.openxmlformats-officedocument.presentationml.tags+xml"/>
  <Override PartName="/ppt/tags/tag2195.xml" ContentType="application/vnd.openxmlformats-officedocument.presentationml.tags+xml"/>
  <Override PartName="/ppt/tags/tag2196.xml" ContentType="application/vnd.openxmlformats-officedocument.presentationml.tags+xml"/>
  <Override PartName="/ppt/tags/tag2197.xml" ContentType="application/vnd.openxmlformats-officedocument.presentationml.tags+xml"/>
  <Override PartName="/ppt/tags/tag2198.xml" ContentType="application/vnd.openxmlformats-officedocument.presentationml.tags+xml"/>
  <Override PartName="/ppt/tags/tag2199.xml" ContentType="application/vnd.openxmlformats-officedocument.presentationml.tags+xml"/>
  <Override PartName="/ppt/tags/tag2200.xml" ContentType="application/vnd.openxmlformats-officedocument.presentationml.tags+xml"/>
  <Override PartName="/ppt/tags/tag2201.xml" ContentType="application/vnd.openxmlformats-officedocument.presentationml.tags+xml"/>
  <Override PartName="/ppt/tags/tag2202.xml" ContentType="application/vnd.openxmlformats-officedocument.presentationml.tags+xml"/>
  <Override PartName="/ppt/tags/tag2203.xml" ContentType="application/vnd.openxmlformats-officedocument.presentationml.tags+xml"/>
  <Override PartName="/ppt/tags/tag2204.xml" ContentType="application/vnd.openxmlformats-officedocument.presentationml.tags+xml"/>
  <Override PartName="/ppt/tags/tag2205.xml" ContentType="application/vnd.openxmlformats-officedocument.presentationml.tags+xml"/>
  <Override PartName="/ppt/tags/tag2206.xml" ContentType="application/vnd.openxmlformats-officedocument.presentationml.tags+xml"/>
  <Override PartName="/ppt/tags/tag2207.xml" ContentType="application/vnd.openxmlformats-officedocument.presentationml.tags+xml"/>
  <Override PartName="/ppt/tags/tag2208.xml" ContentType="application/vnd.openxmlformats-officedocument.presentationml.tags+xml"/>
  <Override PartName="/ppt/tags/tag2209.xml" ContentType="application/vnd.openxmlformats-officedocument.presentationml.tags+xml"/>
  <Override PartName="/ppt/tags/tag2210.xml" ContentType="application/vnd.openxmlformats-officedocument.presentationml.tags+xml"/>
  <Override PartName="/ppt/tags/tag2211.xml" ContentType="application/vnd.openxmlformats-officedocument.presentationml.tags+xml"/>
  <Override PartName="/ppt/tags/tag2212.xml" ContentType="application/vnd.openxmlformats-officedocument.presentationml.tags+xml"/>
  <Override PartName="/ppt/tags/tag2213.xml" ContentType="application/vnd.openxmlformats-officedocument.presentationml.tags+xml"/>
  <Override PartName="/ppt/tags/tag2214.xml" ContentType="application/vnd.openxmlformats-officedocument.presentationml.tags+xml"/>
  <Override PartName="/ppt/tags/tag2215.xml" ContentType="application/vnd.openxmlformats-officedocument.presentationml.tags+xml"/>
  <Override PartName="/ppt/tags/tag2216.xml" ContentType="application/vnd.openxmlformats-officedocument.presentationml.tags+xml"/>
  <Override PartName="/ppt/tags/tag2217.xml" ContentType="application/vnd.openxmlformats-officedocument.presentationml.tags+xml"/>
  <Override PartName="/ppt/tags/tag2218.xml" ContentType="application/vnd.openxmlformats-officedocument.presentationml.tags+xml"/>
  <Override PartName="/ppt/tags/tag2219.xml" ContentType="application/vnd.openxmlformats-officedocument.presentationml.tags+xml"/>
  <Override PartName="/ppt/tags/tag2220.xml" ContentType="application/vnd.openxmlformats-officedocument.presentationml.tags+xml"/>
  <Override PartName="/ppt/tags/tag2221.xml" ContentType="application/vnd.openxmlformats-officedocument.presentationml.tags+xml"/>
  <Override PartName="/ppt/tags/tag2222.xml" ContentType="application/vnd.openxmlformats-officedocument.presentationml.tags+xml"/>
  <Override PartName="/ppt/tags/tag2223.xml" ContentType="application/vnd.openxmlformats-officedocument.presentationml.tags+xml"/>
  <Override PartName="/ppt/tags/tag2224.xml" ContentType="application/vnd.openxmlformats-officedocument.presentationml.tags+xml"/>
  <Override PartName="/ppt/tags/tag2225.xml" ContentType="application/vnd.openxmlformats-officedocument.presentationml.tags+xml"/>
  <Override PartName="/ppt/tags/tag2226.xml" ContentType="application/vnd.openxmlformats-officedocument.presentationml.tags+xml"/>
  <Override PartName="/ppt/tags/tag2227.xml" ContentType="application/vnd.openxmlformats-officedocument.presentationml.tags+xml"/>
  <Override PartName="/ppt/tags/tag2228.xml" ContentType="application/vnd.openxmlformats-officedocument.presentationml.tags+xml"/>
  <Override PartName="/ppt/tags/tag2229.xml" ContentType="application/vnd.openxmlformats-officedocument.presentationml.tags+xml"/>
  <Override PartName="/ppt/tags/tag2230.xml" ContentType="application/vnd.openxmlformats-officedocument.presentationml.tags+xml"/>
  <Override PartName="/ppt/tags/tag2231.xml" ContentType="application/vnd.openxmlformats-officedocument.presentationml.tags+xml"/>
  <Override PartName="/ppt/tags/tag2232.xml" ContentType="application/vnd.openxmlformats-officedocument.presentationml.tags+xml"/>
  <Override PartName="/ppt/tags/tag2233.xml" ContentType="application/vnd.openxmlformats-officedocument.presentationml.tags+xml"/>
  <Override PartName="/ppt/tags/tag2234.xml" ContentType="application/vnd.openxmlformats-officedocument.presentationml.tags+xml"/>
  <Override PartName="/ppt/tags/tag2235.xml" ContentType="application/vnd.openxmlformats-officedocument.presentationml.tags+xml"/>
  <Override PartName="/ppt/tags/tag2236.xml" ContentType="application/vnd.openxmlformats-officedocument.presentationml.tags+xml"/>
  <Override PartName="/ppt/tags/tag2237.xml" ContentType="application/vnd.openxmlformats-officedocument.presentationml.tags+xml"/>
  <Override PartName="/ppt/tags/tag2238.xml" ContentType="application/vnd.openxmlformats-officedocument.presentationml.tags+xml"/>
  <Override PartName="/ppt/tags/tag2239.xml" ContentType="application/vnd.openxmlformats-officedocument.presentationml.tags+xml"/>
  <Override PartName="/ppt/tags/tag2240.xml" ContentType="application/vnd.openxmlformats-officedocument.presentationml.tags+xml"/>
  <Override PartName="/ppt/tags/tag2241.xml" ContentType="application/vnd.openxmlformats-officedocument.presentationml.tags+xml"/>
  <Override PartName="/ppt/tags/tag2242.xml" ContentType="application/vnd.openxmlformats-officedocument.presentationml.tags+xml"/>
  <Override PartName="/ppt/tags/tag2243.xml" ContentType="application/vnd.openxmlformats-officedocument.presentationml.tags+xml"/>
  <Override PartName="/ppt/tags/tag2244.xml" ContentType="application/vnd.openxmlformats-officedocument.presentationml.tags+xml"/>
  <Override PartName="/ppt/tags/tag2245.xml" ContentType="application/vnd.openxmlformats-officedocument.presentationml.tags+xml"/>
  <Override PartName="/ppt/tags/tag2246.xml" ContentType="application/vnd.openxmlformats-officedocument.presentationml.tags+xml"/>
  <Override PartName="/ppt/tags/tag2247.xml" ContentType="application/vnd.openxmlformats-officedocument.presentationml.tags+xml"/>
  <Override PartName="/ppt/tags/tag2248.xml" ContentType="application/vnd.openxmlformats-officedocument.presentationml.tags+xml"/>
  <Override PartName="/ppt/tags/tag2249.xml" ContentType="application/vnd.openxmlformats-officedocument.presentationml.tags+xml"/>
  <Override PartName="/ppt/tags/tag2250.xml" ContentType="application/vnd.openxmlformats-officedocument.presentationml.tags+xml"/>
  <Override PartName="/ppt/tags/tag2251.xml" ContentType="application/vnd.openxmlformats-officedocument.presentationml.tags+xml"/>
  <Override PartName="/ppt/tags/tag2252.xml" ContentType="application/vnd.openxmlformats-officedocument.presentationml.tags+xml"/>
  <Override PartName="/ppt/tags/tag2253.xml" ContentType="application/vnd.openxmlformats-officedocument.presentationml.tags+xml"/>
  <Override PartName="/ppt/tags/tag2254.xml" ContentType="application/vnd.openxmlformats-officedocument.presentationml.tags+xml"/>
  <Override PartName="/ppt/tags/tag2255.xml" ContentType="application/vnd.openxmlformats-officedocument.presentationml.tags+xml"/>
  <Override PartName="/ppt/tags/tag2256.xml" ContentType="application/vnd.openxmlformats-officedocument.presentationml.tags+xml"/>
  <Override PartName="/ppt/tags/tag2257.xml" ContentType="application/vnd.openxmlformats-officedocument.presentationml.tags+xml"/>
  <Override PartName="/ppt/tags/tag2258.xml" ContentType="application/vnd.openxmlformats-officedocument.presentationml.tags+xml"/>
  <Override PartName="/ppt/tags/tag2259.xml" ContentType="application/vnd.openxmlformats-officedocument.presentationml.tags+xml"/>
  <Override PartName="/ppt/tags/tag2260.xml" ContentType="application/vnd.openxmlformats-officedocument.presentationml.tags+xml"/>
  <Override PartName="/ppt/tags/tag2261.xml" ContentType="application/vnd.openxmlformats-officedocument.presentationml.tags+xml"/>
  <Override PartName="/ppt/tags/tag2262.xml" ContentType="application/vnd.openxmlformats-officedocument.presentationml.tags+xml"/>
  <Override PartName="/ppt/tags/tag2263.xml" ContentType="application/vnd.openxmlformats-officedocument.presentationml.tags+xml"/>
  <Override PartName="/ppt/tags/tag2264.xml" ContentType="application/vnd.openxmlformats-officedocument.presentationml.tags+xml"/>
  <Override PartName="/ppt/tags/tag2265.xml" ContentType="application/vnd.openxmlformats-officedocument.presentationml.tags+xml"/>
  <Override PartName="/ppt/tags/tag2266.xml" ContentType="application/vnd.openxmlformats-officedocument.presentationml.tags+xml"/>
  <Override PartName="/ppt/tags/tag2267.xml" ContentType="application/vnd.openxmlformats-officedocument.presentationml.tags+xml"/>
  <Override PartName="/ppt/tags/tag2268.xml" ContentType="application/vnd.openxmlformats-officedocument.presentationml.tags+xml"/>
  <Override PartName="/ppt/tags/tag2269.xml" ContentType="application/vnd.openxmlformats-officedocument.presentationml.tags+xml"/>
  <Override PartName="/ppt/tags/tag2270.xml" ContentType="application/vnd.openxmlformats-officedocument.presentationml.tags+xml"/>
  <Override PartName="/ppt/tags/tag2271.xml" ContentType="application/vnd.openxmlformats-officedocument.presentationml.tags+xml"/>
  <Override PartName="/ppt/tags/tag2272.xml" ContentType="application/vnd.openxmlformats-officedocument.presentationml.tags+xml"/>
  <Override PartName="/ppt/tags/tag2273.xml" ContentType="application/vnd.openxmlformats-officedocument.presentationml.tags+xml"/>
  <Override PartName="/ppt/tags/tag2274.xml" ContentType="application/vnd.openxmlformats-officedocument.presentationml.tags+xml"/>
  <Override PartName="/ppt/tags/tag2275.xml" ContentType="application/vnd.openxmlformats-officedocument.presentationml.tags+xml"/>
  <Override PartName="/ppt/tags/tag2276.xml" ContentType="application/vnd.openxmlformats-officedocument.presentationml.tags+xml"/>
  <Override PartName="/ppt/tags/tag2277.xml" ContentType="application/vnd.openxmlformats-officedocument.presentationml.tags+xml"/>
  <Override PartName="/ppt/tags/tag2278.xml" ContentType="application/vnd.openxmlformats-officedocument.presentationml.tags+xml"/>
  <Override PartName="/ppt/tags/tag2279.xml" ContentType="application/vnd.openxmlformats-officedocument.presentationml.tags+xml"/>
  <Override PartName="/ppt/tags/tag2280.xml" ContentType="application/vnd.openxmlformats-officedocument.presentationml.tags+xml"/>
  <Override PartName="/ppt/tags/tag2281.xml" ContentType="application/vnd.openxmlformats-officedocument.presentationml.tags+xml"/>
  <Override PartName="/ppt/tags/tag2282.xml" ContentType="application/vnd.openxmlformats-officedocument.presentationml.tags+xml"/>
  <Override PartName="/ppt/tags/tag2283.xml" ContentType="application/vnd.openxmlformats-officedocument.presentationml.tags+xml"/>
  <Override PartName="/ppt/tags/tag2284.xml" ContentType="application/vnd.openxmlformats-officedocument.presentationml.tags+xml"/>
  <Override PartName="/ppt/tags/tag2285.xml" ContentType="application/vnd.openxmlformats-officedocument.presentationml.tags+xml"/>
  <Override PartName="/ppt/tags/tag2286.xml" ContentType="application/vnd.openxmlformats-officedocument.presentationml.tags+xml"/>
  <Override PartName="/ppt/tags/tag2287.xml" ContentType="application/vnd.openxmlformats-officedocument.presentationml.tags+xml"/>
  <Override PartName="/ppt/tags/tag2288.xml" ContentType="application/vnd.openxmlformats-officedocument.presentationml.tags+xml"/>
  <Override PartName="/ppt/tags/tag2289.xml" ContentType="application/vnd.openxmlformats-officedocument.presentationml.tags+xml"/>
  <Override PartName="/ppt/tags/tag2290.xml" ContentType="application/vnd.openxmlformats-officedocument.presentationml.tags+xml"/>
  <Override PartName="/ppt/tags/tag2291.xml" ContentType="application/vnd.openxmlformats-officedocument.presentationml.tags+xml"/>
  <Override PartName="/ppt/tags/tag2292.xml" ContentType="application/vnd.openxmlformats-officedocument.presentationml.tags+xml"/>
  <Override PartName="/ppt/tags/tag2293.xml" ContentType="application/vnd.openxmlformats-officedocument.presentationml.tags+xml"/>
  <Override PartName="/ppt/tags/tag2294.xml" ContentType="application/vnd.openxmlformats-officedocument.presentationml.tags+xml"/>
  <Override PartName="/ppt/tags/tag2295.xml" ContentType="application/vnd.openxmlformats-officedocument.presentationml.tags+xml"/>
  <Override PartName="/ppt/tags/tag2296.xml" ContentType="application/vnd.openxmlformats-officedocument.presentationml.tags+xml"/>
  <Override PartName="/ppt/tags/tag2297.xml" ContentType="application/vnd.openxmlformats-officedocument.presentationml.tags+xml"/>
  <Override PartName="/ppt/tags/tag2298.xml" ContentType="application/vnd.openxmlformats-officedocument.presentationml.tags+xml"/>
  <Override PartName="/ppt/tags/tag2299.xml" ContentType="application/vnd.openxmlformats-officedocument.presentationml.tags+xml"/>
  <Override PartName="/ppt/tags/tag2300.xml" ContentType="application/vnd.openxmlformats-officedocument.presentationml.tags+xml"/>
  <Override PartName="/ppt/tags/tag2301.xml" ContentType="application/vnd.openxmlformats-officedocument.presentationml.tags+xml"/>
  <Override PartName="/ppt/tags/tag2302.xml" ContentType="application/vnd.openxmlformats-officedocument.presentationml.tags+xml"/>
  <Override PartName="/ppt/tags/tag2303.xml" ContentType="application/vnd.openxmlformats-officedocument.presentationml.tags+xml"/>
  <Override PartName="/ppt/tags/tag2304.xml" ContentType="application/vnd.openxmlformats-officedocument.presentationml.tags+xml"/>
  <Override PartName="/ppt/tags/tag2305.xml" ContentType="application/vnd.openxmlformats-officedocument.presentationml.tags+xml"/>
  <Override PartName="/ppt/tags/tag2306.xml" ContentType="application/vnd.openxmlformats-officedocument.presentationml.tags+xml"/>
  <Override PartName="/ppt/tags/tag2307.xml" ContentType="application/vnd.openxmlformats-officedocument.presentationml.tags+xml"/>
  <Override PartName="/ppt/tags/tag2308.xml" ContentType="application/vnd.openxmlformats-officedocument.presentationml.tags+xml"/>
  <Override PartName="/ppt/tags/tag2309.xml" ContentType="application/vnd.openxmlformats-officedocument.presentationml.tags+xml"/>
  <Override PartName="/ppt/tags/tag2310.xml" ContentType="application/vnd.openxmlformats-officedocument.presentationml.tags+xml"/>
  <Override PartName="/ppt/tags/tag2311.xml" ContentType="application/vnd.openxmlformats-officedocument.presentationml.tags+xml"/>
  <Override PartName="/ppt/tags/tag2312.xml" ContentType="application/vnd.openxmlformats-officedocument.presentationml.tags+xml"/>
  <Override PartName="/ppt/tags/tag2313.xml" ContentType="application/vnd.openxmlformats-officedocument.presentationml.tags+xml"/>
  <Override PartName="/ppt/tags/tag2314.xml" ContentType="application/vnd.openxmlformats-officedocument.presentationml.tags+xml"/>
  <Override PartName="/ppt/tags/tag2315.xml" ContentType="application/vnd.openxmlformats-officedocument.presentationml.tags+xml"/>
  <Override PartName="/ppt/tags/tag2316.xml" ContentType="application/vnd.openxmlformats-officedocument.presentationml.tags+xml"/>
  <Override PartName="/ppt/tags/tag2317.xml" ContentType="application/vnd.openxmlformats-officedocument.presentationml.tags+xml"/>
  <Override PartName="/ppt/tags/tag2318.xml" ContentType="application/vnd.openxmlformats-officedocument.presentationml.tags+xml"/>
  <Override PartName="/ppt/tags/tag2319.xml" ContentType="application/vnd.openxmlformats-officedocument.presentationml.tags+xml"/>
  <Override PartName="/ppt/tags/tag2320.xml" ContentType="application/vnd.openxmlformats-officedocument.presentationml.tags+xml"/>
  <Override PartName="/ppt/tags/tag2321.xml" ContentType="application/vnd.openxmlformats-officedocument.presentationml.tags+xml"/>
  <Override PartName="/ppt/tags/tag2322.xml" ContentType="application/vnd.openxmlformats-officedocument.presentationml.tags+xml"/>
  <Override PartName="/ppt/tags/tag2323.xml" ContentType="application/vnd.openxmlformats-officedocument.presentationml.tags+xml"/>
  <Override PartName="/ppt/tags/tag2324.xml" ContentType="application/vnd.openxmlformats-officedocument.presentationml.tags+xml"/>
  <Override PartName="/ppt/tags/tag2325.xml" ContentType="application/vnd.openxmlformats-officedocument.presentationml.tags+xml"/>
  <Override PartName="/ppt/tags/tag2326.xml" ContentType="application/vnd.openxmlformats-officedocument.presentationml.tags+xml"/>
  <Override PartName="/ppt/tags/tag2327.xml" ContentType="application/vnd.openxmlformats-officedocument.presentationml.tags+xml"/>
  <Override PartName="/ppt/tags/tag2328.xml" ContentType="application/vnd.openxmlformats-officedocument.presentationml.tags+xml"/>
  <Override PartName="/ppt/tags/tag2329.xml" ContentType="application/vnd.openxmlformats-officedocument.presentationml.tags+xml"/>
  <Override PartName="/ppt/tags/tag2330.xml" ContentType="application/vnd.openxmlformats-officedocument.presentationml.tags+xml"/>
  <Override PartName="/ppt/tags/tag2331.xml" ContentType="application/vnd.openxmlformats-officedocument.presentationml.tags+xml"/>
  <Override PartName="/ppt/tags/tag2332.xml" ContentType="application/vnd.openxmlformats-officedocument.presentationml.tags+xml"/>
  <Override PartName="/ppt/tags/tag2333.xml" ContentType="application/vnd.openxmlformats-officedocument.presentationml.tags+xml"/>
  <Override PartName="/ppt/tags/tag2334.xml" ContentType="application/vnd.openxmlformats-officedocument.presentationml.tags+xml"/>
  <Override PartName="/ppt/tags/tag2335.xml" ContentType="application/vnd.openxmlformats-officedocument.presentationml.tags+xml"/>
  <Override PartName="/ppt/tags/tag2336.xml" ContentType="application/vnd.openxmlformats-officedocument.presentationml.tags+xml"/>
  <Override PartName="/ppt/tags/tag2337.xml" ContentType="application/vnd.openxmlformats-officedocument.presentationml.tags+xml"/>
  <Override PartName="/ppt/tags/tag2338.xml" ContentType="application/vnd.openxmlformats-officedocument.presentationml.tags+xml"/>
  <Override PartName="/ppt/tags/tag2339.xml" ContentType="application/vnd.openxmlformats-officedocument.presentationml.tags+xml"/>
  <Override PartName="/ppt/tags/tag2340.xml" ContentType="application/vnd.openxmlformats-officedocument.presentationml.tags+xml"/>
  <Override PartName="/ppt/tags/tag2341.xml" ContentType="application/vnd.openxmlformats-officedocument.presentationml.tags+xml"/>
  <Override PartName="/ppt/tags/tag2342.xml" ContentType="application/vnd.openxmlformats-officedocument.presentationml.tags+xml"/>
  <Override PartName="/ppt/tags/tag2343.xml" ContentType="application/vnd.openxmlformats-officedocument.presentationml.tags+xml"/>
  <Override PartName="/ppt/tags/tag2344.xml" ContentType="application/vnd.openxmlformats-officedocument.presentationml.tags+xml"/>
  <Override PartName="/ppt/tags/tag2345.xml" ContentType="application/vnd.openxmlformats-officedocument.presentationml.tags+xml"/>
  <Override PartName="/ppt/tags/tag2346.xml" ContentType="application/vnd.openxmlformats-officedocument.presentationml.tags+xml"/>
  <Override PartName="/ppt/tags/tag2347.xml" ContentType="application/vnd.openxmlformats-officedocument.presentationml.tags+xml"/>
  <Override PartName="/ppt/tags/tag2348.xml" ContentType="application/vnd.openxmlformats-officedocument.presentationml.tags+xml"/>
  <Override PartName="/ppt/tags/tag2349.xml" ContentType="application/vnd.openxmlformats-officedocument.presentationml.tags+xml"/>
  <Override PartName="/ppt/tags/tag2350.xml" ContentType="application/vnd.openxmlformats-officedocument.presentationml.tags+xml"/>
  <Override PartName="/ppt/tags/tag2351.xml" ContentType="application/vnd.openxmlformats-officedocument.presentationml.tags+xml"/>
  <Override PartName="/ppt/tags/tag2352.xml" ContentType="application/vnd.openxmlformats-officedocument.presentationml.tags+xml"/>
  <Override PartName="/ppt/tags/tag2353.xml" ContentType="application/vnd.openxmlformats-officedocument.presentationml.tags+xml"/>
  <Override PartName="/ppt/tags/tag2354.xml" ContentType="application/vnd.openxmlformats-officedocument.presentationml.tags+xml"/>
  <Override PartName="/ppt/tags/tag2355.xml" ContentType="application/vnd.openxmlformats-officedocument.presentationml.tags+xml"/>
  <Override PartName="/ppt/tags/tag2356.xml" ContentType="application/vnd.openxmlformats-officedocument.presentationml.tags+xml"/>
  <Override PartName="/ppt/tags/tag2357.xml" ContentType="application/vnd.openxmlformats-officedocument.presentationml.tags+xml"/>
  <Override PartName="/ppt/tags/tag2358.xml" ContentType="application/vnd.openxmlformats-officedocument.presentationml.tags+xml"/>
  <Override PartName="/ppt/tags/tag2359.xml" ContentType="application/vnd.openxmlformats-officedocument.presentationml.tags+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2360.xml" ContentType="application/vnd.openxmlformats-officedocument.presentationml.tags+xml"/>
  <Override PartName="/ppt/tags/tag2361.xml" ContentType="application/vnd.openxmlformats-officedocument.presentationml.tags+xml"/>
  <Override PartName="/ppt/tags/tag2362.xml" ContentType="application/vnd.openxmlformats-officedocument.presentationml.tags+xml"/>
  <Override PartName="/ppt/tags/tag2363.xml" ContentType="application/vnd.openxmlformats-officedocument.presentationml.tags+xml"/>
  <Override PartName="/ppt/tags/tag2364.xml" ContentType="application/vnd.openxmlformats-officedocument.presentationml.tags+xml"/>
  <Override PartName="/ppt/tags/tag2365.xml" ContentType="application/vnd.openxmlformats-officedocument.presentationml.tags+xml"/>
  <Override PartName="/ppt/tags/tag2366.xml" ContentType="application/vnd.openxmlformats-officedocument.presentationml.tags+xml"/>
  <Override PartName="/ppt/tags/tag2367.xml" ContentType="application/vnd.openxmlformats-officedocument.presentationml.tags+xml"/>
  <Override PartName="/ppt/tags/tag2368.xml" ContentType="application/vnd.openxmlformats-officedocument.presentationml.tags+xml"/>
  <Override PartName="/ppt/tags/tag2369.xml" ContentType="application/vnd.openxmlformats-officedocument.presentationml.tags+xml"/>
  <Override PartName="/ppt/tags/tag2370.xml" ContentType="application/vnd.openxmlformats-officedocument.presentationml.tags+xml"/>
  <Override PartName="/ppt/tags/tag2371.xml" ContentType="application/vnd.openxmlformats-officedocument.presentationml.tags+xml"/>
  <Override PartName="/ppt/tags/tag2372.xml" ContentType="application/vnd.openxmlformats-officedocument.presentationml.tags+xml"/>
  <Override PartName="/ppt/tags/tag2373.xml" ContentType="application/vnd.openxmlformats-officedocument.presentationml.tags+xml"/>
  <Override PartName="/ppt/tags/tag2374.xml" ContentType="application/vnd.openxmlformats-officedocument.presentationml.tags+xml"/>
  <Override PartName="/ppt/tags/tag2375.xml" ContentType="application/vnd.openxmlformats-officedocument.presentationml.tags+xml"/>
  <Override PartName="/ppt/tags/tag2376.xml" ContentType="application/vnd.openxmlformats-officedocument.presentationml.tags+xml"/>
  <Override PartName="/ppt/tags/tag2377.xml" ContentType="application/vnd.openxmlformats-officedocument.presentationml.tags+xml"/>
  <Override PartName="/ppt/tags/tag2378.xml" ContentType="application/vnd.openxmlformats-officedocument.presentationml.tags+xml"/>
  <Override PartName="/ppt/tags/tag2379.xml" ContentType="application/vnd.openxmlformats-officedocument.presentationml.tags+xml"/>
  <Override PartName="/ppt/tags/tag2380.xml" ContentType="application/vnd.openxmlformats-officedocument.presentationml.tags+xml"/>
  <Override PartName="/ppt/tags/tag2381.xml" ContentType="application/vnd.openxmlformats-officedocument.presentationml.tags+xml"/>
  <Override PartName="/ppt/tags/tag2382.xml" ContentType="application/vnd.openxmlformats-officedocument.presentationml.tags+xml"/>
  <Override PartName="/ppt/tags/tag2383.xml" ContentType="application/vnd.openxmlformats-officedocument.presentationml.tags+xml"/>
  <Override PartName="/ppt/tags/tag2384.xml" ContentType="application/vnd.openxmlformats-officedocument.presentationml.tags+xml"/>
  <Override PartName="/ppt/tags/tag2385.xml" ContentType="application/vnd.openxmlformats-officedocument.presentationml.tags+xml"/>
  <Override PartName="/ppt/tags/tag2386.xml" ContentType="application/vnd.openxmlformats-officedocument.presentationml.tags+xml"/>
  <Override PartName="/ppt/tags/tag2387.xml" ContentType="application/vnd.openxmlformats-officedocument.presentationml.tags+xml"/>
  <Override PartName="/ppt/notesSlides/notesSlide3.xml" ContentType="application/vnd.openxmlformats-officedocument.presentationml.notesSlide+xml"/>
  <Override PartName="/ppt/tags/tag2388.xml" ContentType="application/vnd.openxmlformats-officedocument.presentationml.tags+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6" r:id="rId3"/>
    <p:sldMasterId id="2147483690" r:id="rId4"/>
    <p:sldMasterId id="2147483714" r:id="rId5"/>
    <p:sldMasterId id="2147483738" r:id="rId6"/>
    <p:sldMasterId id="2147483762" r:id="rId7"/>
    <p:sldMasterId id="2147483774" r:id="rId8"/>
    <p:sldMasterId id="2147483798" r:id="rId9"/>
    <p:sldMasterId id="2147483822" r:id="rId10"/>
    <p:sldMasterId id="2147483846" r:id="rId11"/>
    <p:sldMasterId id="2147483870" r:id="rId12"/>
    <p:sldMasterId id="2147483894" r:id="rId13"/>
    <p:sldMasterId id="2147483918" r:id="rId14"/>
    <p:sldMasterId id="2147483942" r:id="rId15"/>
    <p:sldMasterId id="2147483966" r:id="rId16"/>
  </p:sldMasterIdLst>
  <p:notesMasterIdLst>
    <p:notesMasterId r:id="rId47"/>
  </p:notesMasterIdLst>
  <p:handoutMasterIdLst>
    <p:handoutMasterId r:id="rId48"/>
  </p:handoutMasterIdLst>
  <p:sldIdLst>
    <p:sldId id="260" r:id="rId17"/>
    <p:sldId id="299" r:id="rId18"/>
    <p:sldId id="281" r:id="rId19"/>
    <p:sldId id="271" r:id="rId20"/>
    <p:sldId id="296" r:id="rId21"/>
    <p:sldId id="300" r:id="rId22"/>
    <p:sldId id="301" r:id="rId23"/>
    <p:sldId id="316" r:id="rId24"/>
    <p:sldId id="319" r:id="rId25"/>
    <p:sldId id="306" r:id="rId26"/>
    <p:sldId id="317" r:id="rId27"/>
    <p:sldId id="320" r:id="rId28"/>
    <p:sldId id="321" r:id="rId29"/>
    <p:sldId id="324" r:id="rId30"/>
    <p:sldId id="322" r:id="rId31"/>
    <p:sldId id="323" r:id="rId32"/>
    <p:sldId id="326" r:id="rId33"/>
    <p:sldId id="325" r:id="rId34"/>
    <p:sldId id="327" r:id="rId35"/>
    <p:sldId id="328" r:id="rId36"/>
    <p:sldId id="329" r:id="rId37"/>
    <p:sldId id="330" r:id="rId38"/>
    <p:sldId id="309" r:id="rId39"/>
    <p:sldId id="311" r:id="rId40"/>
    <p:sldId id="312" r:id="rId41"/>
    <p:sldId id="318" r:id="rId42"/>
    <p:sldId id="313" r:id="rId43"/>
    <p:sldId id="308" r:id="rId44"/>
    <p:sldId id="314" r:id="rId45"/>
    <p:sldId id="315" r:id="rId46"/>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15" userDrawn="1">
          <p15:clr>
            <a:srgbClr val="A4A3A4"/>
          </p15:clr>
        </p15:guide>
        <p15:guide id="2" pos="288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A0D2"/>
    <a:srgbClr val="9BD4EB"/>
    <a:srgbClr val="4472C4"/>
    <a:srgbClr val="015D98"/>
    <a:srgbClr val="D5E9F4"/>
    <a:srgbClr val="4B4F53"/>
    <a:srgbClr val="404040"/>
    <a:srgbClr val="015F9C"/>
    <a:srgbClr val="ED7D31"/>
    <a:srgbClr val="70AD4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主题样式 1 - 强调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无样式，无网格">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BDBED569-4797-4DF1-A0F4-6AAB3CD982D8}" styleName="浅色样式 3 - 强调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howGuides="1">
      <p:cViewPr varScale="1">
        <p:scale>
          <a:sx n="81" d="100"/>
          <a:sy n="81" d="100"/>
        </p:scale>
        <p:origin x="1306" y="72"/>
      </p:cViewPr>
      <p:guideLst>
        <p:guide orient="horz" pos="2115"/>
        <p:guide pos="2880"/>
      </p:guideLst>
    </p:cSldViewPr>
  </p:slideViewPr>
  <p:notesTextViewPr>
    <p:cViewPr>
      <p:scale>
        <a:sx n="1" d="1"/>
        <a:sy n="1" d="1"/>
      </p:scale>
      <p:origin x="0" y="0"/>
    </p:cViewPr>
  </p:notesTextViewPr>
  <p:sorterViewPr>
    <p:cViewPr>
      <p:scale>
        <a:sx n="60" d="100"/>
        <a:sy n="60" d="100"/>
      </p:scale>
      <p:origin x="0" y="0"/>
    </p:cViewPr>
  </p:sorterViewPr>
  <p:notesViewPr>
    <p:cSldViewPr snapToGrid="0">
      <p:cViewPr varScale="1">
        <p:scale>
          <a:sx n="71" d="100"/>
          <a:sy n="71" d="100"/>
        </p:scale>
        <p:origin x="2658"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2.xml"/><Relationship Id="rId26" Type="http://schemas.openxmlformats.org/officeDocument/2006/relationships/slide" Target="slides/slide10.xml"/><Relationship Id="rId39" Type="http://schemas.openxmlformats.org/officeDocument/2006/relationships/slide" Target="slides/slide23.xml"/><Relationship Id="rId21" Type="http://schemas.openxmlformats.org/officeDocument/2006/relationships/slide" Target="slides/slide5.xml"/><Relationship Id="rId34" Type="http://schemas.openxmlformats.org/officeDocument/2006/relationships/slide" Target="slides/slide18.xml"/><Relationship Id="rId42" Type="http://schemas.openxmlformats.org/officeDocument/2006/relationships/slide" Target="slides/slide26.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3.xml"/><Relationship Id="rId11" Type="http://schemas.openxmlformats.org/officeDocument/2006/relationships/slideMaster" Target="slideMasters/slideMaster11.xml"/><Relationship Id="rId24" Type="http://schemas.openxmlformats.org/officeDocument/2006/relationships/slide" Target="slides/slide8.xml"/><Relationship Id="rId32" Type="http://schemas.openxmlformats.org/officeDocument/2006/relationships/slide" Target="slides/slide16.xml"/><Relationship Id="rId37" Type="http://schemas.openxmlformats.org/officeDocument/2006/relationships/slide" Target="slides/slide21.xml"/><Relationship Id="rId40" Type="http://schemas.openxmlformats.org/officeDocument/2006/relationships/slide" Target="slides/slide24.xml"/><Relationship Id="rId45" Type="http://schemas.openxmlformats.org/officeDocument/2006/relationships/slide" Target="slides/slide29.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7.xml"/><Relationship Id="rId28" Type="http://schemas.openxmlformats.org/officeDocument/2006/relationships/slide" Target="slides/slide12.xml"/><Relationship Id="rId36" Type="http://schemas.openxmlformats.org/officeDocument/2006/relationships/slide" Target="slides/slide20.xml"/><Relationship Id="rId49" Type="http://schemas.openxmlformats.org/officeDocument/2006/relationships/presProps" Target="presProps.xml"/><Relationship Id="rId10" Type="http://schemas.openxmlformats.org/officeDocument/2006/relationships/slideMaster" Target="slideMasters/slideMaster10.xml"/><Relationship Id="rId19" Type="http://schemas.openxmlformats.org/officeDocument/2006/relationships/slide" Target="slides/slide3.xml"/><Relationship Id="rId31" Type="http://schemas.openxmlformats.org/officeDocument/2006/relationships/slide" Target="slides/slide15.xml"/><Relationship Id="rId44" Type="http://schemas.openxmlformats.org/officeDocument/2006/relationships/slide" Target="slides/slide28.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6.xml"/><Relationship Id="rId27" Type="http://schemas.openxmlformats.org/officeDocument/2006/relationships/slide" Target="slides/slide11.xml"/><Relationship Id="rId30" Type="http://schemas.openxmlformats.org/officeDocument/2006/relationships/slide" Target="slides/slide14.xml"/><Relationship Id="rId35" Type="http://schemas.openxmlformats.org/officeDocument/2006/relationships/slide" Target="slides/slide19.xml"/><Relationship Id="rId43" Type="http://schemas.openxmlformats.org/officeDocument/2006/relationships/slide" Target="slides/slide27.xml"/><Relationship Id="rId48" Type="http://schemas.openxmlformats.org/officeDocument/2006/relationships/handoutMaster" Target="handoutMasters/handoutMaster1.xml"/><Relationship Id="rId8" Type="http://schemas.openxmlformats.org/officeDocument/2006/relationships/slideMaster" Target="slideMasters/slideMaster8.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1.xml"/><Relationship Id="rId25" Type="http://schemas.openxmlformats.org/officeDocument/2006/relationships/slide" Target="slides/slide9.xml"/><Relationship Id="rId33" Type="http://schemas.openxmlformats.org/officeDocument/2006/relationships/slide" Target="slides/slide17.xml"/><Relationship Id="rId38" Type="http://schemas.openxmlformats.org/officeDocument/2006/relationships/slide" Target="slides/slide22.xml"/><Relationship Id="rId46" Type="http://schemas.openxmlformats.org/officeDocument/2006/relationships/slide" Target="slides/slide30.xml"/><Relationship Id="rId20" Type="http://schemas.openxmlformats.org/officeDocument/2006/relationships/slide" Target="slides/slide4.xml"/><Relationship Id="rId41"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3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3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3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3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3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3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3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3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3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3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4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4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4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4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4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4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4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4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4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4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5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5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5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5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5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5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5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5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5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5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6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6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6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6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6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6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6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6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6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6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7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7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7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7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7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7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7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7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7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7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8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8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8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8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8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8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8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8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8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8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9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9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9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9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9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9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9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9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9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9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0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0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0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0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0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0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0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0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0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0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1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1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1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1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1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1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1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1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1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1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2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2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2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2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2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2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2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2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2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2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3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3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3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3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3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3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3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3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3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3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4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4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4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4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4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4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4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4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4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4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5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5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5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5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5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5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5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5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5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5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6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6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6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6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6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6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6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6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6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6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7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7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7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7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7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7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7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7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7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7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8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8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8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8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8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8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8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8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8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8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9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9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9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9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9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9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9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9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9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19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0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0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0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0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0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0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0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0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0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0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1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1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1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1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1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1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1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1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1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1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2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2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2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2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2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2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2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2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2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2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3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3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3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3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34.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35.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36.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37.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38.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39.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40.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41.v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image" Target="../media/image36.emf"/></Relationships>
</file>

<file path=ppt/drawings/_rels/vmlDrawing242.vml.rels><?xml version="1.0" encoding="UTF-8" standalone="yes"?>
<Relationships xmlns="http://schemas.openxmlformats.org/package/2006/relationships"><Relationship Id="rId1" Type="http://schemas.openxmlformats.org/officeDocument/2006/relationships/image" Target="../media/image59.emf"/></Relationships>
</file>

<file path=ppt/drawings/_rels/vmlDrawing243.vml.rels><?xml version="1.0" encoding="UTF-8" standalone="yes"?>
<Relationships xmlns="http://schemas.openxmlformats.org/package/2006/relationships"><Relationship Id="rId1" Type="http://schemas.openxmlformats.org/officeDocument/2006/relationships/image" Target="../media/image59.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148855E-82EE-46C7-A552-59FB3F653F7F}" type="datetimeFigureOut">
              <a:rPr lang="zh-CN" altLang="en-US" smtClean="0"/>
              <a:t>2017/4/6</a:t>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50770A3-ED24-45D5-BB4A-35FA88F9E9BD}" type="slidenum">
              <a:rPr lang="zh-CN" altLang="en-US" smtClean="0"/>
              <a:t>‹#›</a:t>
            </a:fld>
            <a:endParaRPr lang="zh-CN" altLang="en-US"/>
          </a:p>
        </p:txBody>
      </p:sp>
    </p:spTree>
    <p:extLst>
      <p:ext uri="{BB962C8B-B14F-4D97-AF65-F5344CB8AC3E}">
        <p14:creationId xmlns:p14="http://schemas.microsoft.com/office/powerpoint/2010/main" val="320860846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77CDFC-0776-40D6-90E1-BAD1CD0289DB}" type="datetimeFigureOut">
              <a:rPr lang="zh-CN" altLang="en-US" smtClean="0"/>
              <a:t>2017/4/6</a:t>
            </a:fld>
            <a:endParaRPr lang="zh-CN" altLang="en-US"/>
          </a:p>
        </p:txBody>
      </p:sp>
      <p:sp>
        <p:nvSpPr>
          <p:cNvPr id="4" name="幻灯片图像占位符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F6FD99-2521-46C7-9C5F-AD498D999886}" type="slidenum">
              <a:rPr lang="zh-CN" altLang="en-US" smtClean="0"/>
              <a:t>‹#›</a:t>
            </a:fld>
            <a:endParaRPr lang="zh-CN" altLang="en-US"/>
          </a:p>
        </p:txBody>
      </p:sp>
    </p:spTree>
    <p:extLst>
      <p:ext uri="{BB962C8B-B14F-4D97-AF65-F5344CB8AC3E}">
        <p14:creationId xmlns:p14="http://schemas.microsoft.com/office/powerpoint/2010/main" val="3034301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1371600" y="1143000"/>
            <a:ext cx="4114800" cy="30861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CF6FD99-2521-46C7-9C5F-AD498D999886}" type="slidenum">
              <a:rPr lang="zh-CN" altLang="en-US" smtClean="0"/>
              <a:t>3</a:t>
            </a:fld>
            <a:endParaRPr lang="zh-CN" altLang="en-US"/>
          </a:p>
        </p:txBody>
      </p:sp>
    </p:spTree>
    <p:extLst>
      <p:ext uri="{BB962C8B-B14F-4D97-AF65-F5344CB8AC3E}">
        <p14:creationId xmlns:p14="http://schemas.microsoft.com/office/powerpoint/2010/main" val="2542158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zh-CN" altLang="en-US" dirty="0"/>
          </a:p>
        </p:txBody>
      </p:sp>
      <p:sp>
        <p:nvSpPr>
          <p:cNvPr id="4" name="Footer Placeholder 3"/>
          <p:cNvSpPr>
            <a:spLocks noGrp="1"/>
          </p:cNvSpPr>
          <p:nvPr>
            <p:ph type="ftr" sz="quarter" idx="10"/>
          </p:nvPr>
        </p:nvSpPr>
        <p:spPr/>
        <p:txBody>
          <a:bodyPr/>
          <a:lstStyle/>
          <a:p>
            <a:endParaRPr lang="de-DE">
              <a:solidFill>
                <a:srgbClr val="000000"/>
              </a:solidFill>
              <a:latin typeface="Arial"/>
            </a:endParaRPr>
          </a:p>
        </p:txBody>
      </p:sp>
      <p:sp>
        <p:nvSpPr>
          <p:cNvPr id="5" name="Slide Number Placeholder 4"/>
          <p:cNvSpPr>
            <a:spLocks noGrp="1"/>
          </p:cNvSpPr>
          <p:nvPr>
            <p:ph type="sldNum" sz="quarter" idx="11"/>
          </p:nvPr>
        </p:nvSpPr>
        <p:spPr/>
        <p:txBody>
          <a:bodyPr/>
          <a:lstStyle/>
          <a:p>
            <a:fld id="{3BCB6019-C597-45E5-9BB9-3AB06F108299}" type="slidenum">
              <a:rPr lang="de-DE" smtClean="0">
                <a:solidFill>
                  <a:srgbClr val="000000"/>
                </a:solidFill>
                <a:latin typeface="Arial"/>
              </a:rPr>
              <a:pPr/>
              <a:t>6</a:t>
            </a:fld>
            <a:endParaRPr lang="de-DE">
              <a:solidFill>
                <a:srgbClr val="000000"/>
              </a:solidFill>
              <a:latin typeface="Arial"/>
            </a:endParaRPr>
          </a:p>
        </p:txBody>
      </p:sp>
    </p:spTree>
    <p:extLst>
      <p:ext uri="{BB962C8B-B14F-4D97-AF65-F5344CB8AC3E}">
        <p14:creationId xmlns:p14="http://schemas.microsoft.com/office/powerpoint/2010/main" val="1191105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518DCF-0008-49D1-BD6D-D2C67DC0F58E}" type="slidenum">
              <a:rPr lang="de-DE" altLang="zh-CN" smtClean="0">
                <a:solidFill>
                  <a:prstClr val="black"/>
                </a:solidFill>
              </a:rPr>
              <a:pPr/>
              <a:t>29</a:t>
            </a:fld>
            <a:endParaRPr lang="de-DE" altLang="zh-CN" smtClean="0">
              <a:solidFill>
                <a:prstClr val="black"/>
              </a:solidFill>
            </a:endParaRPr>
          </a:p>
        </p:txBody>
      </p:sp>
      <p:sp>
        <p:nvSpPr>
          <p:cNvPr id="5325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65100" indent="-165100" eaLnBrk="1" hangingPunct="1">
              <a:spcBef>
                <a:spcPts val="1163"/>
              </a:spcBef>
              <a:buClr>
                <a:schemeClr val="accent1"/>
              </a:buClr>
              <a:buFont typeface="Wingdings" panose="05000000000000000000" pitchFamily="2" charset="2"/>
              <a:buChar char="n"/>
            </a:pPr>
            <a:endParaRPr lang="en-GB" altLang="zh-CN"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4413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518DCF-0008-49D1-BD6D-D2C67DC0F58E}" type="slidenum">
              <a:rPr lang="de-DE" altLang="zh-CN" smtClean="0">
                <a:solidFill>
                  <a:prstClr val="black"/>
                </a:solidFill>
              </a:rPr>
              <a:pPr/>
              <a:t>30</a:t>
            </a:fld>
            <a:endParaRPr lang="de-DE" altLang="zh-CN" smtClean="0">
              <a:solidFill>
                <a:prstClr val="black"/>
              </a:solidFill>
            </a:endParaRPr>
          </a:p>
        </p:txBody>
      </p:sp>
      <p:sp>
        <p:nvSpPr>
          <p:cNvPr id="5325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65100" indent="-165100" eaLnBrk="1" hangingPunct="1">
              <a:spcBef>
                <a:spcPts val="1163"/>
              </a:spcBef>
              <a:buClr>
                <a:schemeClr val="accent1"/>
              </a:buClr>
              <a:buFont typeface="Wingdings" panose="05000000000000000000" pitchFamily="2" charset="2"/>
              <a:buChar char="n"/>
            </a:pPr>
            <a:endParaRPr lang="en-GB" altLang="zh-CN"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8814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tags" Target="../tags/tag21.xml"/><Relationship Id="rId5" Type="http://schemas.openxmlformats.org/officeDocument/2006/relationships/slideMaster" Target="../slideMasters/slideMaster3.xml"/><Relationship Id="rId4" Type="http://schemas.openxmlformats.org/officeDocument/2006/relationships/tags" Target="../tags/tag24.xml"/></Relationships>
</file>

<file path=ppt/slideLayouts/_rels/slideLayout6.xml.rels><?xml version="1.0" encoding="UTF-8" standalone="yes"?>
<Relationships xmlns="http://schemas.openxmlformats.org/package/2006/relationships"><Relationship Id="rId3" Type="http://schemas.openxmlformats.org/officeDocument/2006/relationships/tags" Target="../tags/tag27.xml"/><Relationship Id="rId2" Type="http://schemas.openxmlformats.org/officeDocument/2006/relationships/tags" Target="../tags/tag26.xml"/><Relationship Id="rId1" Type="http://schemas.openxmlformats.org/officeDocument/2006/relationships/tags" Target="../tags/tag25.xml"/><Relationship Id="rId6" Type="http://schemas.openxmlformats.org/officeDocument/2006/relationships/slideMaster" Target="../slideMasters/slideMaster3.xml"/><Relationship Id="rId5" Type="http://schemas.openxmlformats.org/officeDocument/2006/relationships/tags" Target="../tags/tag29.xml"/><Relationship Id="rId4" Type="http://schemas.openxmlformats.org/officeDocument/2006/relationships/tags" Target="../tags/tag28.xml"/></Relationships>
</file>

<file path=ppt/slideLayouts/_rels/slideLayout7.xml.rels><?xml version="1.0" encoding="UTF-8" standalone="yes"?>
<Relationships xmlns="http://schemas.openxmlformats.org/package/2006/relationships"><Relationship Id="rId3" Type="http://schemas.openxmlformats.org/officeDocument/2006/relationships/tags" Target="../tags/tag32.xml"/><Relationship Id="rId7" Type="http://schemas.openxmlformats.org/officeDocument/2006/relationships/slideMaster" Target="../slideMasters/slideMaster3.xml"/><Relationship Id="rId2" Type="http://schemas.openxmlformats.org/officeDocument/2006/relationships/tags" Target="../tags/tag31.xml"/><Relationship Id="rId1" Type="http://schemas.openxmlformats.org/officeDocument/2006/relationships/tags" Target="../tags/tag30.xml"/><Relationship Id="rId6" Type="http://schemas.openxmlformats.org/officeDocument/2006/relationships/tags" Target="../tags/tag35.xml"/><Relationship Id="rId5" Type="http://schemas.openxmlformats.org/officeDocument/2006/relationships/tags" Target="../tags/tag34.xml"/><Relationship Id="rId4" Type="http://schemas.openxmlformats.org/officeDocument/2006/relationships/tags" Target="../tags/tag33.xml"/></Relationships>
</file>

<file path=ppt/slideLayouts/_rels/slideLayout8.xml.rels><?xml version="1.0" encoding="UTF-8" standalone="yes"?>
<Relationships xmlns="http://schemas.openxmlformats.org/package/2006/relationships"><Relationship Id="rId3" Type="http://schemas.openxmlformats.org/officeDocument/2006/relationships/tags" Target="../tags/tag38.xml"/><Relationship Id="rId7" Type="http://schemas.openxmlformats.org/officeDocument/2006/relationships/slideMaster" Target="../slideMasters/slideMaster3.xml"/><Relationship Id="rId2" Type="http://schemas.openxmlformats.org/officeDocument/2006/relationships/tags" Target="../tags/tag37.xml"/><Relationship Id="rId1" Type="http://schemas.openxmlformats.org/officeDocument/2006/relationships/tags" Target="../tags/tag36.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s>
</file>

<file path=ppt/slideLayouts/_rels/slideLayout9.xml.rels><?xml version="1.0" encoding="UTF-8" standalone="yes"?>
<Relationships xmlns="http://schemas.openxmlformats.org/package/2006/relationships"><Relationship Id="rId3" Type="http://schemas.openxmlformats.org/officeDocument/2006/relationships/tags" Target="../tags/tag44.xml"/><Relationship Id="rId7" Type="http://schemas.openxmlformats.org/officeDocument/2006/relationships/slideMaster" Target="../slideMasters/slideMaster3.xml"/><Relationship Id="rId2" Type="http://schemas.openxmlformats.org/officeDocument/2006/relationships/tags" Target="../tags/tag43.xml"/><Relationship Id="rId1" Type="http://schemas.openxmlformats.org/officeDocument/2006/relationships/tags" Target="../tags/tag42.xml"/><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s>
</file>

<file path=ppt/slideLayouts/_rels/slideLayout10.xml.rels><?xml version="1.0" encoding="UTF-8" standalone="yes"?>
<Relationships xmlns="http://schemas.openxmlformats.org/package/2006/relationships"><Relationship Id="rId3" Type="http://schemas.openxmlformats.org/officeDocument/2006/relationships/tags" Target="../tags/tag50.xml"/><Relationship Id="rId7" Type="http://schemas.openxmlformats.org/officeDocument/2006/relationships/slideMaster" Target="../slideMasters/slideMaster3.xml"/><Relationship Id="rId2" Type="http://schemas.openxmlformats.org/officeDocument/2006/relationships/tags" Target="../tags/tag49.xml"/><Relationship Id="rId1" Type="http://schemas.openxmlformats.org/officeDocument/2006/relationships/tags" Target="../tags/tag48.xml"/><Relationship Id="rId6" Type="http://schemas.openxmlformats.org/officeDocument/2006/relationships/tags" Target="../tags/tag53.xml"/><Relationship Id="rId5" Type="http://schemas.openxmlformats.org/officeDocument/2006/relationships/tags" Target="../tags/tag52.xml"/><Relationship Id="rId4" Type="http://schemas.openxmlformats.org/officeDocument/2006/relationships/tags" Target="../tags/tag51.xml"/></Relationships>
</file>

<file path=ppt/slideLayouts/_rels/slideLayout11.xml.rels><?xml version="1.0" encoding="UTF-8" standalone="yes"?>
<Relationships xmlns="http://schemas.openxmlformats.org/package/2006/relationships"><Relationship Id="rId3" Type="http://schemas.openxmlformats.org/officeDocument/2006/relationships/tags" Target="../tags/tag56.xml"/><Relationship Id="rId7" Type="http://schemas.openxmlformats.org/officeDocument/2006/relationships/slideMaster" Target="../slideMasters/slideMaster3.xml"/><Relationship Id="rId2" Type="http://schemas.openxmlformats.org/officeDocument/2006/relationships/tags" Target="../tags/tag55.xml"/><Relationship Id="rId1" Type="http://schemas.openxmlformats.org/officeDocument/2006/relationships/tags" Target="../tags/tag54.xml"/><Relationship Id="rId6" Type="http://schemas.openxmlformats.org/officeDocument/2006/relationships/tags" Target="../tags/tag59.xml"/><Relationship Id="rId5" Type="http://schemas.openxmlformats.org/officeDocument/2006/relationships/tags" Target="../tags/tag58.xml"/><Relationship Id="rId4" Type="http://schemas.openxmlformats.org/officeDocument/2006/relationships/tags" Target="../tags/tag57.xml"/></Relationships>
</file>

<file path=ppt/slideLayouts/_rels/slideLayout12.xml.rels><?xml version="1.0" encoding="UTF-8" standalone="yes"?>
<Relationships xmlns="http://schemas.openxmlformats.org/package/2006/relationships"><Relationship Id="rId8" Type="http://schemas.openxmlformats.org/officeDocument/2006/relationships/slideMaster" Target="../slideMasters/slideMaster3.xml"/><Relationship Id="rId3" Type="http://schemas.openxmlformats.org/officeDocument/2006/relationships/tags" Target="../tags/tag62.xml"/><Relationship Id="rId7" Type="http://schemas.openxmlformats.org/officeDocument/2006/relationships/tags" Target="../tags/tag66.xml"/><Relationship Id="rId2" Type="http://schemas.openxmlformats.org/officeDocument/2006/relationships/tags" Target="../tags/tag61.xml"/><Relationship Id="rId1" Type="http://schemas.openxmlformats.org/officeDocument/2006/relationships/tags" Target="../tags/tag60.xml"/><Relationship Id="rId6" Type="http://schemas.openxmlformats.org/officeDocument/2006/relationships/tags" Target="../tags/tag65.xml"/><Relationship Id="rId5" Type="http://schemas.openxmlformats.org/officeDocument/2006/relationships/tags" Target="../tags/tag64.xml"/><Relationship Id="rId4" Type="http://schemas.openxmlformats.org/officeDocument/2006/relationships/tags" Target="../tags/tag63.xml"/></Relationships>
</file>

<file path=ppt/slideLayouts/_rels/slideLayout13.xml.rels><?xml version="1.0" encoding="UTF-8" standalone="yes"?>
<Relationships xmlns="http://schemas.openxmlformats.org/package/2006/relationships"><Relationship Id="rId3" Type="http://schemas.openxmlformats.org/officeDocument/2006/relationships/tags" Target="../tags/tag69.xml"/><Relationship Id="rId7" Type="http://schemas.openxmlformats.org/officeDocument/2006/relationships/slideMaster" Target="../slideMasters/slideMaster3.xml"/><Relationship Id="rId2" Type="http://schemas.openxmlformats.org/officeDocument/2006/relationships/tags" Target="../tags/tag68.xml"/><Relationship Id="rId1" Type="http://schemas.openxmlformats.org/officeDocument/2006/relationships/tags" Target="../tags/tag67.xml"/><Relationship Id="rId6" Type="http://schemas.openxmlformats.org/officeDocument/2006/relationships/tags" Target="../tags/tag72.xml"/><Relationship Id="rId5" Type="http://schemas.openxmlformats.org/officeDocument/2006/relationships/tags" Target="../tags/tag71.xml"/><Relationship Id="rId4" Type="http://schemas.openxmlformats.org/officeDocument/2006/relationships/tags" Target="../tags/tag70.xml"/></Relationships>
</file>

<file path=ppt/slideLayouts/_rels/slideLayout14.xml.rels><?xml version="1.0" encoding="UTF-8" standalone="yes"?>
<Relationships xmlns="http://schemas.openxmlformats.org/package/2006/relationships"><Relationship Id="rId3" Type="http://schemas.openxmlformats.org/officeDocument/2006/relationships/tags" Target="../tags/tag75.xml"/><Relationship Id="rId7" Type="http://schemas.openxmlformats.org/officeDocument/2006/relationships/slideMaster" Target="../slideMasters/slideMaster3.xml"/><Relationship Id="rId2" Type="http://schemas.openxmlformats.org/officeDocument/2006/relationships/tags" Target="../tags/tag74.xml"/><Relationship Id="rId1" Type="http://schemas.openxmlformats.org/officeDocument/2006/relationships/tags" Target="../tags/tag73.xml"/><Relationship Id="rId6" Type="http://schemas.openxmlformats.org/officeDocument/2006/relationships/tags" Target="../tags/tag78.xml"/><Relationship Id="rId5" Type="http://schemas.openxmlformats.org/officeDocument/2006/relationships/tags" Target="../tags/tag77.xml"/><Relationship Id="rId4" Type="http://schemas.openxmlformats.org/officeDocument/2006/relationships/tags" Target="../tags/tag76.xml"/></Relationships>
</file>

<file path=ppt/slideLayouts/_rels/slideLayout15.xml.rels><?xml version="1.0" encoding="UTF-8" standalone="yes"?>
<Relationships xmlns="http://schemas.openxmlformats.org/package/2006/relationships"><Relationship Id="rId3" Type="http://schemas.openxmlformats.org/officeDocument/2006/relationships/tags" Target="../tags/tag81.xml"/><Relationship Id="rId7" Type="http://schemas.openxmlformats.org/officeDocument/2006/relationships/slideMaster" Target="../slideMasters/slideMaster3.xml"/><Relationship Id="rId2" Type="http://schemas.openxmlformats.org/officeDocument/2006/relationships/tags" Target="../tags/tag80.xml"/><Relationship Id="rId1" Type="http://schemas.openxmlformats.org/officeDocument/2006/relationships/tags" Target="../tags/tag79.xml"/><Relationship Id="rId6" Type="http://schemas.openxmlformats.org/officeDocument/2006/relationships/tags" Target="../tags/tag84.xml"/><Relationship Id="rId5" Type="http://schemas.openxmlformats.org/officeDocument/2006/relationships/tags" Target="../tags/tag83.xml"/><Relationship Id="rId4" Type="http://schemas.openxmlformats.org/officeDocument/2006/relationships/tags" Target="../tags/tag82.xml"/></Relationships>
</file>

<file path=ppt/slideLayouts/_rels/slideLayout16.xml.rels><?xml version="1.0" encoding="UTF-8" standalone="yes"?>
<Relationships xmlns="http://schemas.openxmlformats.org/package/2006/relationships"><Relationship Id="rId3" Type="http://schemas.openxmlformats.org/officeDocument/2006/relationships/tags" Target="../tags/tag87.xml"/><Relationship Id="rId7" Type="http://schemas.openxmlformats.org/officeDocument/2006/relationships/slideMaster" Target="../slideMasters/slideMaster3.xml"/><Relationship Id="rId2" Type="http://schemas.openxmlformats.org/officeDocument/2006/relationships/tags" Target="../tags/tag86.xml"/><Relationship Id="rId1" Type="http://schemas.openxmlformats.org/officeDocument/2006/relationships/tags" Target="../tags/tag85.xml"/><Relationship Id="rId6" Type="http://schemas.openxmlformats.org/officeDocument/2006/relationships/tags" Target="../tags/tag90.xml"/><Relationship Id="rId5" Type="http://schemas.openxmlformats.org/officeDocument/2006/relationships/tags" Target="../tags/tag89.xml"/><Relationship Id="rId4" Type="http://schemas.openxmlformats.org/officeDocument/2006/relationships/tags" Target="../tags/tag88.xml"/></Relationships>
</file>

<file path=ppt/slideLayouts/_rels/slideLayout17.xml.rels><?xml version="1.0" encoding="UTF-8" standalone="yes"?>
<Relationships xmlns="http://schemas.openxmlformats.org/package/2006/relationships"><Relationship Id="rId8" Type="http://schemas.openxmlformats.org/officeDocument/2006/relationships/slideMaster" Target="../slideMasters/slideMaster3.xml"/><Relationship Id="rId3" Type="http://schemas.openxmlformats.org/officeDocument/2006/relationships/tags" Target="../tags/tag93.xml"/><Relationship Id="rId7" Type="http://schemas.openxmlformats.org/officeDocument/2006/relationships/tags" Target="../tags/tag97.xml"/><Relationship Id="rId2" Type="http://schemas.openxmlformats.org/officeDocument/2006/relationships/tags" Target="../tags/tag92.xml"/><Relationship Id="rId1" Type="http://schemas.openxmlformats.org/officeDocument/2006/relationships/tags" Target="../tags/tag91.xml"/><Relationship Id="rId6" Type="http://schemas.openxmlformats.org/officeDocument/2006/relationships/tags" Target="../tags/tag96.xml"/><Relationship Id="rId5" Type="http://schemas.openxmlformats.org/officeDocument/2006/relationships/tags" Target="../tags/tag95.xml"/><Relationship Id="rId4" Type="http://schemas.openxmlformats.org/officeDocument/2006/relationships/tags" Target="../tags/tag94.xml"/></Relationships>
</file>

<file path=ppt/slideLayouts/_rels/slideLayout18.xml.rels><?xml version="1.0" encoding="UTF-8" standalone="yes"?>
<Relationships xmlns="http://schemas.openxmlformats.org/package/2006/relationships"><Relationship Id="rId8" Type="http://schemas.openxmlformats.org/officeDocument/2006/relationships/slideMaster" Target="../slideMasters/slideMaster3.xml"/><Relationship Id="rId3" Type="http://schemas.openxmlformats.org/officeDocument/2006/relationships/tags" Target="../tags/tag100.xml"/><Relationship Id="rId7" Type="http://schemas.openxmlformats.org/officeDocument/2006/relationships/tags" Target="../tags/tag104.xml"/><Relationship Id="rId2" Type="http://schemas.openxmlformats.org/officeDocument/2006/relationships/tags" Target="../tags/tag99.xml"/><Relationship Id="rId1" Type="http://schemas.openxmlformats.org/officeDocument/2006/relationships/tags" Target="../tags/tag98.xml"/><Relationship Id="rId6" Type="http://schemas.openxmlformats.org/officeDocument/2006/relationships/tags" Target="../tags/tag103.xml"/><Relationship Id="rId5" Type="http://schemas.openxmlformats.org/officeDocument/2006/relationships/tags" Target="../tags/tag102.xml"/><Relationship Id="rId4" Type="http://schemas.openxmlformats.org/officeDocument/2006/relationships/tags" Target="../tags/tag101.xml"/></Relationships>
</file>

<file path=ppt/slideLayouts/_rels/slideLayout19.xml.rels><?xml version="1.0" encoding="UTF-8" standalone="yes"?>
<Relationships xmlns="http://schemas.openxmlformats.org/package/2006/relationships"><Relationship Id="rId3" Type="http://schemas.openxmlformats.org/officeDocument/2006/relationships/tags" Target="../tags/tag107.xml"/><Relationship Id="rId2" Type="http://schemas.openxmlformats.org/officeDocument/2006/relationships/tags" Target="../tags/tag106.xml"/><Relationship Id="rId1" Type="http://schemas.openxmlformats.org/officeDocument/2006/relationships/tags" Target="../tags/tag105.xml"/><Relationship Id="rId4"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3" Type="http://schemas.openxmlformats.org/officeDocument/2006/relationships/tags" Target="../tags/tag110.xml"/><Relationship Id="rId2" Type="http://schemas.openxmlformats.org/officeDocument/2006/relationships/tags" Target="../tags/tag109.xml"/><Relationship Id="rId1" Type="http://schemas.openxmlformats.org/officeDocument/2006/relationships/tags" Target="../tags/tag108.xml"/><Relationship Id="rId6" Type="http://schemas.openxmlformats.org/officeDocument/2006/relationships/slideMaster" Target="../slideMasters/slideMaster3.xml"/><Relationship Id="rId5" Type="http://schemas.openxmlformats.org/officeDocument/2006/relationships/tags" Target="../tags/tag112.xml"/><Relationship Id="rId4" Type="http://schemas.openxmlformats.org/officeDocument/2006/relationships/tags" Target="../tags/tag111.xml"/></Relationships>
</file>

<file path=ppt/slideLayouts/_rels/slideLayout21.xml.rels><?xml version="1.0" encoding="UTF-8" standalone="yes"?>
<Relationships xmlns="http://schemas.openxmlformats.org/package/2006/relationships"><Relationship Id="rId8" Type="http://schemas.openxmlformats.org/officeDocument/2006/relationships/tags" Target="../tags/tag120.xml"/><Relationship Id="rId3" Type="http://schemas.openxmlformats.org/officeDocument/2006/relationships/tags" Target="../tags/tag115.xml"/><Relationship Id="rId7" Type="http://schemas.openxmlformats.org/officeDocument/2006/relationships/tags" Target="../tags/tag119.xml"/><Relationship Id="rId2" Type="http://schemas.openxmlformats.org/officeDocument/2006/relationships/tags" Target="../tags/tag114.xml"/><Relationship Id="rId1" Type="http://schemas.openxmlformats.org/officeDocument/2006/relationships/tags" Target="../tags/tag113.xml"/><Relationship Id="rId6" Type="http://schemas.openxmlformats.org/officeDocument/2006/relationships/tags" Target="../tags/tag118.xml"/><Relationship Id="rId5" Type="http://schemas.openxmlformats.org/officeDocument/2006/relationships/tags" Target="../tags/tag117.xml"/><Relationship Id="rId4" Type="http://schemas.openxmlformats.org/officeDocument/2006/relationships/tags" Target="../tags/tag116.xml"/><Relationship Id="rId9"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3" Type="http://schemas.openxmlformats.org/officeDocument/2006/relationships/tags" Target="../tags/tag123.xml"/><Relationship Id="rId2" Type="http://schemas.openxmlformats.org/officeDocument/2006/relationships/tags" Target="../tags/tag122.xml"/><Relationship Id="rId1" Type="http://schemas.openxmlformats.org/officeDocument/2006/relationships/tags" Target="../tags/tag121.xml"/><Relationship Id="rId5" Type="http://schemas.openxmlformats.org/officeDocument/2006/relationships/slideMaster" Target="../slideMasters/slideMaster3.xml"/><Relationship Id="rId4" Type="http://schemas.openxmlformats.org/officeDocument/2006/relationships/tags" Target="../tags/tag124.xml"/></Relationships>
</file>

<file path=ppt/slideLayouts/_rels/slideLayout23.xml.rels><?xml version="1.0" encoding="UTF-8" standalone="yes"?>
<Relationships xmlns="http://schemas.openxmlformats.org/package/2006/relationships"><Relationship Id="rId3" Type="http://schemas.openxmlformats.org/officeDocument/2006/relationships/tags" Target="../tags/tag127.xml"/><Relationship Id="rId2" Type="http://schemas.openxmlformats.org/officeDocument/2006/relationships/tags" Target="../tags/tag126.xml"/><Relationship Id="rId1" Type="http://schemas.openxmlformats.org/officeDocument/2006/relationships/tags" Target="../tags/tag125.xml"/><Relationship Id="rId6" Type="http://schemas.openxmlformats.org/officeDocument/2006/relationships/slideMaster" Target="../slideMasters/slideMaster3.xml"/><Relationship Id="rId5" Type="http://schemas.openxmlformats.org/officeDocument/2006/relationships/tags" Target="../tags/tag129.xml"/><Relationship Id="rId4" Type="http://schemas.openxmlformats.org/officeDocument/2006/relationships/tags" Target="../tags/tag128.xml"/></Relationships>
</file>

<file path=ppt/slideLayouts/_rels/slideLayout24.xml.rels><?xml version="1.0" encoding="UTF-8" standalone="yes"?>
<Relationships xmlns="http://schemas.openxmlformats.org/package/2006/relationships"><Relationship Id="rId3" Type="http://schemas.openxmlformats.org/officeDocument/2006/relationships/tags" Target="../tags/tag132.xml"/><Relationship Id="rId2" Type="http://schemas.openxmlformats.org/officeDocument/2006/relationships/tags" Target="../tags/tag131.xml"/><Relationship Id="rId1" Type="http://schemas.openxmlformats.org/officeDocument/2006/relationships/tags" Target="../tags/tag130.xml"/><Relationship Id="rId6" Type="http://schemas.openxmlformats.org/officeDocument/2006/relationships/slideMaster" Target="../slideMasters/slideMaster3.xml"/><Relationship Id="rId5" Type="http://schemas.openxmlformats.org/officeDocument/2006/relationships/tags" Target="../tags/tag134.xml"/><Relationship Id="rId4" Type="http://schemas.openxmlformats.org/officeDocument/2006/relationships/tags" Target="../tags/tag133.xml"/></Relationships>
</file>

<file path=ppt/slideLayouts/_rels/slideLayout25.xml.rels><?xml version="1.0" encoding="UTF-8" standalone="yes"?>
<Relationships xmlns="http://schemas.openxmlformats.org/package/2006/relationships"><Relationship Id="rId3" Type="http://schemas.openxmlformats.org/officeDocument/2006/relationships/tags" Target="../tags/tag137.xml"/><Relationship Id="rId2" Type="http://schemas.openxmlformats.org/officeDocument/2006/relationships/tags" Target="../tags/tag136.xml"/><Relationship Id="rId1" Type="http://schemas.openxmlformats.org/officeDocument/2006/relationships/tags" Target="../tags/tag135.xml"/><Relationship Id="rId6" Type="http://schemas.openxmlformats.org/officeDocument/2006/relationships/slideMaster" Target="../slideMasters/slideMaster3.xml"/><Relationship Id="rId5" Type="http://schemas.openxmlformats.org/officeDocument/2006/relationships/tags" Target="../tags/tag139.xml"/><Relationship Id="rId4" Type="http://schemas.openxmlformats.org/officeDocument/2006/relationships/tags" Target="../tags/tag138.xml"/></Relationships>
</file>

<file path=ppt/slideLayouts/_rels/slideLayout26.xml.rels><?xml version="1.0" encoding="UTF-8" standalone="yes"?>
<Relationships xmlns="http://schemas.openxmlformats.org/package/2006/relationships"><Relationship Id="rId3" Type="http://schemas.openxmlformats.org/officeDocument/2006/relationships/tags" Target="../tags/tag142.xml"/><Relationship Id="rId7" Type="http://schemas.openxmlformats.org/officeDocument/2006/relationships/slideMaster" Target="../slideMasters/slideMaster3.xml"/><Relationship Id="rId2" Type="http://schemas.openxmlformats.org/officeDocument/2006/relationships/tags" Target="../tags/tag141.xml"/><Relationship Id="rId1" Type="http://schemas.openxmlformats.org/officeDocument/2006/relationships/tags" Target="../tags/tag140.xml"/><Relationship Id="rId6" Type="http://schemas.openxmlformats.org/officeDocument/2006/relationships/tags" Target="../tags/tag145.xml"/><Relationship Id="rId5" Type="http://schemas.openxmlformats.org/officeDocument/2006/relationships/tags" Target="../tags/tag144.xml"/><Relationship Id="rId4" Type="http://schemas.openxmlformats.org/officeDocument/2006/relationships/tags" Target="../tags/tag143.xml"/></Relationships>
</file>

<file path=ppt/slideLayouts/_rels/slideLayout27.xml.rels><?xml version="1.0" encoding="UTF-8" standalone="yes"?>
<Relationships xmlns="http://schemas.openxmlformats.org/package/2006/relationships"><Relationship Id="rId3" Type="http://schemas.openxmlformats.org/officeDocument/2006/relationships/tags" Target="../tags/tag148.xml"/><Relationship Id="rId7" Type="http://schemas.openxmlformats.org/officeDocument/2006/relationships/slideMaster" Target="../slideMasters/slideMaster3.xml"/><Relationship Id="rId2" Type="http://schemas.openxmlformats.org/officeDocument/2006/relationships/tags" Target="../tags/tag147.xml"/><Relationship Id="rId1" Type="http://schemas.openxmlformats.org/officeDocument/2006/relationships/tags" Target="../tags/tag146.xml"/><Relationship Id="rId6" Type="http://schemas.openxmlformats.org/officeDocument/2006/relationships/tags" Target="../tags/tag151.xml"/><Relationship Id="rId5" Type="http://schemas.openxmlformats.org/officeDocument/2006/relationships/tags" Target="../tags/tag150.xml"/><Relationship Id="rId4" Type="http://schemas.openxmlformats.org/officeDocument/2006/relationships/tags" Target="../tags/tag149.xml"/></Relationships>
</file>

<file path=ppt/slideLayouts/_rels/slideLayout28.xml.rels><?xml version="1.0" encoding="UTF-8" standalone="yes"?>
<Relationships xmlns="http://schemas.openxmlformats.org/package/2006/relationships"><Relationship Id="rId3" Type="http://schemas.openxmlformats.org/officeDocument/2006/relationships/tags" Target="../tags/tag162.xml"/><Relationship Id="rId2" Type="http://schemas.openxmlformats.org/officeDocument/2006/relationships/tags" Target="../tags/tag161.xml"/><Relationship Id="rId1" Type="http://schemas.openxmlformats.org/officeDocument/2006/relationships/tags" Target="../tags/tag160.xml"/><Relationship Id="rId5" Type="http://schemas.openxmlformats.org/officeDocument/2006/relationships/slideMaster" Target="../slideMasters/slideMaster4.xml"/><Relationship Id="rId4" Type="http://schemas.openxmlformats.org/officeDocument/2006/relationships/tags" Target="../tags/tag163.xml"/></Relationships>
</file>

<file path=ppt/slideLayouts/_rels/slideLayout29.xml.rels><?xml version="1.0" encoding="UTF-8" standalone="yes"?>
<Relationships xmlns="http://schemas.openxmlformats.org/package/2006/relationships"><Relationship Id="rId3" Type="http://schemas.openxmlformats.org/officeDocument/2006/relationships/tags" Target="../tags/tag166.xml"/><Relationship Id="rId2" Type="http://schemas.openxmlformats.org/officeDocument/2006/relationships/tags" Target="../tags/tag165.xml"/><Relationship Id="rId1" Type="http://schemas.openxmlformats.org/officeDocument/2006/relationships/tags" Target="../tags/tag164.xml"/><Relationship Id="rId6" Type="http://schemas.openxmlformats.org/officeDocument/2006/relationships/slideMaster" Target="../slideMasters/slideMaster4.xml"/><Relationship Id="rId5" Type="http://schemas.openxmlformats.org/officeDocument/2006/relationships/tags" Target="../tags/tag168.xml"/><Relationship Id="rId4" Type="http://schemas.openxmlformats.org/officeDocument/2006/relationships/tags" Target="../tags/tag167.xml"/></Relationships>
</file>

<file path=ppt/slideLayouts/_rels/slideLayout30.xml.rels><?xml version="1.0" encoding="UTF-8" standalone="yes"?>
<Relationships xmlns="http://schemas.openxmlformats.org/package/2006/relationships"><Relationship Id="rId3" Type="http://schemas.openxmlformats.org/officeDocument/2006/relationships/tags" Target="../tags/tag171.xml"/><Relationship Id="rId7" Type="http://schemas.openxmlformats.org/officeDocument/2006/relationships/slideMaster" Target="../slideMasters/slideMaster4.xml"/><Relationship Id="rId2" Type="http://schemas.openxmlformats.org/officeDocument/2006/relationships/tags" Target="../tags/tag170.xml"/><Relationship Id="rId1" Type="http://schemas.openxmlformats.org/officeDocument/2006/relationships/tags" Target="../tags/tag169.xml"/><Relationship Id="rId6" Type="http://schemas.openxmlformats.org/officeDocument/2006/relationships/tags" Target="../tags/tag174.xml"/><Relationship Id="rId5" Type="http://schemas.openxmlformats.org/officeDocument/2006/relationships/tags" Target="../tags/tag173.xml"/><Relationship Id="rId4" Type="http://schemas.openxmlformats.org/officeDocument/2006/relationships/tags" Target="../tags/tag172.xml"/></Relationships>
</file>

<file path=ppt/slideLayouts/_rels/slideLayout31.xml.rels><?xml version="1.0" encoding="UTF-8" standalone="yes"?>
<Relationships xmlns="http://schemas.openxmlformats.org/package/2006/relationships"><Relationship Id="rId3" Type="http://schemas.openxmlformats.org/officeDocument/2006/relationships/tags" Target="../tags/tag177.xml"/><Relationship Id="rId7" Type="http://schemas.openxmlformats.org/officeDocument/2006/relationships/slideMaster" Target="../slideMasters/slideMaster4.xml"/><Relationship Id="rId2" Type="http://schemas.openxmlformats.org/officeDocument/2006/relationships/tags" Target="../tags/tag176.xml"/><Relationship Id="rId1" Type="http://schemas.openxmlformats.org/officeDocument/2006/relationships/tags" Target="../tags/tag175.xml"/><Relationship Id="rId6" Type="http://schemas.openxmlformats.org/officeDocument/2006/relationships/tags" Target="../tags/tag180.xml"/><Relationship Id="rId5" Type="http://schemas.openxmlformats.org/officeDocument/2006/relationships/tags" Target="../tags/tag179.xml"/><Relationship Id="rId4" Type="http://schemas.openxmlformats.org/officeDocument/2006/relationships/tags" Target="../tags/tag178.xml"/></Relationships>
</file>

<file path=ppt/slideLayouts/_rels/slideLayout32.xml.rels><?xml version="1.0" encoding="UTF-8" standalone="yes"?>
<Relationships xmlns="http://schemas.openxmlformats.org/package/2006/relationships"><Relationship Id="rId3" Type="http://schemas.openxmlformats.org/officeDocument/2006/relationships/tags" Target="../tags/tag183.xml"/><Relationship Id="rId7" Type="http://schemas.openxmlformats.org/officeDocument/2006/relationships/slideMaster" Target="../slideMasters/slideMaster4.xml"/><Relationship Id="rId2" Type="http://schemas.openxmlformats.org/officeDocument/2006/relationships/tags" Target="../tags/tag182.xml"/><Relationship Id="rId1" Type="http://schemas.openxmlformats.org/officeDocument/2006/relationships/tags" Target="../tags/tag181.xml"/><Relationship Id="rId6" Type="http://schemas.openxmlformats.org/officeDocument/2006/relationships/tags" Target="../tags/tag186.xml"/><Relationship Id="rId5" Type="http://schemas.openxmlformats.org/officeDocument/2006/relationships/tags" Target="../tags/tag185.xml"/><Relationship Id="rId4" Type="http://schemas.openxmlformats.org/officeDocument/2006/relationships/tags" Target="../tags/tag184.xml"/></Relationships>
</file>

<file path=ppt/slideLayouts/_rels/slideLayout33.xml.rels><?xml version="1.0" encoding="UTF-8" standalone="yes"?>
<Relationships xmlns="http://schemas.openxmlformats.org/package/2006/relationships"><Relationship Id="rId3" Type="http://schemas.openxmlformats.org/officeDocument/2006/relationships/tags" Target="../tags/tag189.xml"/><Relationship Id="rId7" Type="http://schemas.openxmlformats.org/officeDocument/2006/relationships/slideMaster" Target="../slideMasters/slideMaster4.xml"/><Relationship Id="rId2" Type="http://schemas.openxmlformats.org/officeDocument/2006/relationships/tags" Target="../tags/tag188.xml"/><Relationship Id="rId1" Type="http://schemas.openxmlformats.org/officeDocument/2006/relationships/tags" Target="../tags/tag187.xml"/><Relationship Id="rId6" Type="http://schemas.openxmlformats.org/officeDocument/2006/relationships/tags" Target="../tags/tag192.xml"/><Relationship Id="rId5" Type="http://schemas.openxmlformats.org/officeDocument/2006/relationships/tags" Target="../tags/tag191.xml"/><Relationship Id="rId4" Type="http://schemas.openxmlformats.org/officeDocument/2006/relationships/tags" Target="../tags/tag190.xml"/></Relationships>
</file>

<file path=ppt/slideLayouts/_rels/slideLayout34.xml.rels><?xml version="1.0" encoding="UTF-8" standalone="yes"?>
<Relationships xmlns="http://schemas.openxmlformats.org/package/2006/relationships"><Relationship Id="rId3" Type="http://schemas.openxmlformats.org/officeDocument/2006/relationships/tags" Target="../tags/tag195.xml"/><Relationship Id="rId7" Type="http://schemas.openxmlformats.org/officeDocument/2006/relationships/slideMaster" Target="../slideMasters/slideMaster4.xml"/><Relationship Id="rId2" Type="http://schemas.openxmlformats.org/officeDocument/2006/relationships/tags" Target="../tags/tag194.xml"/><Relationship Id="rId1" Type="http://schemas.openxmlformats.org/officeDocument/2006/relationships/tags" Target="../tags/tag193.xml"/><Relationship Id="rId6" Type="http://schemas.openxmlformats.org/officeDocument/2006/relationships/tags" Target="../tags/tag198.xml"/><Relationship Id="rId5" Type="http://schemas.openxmlformats.org/officeDocument/2006/relationships/tags" Target="../tags/tag197.xml"/><Relationship Id="rId4" Type="http://schemas.openxmlformats.org/officeDocument/2006/relationships/tags" Target="../tags/tag196.xml"/></Relationships>
</file>

<file path=ppt/slideLayouts/_rels/slideLayout35.xml.rels><?xml version="1.0" encoding="UTF-8" standalone="yes"?>
<Relationships xmlns="http://schemas.openxmlformats.org/package/2006/relationships"><Relationship Id="rId8" Type="http://schemas.openxmlformats.org/officeDocument/2006/relationships/slideMaster" Target="../slideMasters/slideMaster4.xml"/><Relationship Id="rId3" Type="http://schemas.openxmlformats.org/officeDocument/2006/relationships/tags" Target="../tags/tag201.xml"/><Relationship Id="rId7" Type="http://schemas.openxmlformats.org/officeDocument/2006/relationships/tags" Target="../tags/tag205.xml"/><Relationship Id="rId2" Type="http://schemas.openxmlformats.org/officeDocument/2006/relationships/tags" Target="../tags/tag200.xml"/><Relationship Id="rId1" Type="http://schemas.openxmlformats.org/officeDocument/2006/relationships/tags" Target="../tags/tag199.xml"/><Relationship Id="rId6" Type="http://schemas.openxmlformats.org/officeDocument/2006/relationships/tags" Target="../tags/tag204.xml"/><Relationship Id="rId5" Type="http://schemas.openxmlformats.org/officeDocument/2006/relationships/tags" Target="../tags/tag203.xml"/><Relationship Id="rId4" Type="http://schemas.openxmlformats.org/officeDocument/2006/relationships/tags" Target="../tags/tag202.xml"/></Relationships>
</file>

<file path=ppt/slideLayouts/_rels/slideLayout36.xml.rels><?xml version="1.0" encoding="UTF-8" standalone="yes"?>
<Relationships xmlns="http://schemas.openxmlformats.org/package/2006/relationships"><Relationship Id="rId3" Type="http://schemas.openxmlformats.org/officeDocument/2006/relationships/tags" Target="../tags/tag208.xml"/><Relationship Id="rId7" Type="http://schemas.openxmlformats.org/officeDocument/2006/relationships/slideMaster" Target="../slideMasters/slideMaster4.xml"/><Relationship Id="rId2" Type="http://schemas.openxmlformats.org/officeDocument/2006/relationships/tags" Target="../tags/tag207.xml"/><Relationship Id="rId1" Type="http://schemas.openxmlformats.org/officeDocument/2006/relationships/tags" Target="../tags/tag206.xml"/><Relationship Id="rId6" Type="http://schemas.openxmlformats.org/officeDocument/2006/relationships/tags" Target="../tags/tag211.xml"/><Relationship Id="rId5" Type="http://schemas.openxmlformats.org/officeDocument/2006/relationships/tags" Target="../tags/tag210.xml"/><Relationship Id="rId4" Type="http://schemas.openxmlformats.org/officeDocument/2006/relationships/tags" Target="../tags/tag209.xml"/></Relationships>
</file>

<file path=ppt/slideLayouts/_rels/slideLayout37.xml.rels><?xml version="1.0" encoding="UTF-8" standalone="yes"?>
<Relationships xmlns="http://schemas.openxmlformats.org/package/2006/relationships"><Relationship Id="rId3" Type="http://schemas.openxmlformats.org/officeDocument/2006/relationships/tags" Target="../tags/tag214.xml"/><Relationship Id="rId7" Type="http://schemas.openxmlformats.org/officeDocument/2006/relationships/slideMaster" Target="../slideMasters/slideMaster4.xml"/><Relationship Id="rId2" Type="http://schemas.openxmlformats.org/officeDocument/2006/relationships/tags" Target="../tags/tag213.xml"/><Relationship Id="rId1" Type="http://schemas.openxmlformats.org/officeDocument/2006/relationships/tags" Target="../tags/tag212.xml"/><Relationship Id="rId6" Type="http://schemas.openxmlformats.org/officeDocument/2006/relationships/tags" Target="../tags/tag217.xml"/><Relationship Id="rId5" Type="http://schemas.openxmlformats.org/officeDocument/2006/relationships/tags" Target="../tags/tag216.xml"/><Relationship Id="rId4" Type="http://schemas.openxmlformats.org/officeDocument/2006/relationships/tags" Target="../tags/tag215.xml"/></Relationships>
</file>

<file path=ppt/slideLayouts/_rels/slideLayout38.xml.rels><?xml version="1.0" encoding="UTF-8" standalone="yes"?>
<Relationships xmlns="http://schemas.openxmlformats.org/package/2006/relationships"><Relationship Id="rId3" Type="http://schemas.openxmlformats.org/officeDocument/2006/relationships/tags" Target="../tags/tag220.xml"/><Relationship Id="rId7" Type="http://schemas.openxmlformats.org/officeDocument/2006/relationships/slideMaster" Target="../slideMasters/slideMaster4.xml"/><Relationship Id="rId2" Type="http://schemas.openxmlformats.org/officeDocument/2006/relationships/tags" Target="../tags/tag219.xml"/><Relationship Id="rId1" Type="http://schemas.openxmlformats.org/officeDocument/2006/relationships/tags" Target="../tags/tag218.xml"/><Relationship Id="rId6" Type="http://schemas.openxmlformats.org/officeDocument/2006/relationships/tags" Target="../tags/tag223.xml"/><Relationship Id="rId5" Type="http://schemas.openxmlformats.org/officeDocument/2006/relationships/tags" Target="../tags/tag222.xml"/><Relationship Id="rId4" Type="http://schemas.openxmlformats.org/officeDocument/2006/relationships/tags" Target="../tags/tag221.xml"/></Relationships>
</file>

<file path=ppt/slideLayouts/_rels/slideLayout39.xml.rels><?xml version="1.0" encoding="UTF-8" standalone="yes"?>
<Relationships xmlns="http://schemas.openxmlformats.org/package/2006/relationships"><Relationship Id="rId3" Type="http://schemas.openxmlformats.org/officeDocument/2006/relationships/tags" Target="../tags/tag226.xml"/><Relationship Id="rId7" Type="http://schemas.openxmlformats.org/officeDocument/2006/relationships/slideMaster" Target="../slideMasters/slideMaster4.xml"/><Relationship Id="rId2" Type="http://schemas.openxmlformats.org/officeDocument/2006/relationships/tags" Target="../tags/tag225.xml"/><Relationship Id="rId1" Type="http://schemas.openxmlformats.org/officeDocument/2006/relationships/tags" Target="../tags/tag224.xml"/><Relationship Id="rId6" Type="http://schemas.openxmlformats.org/officeDocument/2006/relationships/tags" Target="../tags/tag229.xml"/><Relationship Id="rId5" Type="http://schemas.openxmlformats.org/officeDocument/2006/relationships/tags" Target="../tags/tag228.xml"/><Relationship Id="rId4" Type="http://schemas.openxmlformats.org/officeDocument/2006/relationships/tags" Target="../tags/tag227.xml"/></Relationships>
</file>

<file path=ppt/slideLayouts/_rels/slideLayout40.xml.rels><?xml version="1.0" encoding="UTF-8" standalone="yes"?>
<Relationships xmlns="http://schemas.openxmlformats.org/package/2006/relationships"><Relationship Id="rId8" Type="http://schemas.openxmlformats.org/officeDocument/2006/relationships/slideMaster" Target="../slideMasters/slideMaster4.xml"/><Relationship Id="rId3" Type="http://schemas.openxmlformats.org/officeDocument/2006/relationships/tags" Target="../tags/tag232.xml"/><Relationship Id="rId7" Type="http://schemas.openxmlformats.org/officeDocument/2006/relationships/tags" Target="../tags/tag236.xml"/><Relationship Id="rId2" Type="http://schemas.openxmlformats.org/officeDocument/2006/relationships/tags" Target="../tags/tag231.xml"/><Relationship Id="rId1" Type="http://schemas.openxmlformats.org/officeDocument/2006/relationships/tags" Target="../tags/tag230.xml"/><Relationship Id="rId6" Type="http://schemas.openxmlformats.org/officeDocument/2006/relationships/tags" Target="../tags/tag235.xml"/><Relationship Id="rId5" Type="http://schemas.openxmlformats.org/officeDocument/2006/relationships/tags" Target="../tags/tag234.xml"/><Relationship Id="rId4" Type="http://schemas.openxmlformats.org/officeDocument/2006/relationships/tags" Target="../tags/tag233.xml"/></Relationships>
</file>

<file path=ppt/slideLayouts/_rels/slideLayout41.xml.rels><?xml version="1.0" encoding="UTF-8" standalone="yes"?>
<Relationships xmlns="http://schemas.openxmlformats.org/package/2006/relationships"><Relationship Id="rId8" Type="http://schemas.openxmlformats.org/officeDocument/2006/relationships/slideMaster" Target="../slideMasters/slideMaster4.xml"/><Relationship Id="rId3" Type="http://schemas.openxmlformats.org/officeDocument/2006/relationships/tags" Target="../tags/tag239.xml"/><Relationship Id="rId7" Type="http://schemas.openxmlformats.org/officeDocument/2006/relationships/tags" Target="../tags/tag243.xml"/><Relationship Id="rId2" Type="http://schemas.openxmlformats.org/officeDocument/2006/relationships/tags" Target="../tags/tag238.xml"/><Relationship Id="rId1" Type="http://schemas.openxmlformats.org/officeDocument/2006/relationships/tags" Target="../tags/tag237.xml"/><Relationship Id="rId6" Type="http://schemas.openxmlformats.org/officeDocument/2006/relationships/tags" Target="../tags/tag242.xml"/><Relationship Id="rId5" Type="http://schemas.openxmlformats.org/officeDocument/2006/relationships/tags" Target="../tags/tag241.xml"/><Relationship Id="rId4" Type="http://schemas.openxmlformats.org/officeDocument/2006/relationships/tags" Target="../tags/tag240.xml"/></Relationships>
</file>

<file path=ppt/slideLayouts/_rels/slideLayout42.xml.rels><?xml version="1.0" encoding="UTF-8" standalone="yes"?>
<Relationships xmlns="http://schemas.openxmlformats.org/package/2006/relationships"><Relationship Id="rId3" Type="http://schemas.openxmlformats.org/officeDocument/2006/relationships/tags" Target="../tags/tag246.xml"/><Relationship Id="rId2" Type="http://schemas.openxmlformats.org/officeDocument/2006/relationships/tags" Target="../tags/tag245.xml"/><Relationship Id="rId1" Type="http://schemas.openxmlformats.org/officeDocument/2006/relationships/tags" Target="../tags/tag244.xml"/><Relationship Id="rId4"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3" Type="http://schemas.openxmlformats.org/officeDocument/2006/relationships/tags" Target="../tags/tag249.xml"/><Relationship Id="rId2" Type="http://schemas.openxmlformats.org/officeDocument/2006/relationships/tags" Target="../tags/tag248.xml"/><Relationship Id="rId1" Type="http://schemas.openxmlformats.org/officeDocument/2006/relationships/tags" Target="../tags/tag247.xml"/><Relationship Id="rId6" Type="http://schemas.openxmlformats.org/officeDocument/2006/relationships/slideMaster" Target="../slideMasters/slideMaster4.xml"/><Relationship Id="rId5" Type="http://schemas.openxmlformats.org/officeDocument/2006/relationships/tags" Target="../tags/tag251.xml"/><Relationship Id="rId4" Type="http://schemas.openxmlformats.org/officeDocument/2006/relationships/tags" Target="../tags/tag250.xml"/></Relationships>
</file>

<file path=ppt/slideLayouts/_rels/slideLayout44.xml.rels><?xml version="1.0" encoding="UTF-8" standalone="yes"?>
<Relationships xmlns="http://schemas.openxmlformats.org/package/2006/relationships"><Relationship Id="rId8" Type="http://schemas.openxmlformats.org/officeDocument/2006/relationships/tags" Target="../tags/tag259.xml"/><Relationship Id="rId3" Type="http://schemas.openxmlformats.org/officeDocument/2006/relationships/tags" Target="../tags/tag254.xml"/><Relationship Id="rId7" Type="http://schemas.openxmlformats.org/officeDocument/2006/relationships/tags" Target="../tags/tag258.xml"/><Relationship Id="rId2" Type="http://schemas.openxmlformats.org/officeDocument/2006/relationships/tags" Target="../tags/tag253.xml"/><Relationship Id="rId1" Type="http://schemas.openxmlformats.org/officeDocument/2006/relationships/tags" Target="../tags/tag252.xml"/><Relationship Id="rId6" Type="http://schemas.openxmlformats.org/officeDocument/2006/relationships/tags" Target="../tags/tag257.xml"/><Relationship Id="rId5" Type="http://schemas.openxmlformats.org/officeDocument/2006/relationships/tags" Target="../tags/tag256.xml"/><Relationship Id="rId4" Type="http://schemas.openxmlformats.org/officeDocument/2006/relationships/tags" Target="../tags/tag255.xml"/><Relationship Id="rId9"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3" Type="http://schemas.openxmlformats.org/officeDocument/2006/relationships/tags" Target="../tags/tag262.xml"/><Relationship Id="rId2" Type="http://schemas.openxmlformats.org/officeDocument/2006/relationships/tags" Target="../tags/tag261.xml"/><Relationship Id="rId1" Type="http://schemas.openxmlformats.org/officeDocument/2006/relationships/tags" Target="../tags/tag260.xml"/><Relationship Id="rId5" Type="http://schemas.openxmlformats.org/officeDocument/2006/relationships/slideMaster" Target="../slideMasters/slideMaster4.xml"/><Relationship Id="rId4" Type="http://schemas.openxmlformats.org/officeDocument/2006/relationships/tags" Target="../tags/tag263.xml"/></Relationships>
</file>

<file path=ppt/slideLayouts/_rels/slideLayout46.xml.rels><?xml version="1.0" encoding="UTF-8" standalone="yes"?>
<Relationships xmlns="http://schemas.openxmlformats.org/package/2006/relationships"><Relationship Id="rId3" Type="http://schemas.openxmlformats.org/officeDocument/2006/relationships/tags" Target="../tags/tag266.xml"/><Relationship Id="rId2" Type="http://schemas.openxmlformats.org/officeDocument/2006/relationships/tags" Target="../tags/tag265.xml"/><Relationship Id="rId1" Type="http://schemas.openxmlformats.org/officeDocument/2006/relationships/tags" Target="../tags/tag264.xml"/><Relationship Id="rId6" Type="http://schemas.openxmlformats.org/officeDocument/2006/relationships/slideMaster" Target="../slideMasters/slideMaster4.xml"/><Relationship Id="rId5" Type="http://schemas.openxmlformats.org/officeDocument/2006/relationships/tags" Target="../tags/tag268.xml"/><Relationship Id="rId4" Type="http://schemas.openxmlformats.org/officeDocument/2006/relationships/tags" Target="../tags/tag267.xml"/></Relationships>
</file>

<file path=ppt/slideLayouts/_rels/slideLayout47.xml.rels><?xml version="1.0" encoding="UTF-8" standalone="yes"?>
<Relationships xmlns="http://schemas.openxmlformats.org/package/2006/relationships"><Relationship Id="rId3" Type="http://schemas.openxmlformats.org/officeDocument/2006/relationships/tags" Target="../tags/tag271.xml"/><Relationship Id="rId2" Type="http://schemas.openxmlformats.org/officeDocument/2006/relationships/tags" Target="../tags/tag270.xml"/><Relationship Id="rId1" Type="http://schemas.openxmlformats.org/officeDocument/2006/relationships/tags" Target="../tags/tag269.xml"/><Relationship Id="rId6" Type="http://schemas.openxmlformats.org/officeDocument/2006/relationships/slideMaster" Target="../slideMasters/slideMaster4.xml"/><Relationship Id="rId5" Type="http://schemas.openxmlformats.org/officeDocument/2006/relationships/tags" Target="../tags/tag273.xml"/><Relationship Id="rId4" Type="http://schemas.openxmlformats.org/officeDocument/2006/relationships/tags" Target="../tags/tag272.xml"/></Relationships>
</file>

<file path=ppt/slideLayouts/_rels/slideLayout48.xml.rels><?xml version="1.0" encoding="UTF-8" standalone="yes"?>
<Relationships xmlns="http://schemas.openxmlformats.org/package/2006/relationships"><Relationship Id="rId3" Type="http://schemas.openxmlformats.org/officeDocument/2006/relationships/tags" Target="../tags/tag276.xml"/><Relationship Id="rId2" Type="http://schemas.openxmlformats.org/officeDocument/2006/relationships/tags" Target="../tags/tag275.xml"/><Relationship Id="rId1" Type="http://schemas.openxmlformats.org/officeDocument/2006/relationships/tags" Target="../tags/tag274.xml"/><Relationship Id="rId6" Type="http://schemas.openxmlformats.org/officeDocument/2006/relationships/slideMaster" Target="../slideMasters/slideMaster4.xml"/><Relationship Id="rId5" Type="http://schemas.openxmlformats.org/officeDocument/2006/relationships/tags" Target="../tags/tag278.xml"/><Relationship Id="rId4" Type="http://schemas.openxmlformats.org/officeDocument/2006/relationships/tags" Target="../tags/tag277.xml"/></Relationships>
</file>

<file path=ppt/slideLayouts/_rels/slideLayout49.xml.rels><?xml version="1.0" encoding="UTF-8" standalone="yes"?>
<Relationships xmlns="http://schemas.openxmlformats.org/package/2006/relationships"><Relationship Id="rId3" Type="http://schemas.openxmlformats.org/officeDocument/2006/relationships/tags" Target="../tags/tag281.xml"/><Relationship Id="rId7" Type="http://schemas.openxmlformats.org/officeDocument/2006/relationships/slideMaster" Target="../slideMasters/slideMaster4.xml"/><Relationship Id="rId2" Type="http://schemas.openxmlformats.org/officeDocument/2006/relationships/tags" Target="../tags/tag280.xml"/><Relationship Id="rId1" Type="http://schemas.openxmlformats.org/officeDocument/2006/relationships/tags" Target="../tags/tag279.xml"/><Relationship Id="rId6" Type="http://schemas.openxmlformats.org/officeDocument/2006/relationships/tags" Target="../tags/tag284.xml"/><Relationship Id="rId5" Type="http://schemas.openxmlformats.org/officeDocument/2006/relationships/tags" Target="../tags/tag283.xml"/><Relationship Id="rId4" Type="http://schemas.openxmlformats.org/officeDocument/2006/relationships/tags" Target="../tags/tag282.xml"/></Relationships>
</file>

<file path=ppt/slideLayouts/_rels/slideLayout50.xml.rels><?xml version="1.0" encoding="UTF-8" standalone="yes"?>
<Relationships xmlns="http://schemas.openxmlformats.org/package/2006/relationships"><Relationship Id="rId3" Type="http://schemas.openxmlformats.org/officeDocument/2006/relationships/tags" Target="../tags/tag287.xml"/><Relationship Id="rId7" Type="http://schemas.openxmlformats.org/officeDocument/2006/relationships/slideMaster" Target="../slideMasters/slideMaster4.xml"/><Relationship Id="rId2" Type="http://schemas.openxmlformats.org/officeDocument/2006/relationships/tags" Target="../tags/tag286.xml"/><Relationship Id="rId1" Type="http://schemas.openxmlformats.org/officeDocument/2006/relationships/tags" Target="../tags/tag285.xml"/><Relationship Id="rId6" Type="http://schemas.openxmlformats.org/officeDocument/2006/relationships/tags" Target="../tags/tag290.xml"/><Relationship Id="rId5" Type="http://schemas.openxmlformats.org/officeDocument/2006/relationships/tags" Target="../tags/tag289.xml"/><Relationship Id="rId4" Type="http://schemas.openxmlformats.org/officeDocument/2006/relationships/tags" Target="../tags/tag288.xml"/></Relationships>
</file>

<file path=ppt/slideLayouts/_rels/slideLayout51.xml.rels><?xml version="1.0" encoding="UTF-8" standalone="yes"?>
<Relationships xmlns="http://schemas.openxmlformats.org/package/2006/relationships"><Relationship Id="rId3" Type="http://schemas.openxmlformats.org/officeDocument/2006/relationships/tags" Target="../tags/tag301.xml"/><Relationship Id="rId2" Type="http://schemas.openxmlformats.org/officeDocument/2006/relationships/tags" Target="../tags/tag300.xml"/><Relationship Id="rId1" Type="http://schemas.openxmlformats.org/officeDocument/2006/relationships/tags" Target="../tags/tag299.xml"/><Relationship Id="rId5" Type="http://schemas.openxmlformats.org/officeDocument/2006/relationships/slideMaster" Target="../slideMasters/slideMaster5.xml"/><Relationship Id="rId4" Type="http://schemas.openxmlformats.org/officeDocument/2006/relationships/tags" Target="../tags/tag302.xml"/></Relationships>
</file>

<file path=ppt/slideLayouts/_rels/slideLayout52.xml.rels><?xml version="1.0" encoding="UTF-8" standalone="yes"?>
<Relationships xmlns="http://schemas.openxmlformats.org/package/2006/relationships"><Relationship Id="rId3" Type="http://schemas.openxmlformats.org/officeDocument/2006/relationships/tags" Target="../tags/tag305.xml"/><Relationship Id="rId2" Type="http://schemas.openxmlformats.org/officeDocument/2006/relationships/tags" Target="../tags/tag304.xml"/><Relationship Id="rId1" Type="http://schemas.openxmlformats.org/officeDocument/2006/relationships/tags" Target="../tags/tag303.xml"/><Relationship Id="rId6" Type="http://schemas.openxmlformats.org/officeDocument/2006/relationships/slideMaster" Target="../slideMasters/slideMaster5.xml"/><Relationship Id="rId5" Type="http://schemas.openxmlformats.org/officeDocument/2006/relationships/tags" Target="../tags/tag307.xml"/><Relationship Id="rId4" Type="http://schemas.openxmlformats.org/officeDocument/2006/relationships/tags" Target="../tags/tag306.xml"/></Relationships>
</file>

<file path=ppt/slideLayouts/_rels/slideLayout53.xml.rels><?xml version="1.0" encoding="UTF-8" standalone="yes"?>
<Relationships xmlns="http://schemas.openxmlformats.org/package/2006/relationships"><Relationship Id="rId3" Type="http://schemas.openxmlformats.org/officeDocument/2006/relationships/tags" Target="../tags/tag310.xml"/><Relationship Id="rId7" Type="http://schemas.openxmlformats.org/officeDocument/2006/relationships/slideMaster" Target="../slideMasters/slideMaster5.xml"/><Relationship Id="rId2" Type="http://schemas.openxmlformats.org/officeDocument/2006/relationships/tags" Target="../tags/tag309.xml"/><Relationship Id="rId1" Type="http://schemas.openxmlformats.org/officeDocument/2006/relationships/tags" Target="../tags/tag308.xml"/><Relationship Id="rId6" Type="http://schemas.openxmlformats.org/officeDocument/2006/relationships/tags" Target="../tags/tag313.xml"/><Relationship Id="rId5" Type="http://schemas.openxmlformats.org/officeDocument/2006/relationships/tags" Target="../tags/tag312.xml"/><Relationship Id="rId4" Type="http://schemas.openxmlformats.org/officeDocument/2006/relationships/tags" Target="../tags/tag311.xml"/></Relationships>
</file>

<file path=ppt/slideLayouts/_rels/slideLayout54.xml.rels><?xml version="1.0" encoding="UTF-8" standalone="yes"?>
<Relationships xmlns="http://schemas.openxmlformats.org/package/2006/relationships"><Relationship Id="rId3" Type="http://schemas.openxmlformats.org/officeDocument/2006/relationships/tags" Target="../tags/tag316.xml"/><Relationship Id="rId7" Type="http://schemas.openxmlformats.org/officeDocument/2006/relationships/slideMaster" Target="../slideMasters/slideMaster5.xml"/><Relationship Id="rId2" Type="http://schemas.openxmlformats.org/officeDocument/2006/relationships/tags" Target="../tags/tag315.xml"/><Relationship Id="rId1" Type="http://schemas.openxmlformats.org/officeDocument/2006/relationships/tags" Target="../tags/tag314.xml"/><Relationship Id="rId6" Type="http://schemas.openxmlformats.org/officeDocument/2006/relationships/tags" Target="../tags/tag319.xml"/><Relationship Id="rId5" Type="http://schemas.openxmlformats.org/officeDocument/2006/relationships/tags" Target="../tags/tag318.xml"/><Relationship Id="rId4" Type="http://schemas.openxmlformats.org/officeDocument/2006/relationships/tags" Target="../tags/tag317.xml"/></Relationships>
</file>

<file path=ppt/slideLayouts/_rels/slideLayout55.xml.rels><?xml version="1.0" encoding="UTF-8" standalone="yes"?>
<Relationships xmlns="http://schemas.openxmlformats.org/package/2006/relationships"><Relationship Id="rId3" Type="http://schemas.openxmlformats.org/officeDocument/2006/relationships/tags" Target="../tags/tag322.xml"/><Relationship Id="rId7" Type="http://schemas.openxmlformats.org/officeDocument/2006/relationships/slideMaster" Target="../slideMasters/slideMaster5.xml"/><Relationship Id="rId2" Type="http://schemas.openxmlformats.org/officeDocument/2006/relationships/tags" Target="../tags/tag321.xml"/><Relationship Id="rId1" Type="http://schemas.openxmlformats.org/officeDocument/2006/relationships/tags" Target="../tags/tag320.xml"/><Relationship Id="rId6" Type="http://schemas.openxmlformats.org/officeDocument/2006/relationships/tags" Target="../tags/tag325.xml"/><Relationship Id="rId5" Type="http://schemas.openxmlformats.org/officeDocument/2006/relationships/tags" Target="../tags/tag324.xml"/><Relationship Id="rId4" Type="http://schemas.openxmlformats.org/officeDocument/2006/relationships/tags" Target="../tags/tag323.xml"/></Relationships>
</file>

<file path=ppt/slideLayouts/_rels/slideLayout56.xml.rels><?xml version="1.0" encoding="UTF-8" standalone="yes"?>
<Relationships xmlns="http://schemas.openxmlformats.org/package/2006/relationships"><Relationship Id="rId3" Type="http://schemas.openxmlformats.org/officeDocument/2006/relationships/tags" Target="../tags/tag328.xml"/><Relationship Id="rId7" Type="http://schemas.openxmlformats.org/officeDocument/2006/relationships/slideMaster" Target="../slideMasters/slideMaster5.xml"/><Relationship Id="rId2" Type="http://schemas.openxmlformats.org/officeDocument/2006/relationships/tags" Target="../tags/tag327.xml"/><Relationship Id="rId1" Type="http://schemas.openxmlformats.org/officeDocument/2006/relationships/tags" Target="../tags/tag326.xml"/><Relationship Id="rId6" Type="http://schemas.openxmlformats.org/officeDocument/2006/relationships/tags" Target="../tags/tag331.xml"/><Relationship Id="rId5" Type="http://schemas.openxmlformats.org/officeDocument/2006/relationships/tags" Target="../tags/tag330.xml"/><Relationship Id="rId4" Type="http://schemas.openxmlformats.org/officeDocument/2006/relationships/tags" Target="../tags/tag329.xml"/></Relationships>
</file>

<file path=ppt/slideLayouts/_rels/slideLayout57.xml.rels><?xml version="1.0" encoding="UTF-8" standalone="yes"?>
<Relationships xmlns="http://schemas.openxmlformats.org/package/2006/relationships"><Relationship Id="rId3" Type="http://schemas.openxmlformats.org/officeDocument/2006/relationships/tags" Target="../tags/tag334.xml"/><Relationship Id="rId7" Type="http://schemas.openxmlformats.org/officeDocument/2006/relationships/slideMaster" Target="../slideMasters/slideMaster5.xml"/><Relationship Id="rId2" Type="http://schemas.openxmlformats.org/officeDocument/2006/relationships/tags" Target="../tags/tag333.xml"/><Relationship Id="rId1" Type="http://schemas.openxmlformats.org/officeDocument/2006/relationships/tags" Target="../tags/tag332.xml"/><Relationship Id="rId6" Type="http://schemas.openxmlformats.org/officeDocument/2006/relationships/tags" Target="../tags/tag337.xml"/><Relationship Id="rId5" Type="http://schemas.openxmlformats.org/officeDocument/2006/relationships/tags" Target="../tags/tag336.xml"/><Relationship Id="rId4" Type="http://schemas.openxmlformats.org/officeDocument/2006/relationships/tags" Target="../tags/tag335.xml"/></Relationships>
</file>

<file path=ppt/slideLayouts/_rels/slideLayout58.xml.rels><?xml version="1.0" encoding="UTF-8" standalone="yes"?>
<Relationships xmlns="http://schemas.openxmlformats.org/package/2006/relationships"><Relationship Id="rId8" Type="http://schemas.openxmlformats.org/officeDocument/2006/relationships/slideMaster" Target="../slideMasters/slideMaster5.xml"/><Relationship Id="rId3" Type="http://schemas.openxmlformats.org/officeDocument/2006/relationships/tags" Target="../tags/tag340.xml"/><Relationship Id="rId7" Type="http://schemas.openxmlformats.org/officeDocument/2006/relationships/tags" Target="../tags/tag344.xml"/><Relationship Id="rId2" Type="http://schemas.openxmlformats.org/officeDocument/2006/relationships/tags" Target="../tags/tag339.xml"/><Relationship Id="rId1" Type="http://schemas.openxmlformats.org/officeDocument/2006/relationships/tags" Target="../tags/tag338.xml"/><Relationship Id="rId6" Type="http://schemas.openxmlformats.org/officeDocument/2006/relationships/tags" Target="../tags/tag343.xml"/><Relationship Id="rId5" Type="http://schemas.openxmlformats.org/officeDocument/2006/relationships/tags" Target="../tags/tag342.xml"/><Relationship Id="rId4" Type="http://schemas.openxmlformats.org/officeDocument/2006/relationships/tags" Target="../tags/tag341.xml"/></Relationships>
</file>

<file path=ppt/slideLayouts/_rels/slideLayout59.xml.rels><?xml version="1.0" encoding="UTF-8" standalone="yes"?>
<Relationships xmlns="http://schemas.openxmlformats.org/package/2006/relationships"><Relationship Id="rId3" Type="http://schemas.openxmlformats.org/officeDocument/2006/relationships/tags" Target="../tags/tag347.xml"/><Relationship Id="rId7" Type="http://schemas.openxmlformats.org/officeDocument/2006/relationships/slideMaster" Target="../slideMasters/slideMaster5.xml"/><Relationship Id="rId2" Type="http://schemas.openxmlformats.org/officeDocument/2006/relationships/tags" Target="../tags/tag346.xml"/><Relationship Id="rId1" Type="http://schemas.openxmlformats.org/officeDocument/2006/relationships/tags" Target="../tags/tag345.xml"/><Relationship Id="rId6" Type="http://schemas.openxmlformats.org/officeDocument/2006/relationships/tags" Target="../tags/tag350.xml"/><Relationship Id="rId5" Type="http://schemas.openxmlformats.org/officeDocument/2006/relationships/tags" Target="../tags/tag349.xml"/><Relationship Id="rId4" Type="http://schemas.openxmlformats.org/officeDocument/2006/relationships/tags" Target="../tags/tag348.xml"/></Relationships>
</file>

<file path=ppt/slideLayouts/_rels/slideLayout60.xml.rels><?xml version="1.0" encoding="UTF-8" standalone="yes"?>
<Relationships xmlns="http://schemas.openxmlformats.org/package/2006/relationships"><Relationship Id="rId3" Type="http://schemas.openxmlformats.org/officeDocument/2006/relationships/tags" Target="../tags/tag353.xml"/><Relationship Id="rId7" Type="http://schemas.openxmlformats.org/officeDocument/2006/relationships/slideMaster" Target="../slideMasters/slideMaster5.xml"/><Relationship Id="rId2" Type="http://schemas.openxmlformats.org/officeDocument/2006/relationships/tags" Target="../tags/tag352.xml"/><Relationship Id="rId1" Type="http://schemas.openxmlformats.org/officeDocument/2006/relationships/tags" Target="../tags/tag351.xml"/><Relationship Id="rId6" Type="http://schemas.openxmlformats.org/officeDocument/2006/relationships/tags" Target="../tags/tag356.xml"/><Relationship Id="rId5" Type="http://schemas.openxmlformats.org/officeDocument/2006/relationships/tags" Target="../tags/tag355.xml"/><Relationship Id="rId4" Type="http://schemas.openxmlformats.org/officeDocument/2006/relationships/tags" Target="../tags/tag354.xml"/></Relationships>
</file>

<file path=ppt/slideLayouts/_rels/slideLayout61.xml.rels><?xml version="1.0" encoding="UTF-8" standalone="yes"?>
<Relationships xmlns="http://schemas.openxmlformats.org/package/2006/relationships"><Relationship Id="rId3" Type="http://schemas.openxmlformats.org/officeDocument/2006/relationships/tags" Target="../tags/tag359.xml"/><Relationship Id="rId7" Type="http://schemas.openxmlformats.org/officeDocument/2006/relationships/slideMaster" Target="../slideMasters/slideMaster5.xml"/><Relationship Id="rId2" Type="http://schemas.openxmlformats.org/officeDocument/2006/relationships/tags" Target="../tags/tag358.xml"/><Relationship Id="rId1" Type="http://schemas.openxmlformats.org/officeDocument/2006/relationships/tags" Target="../tags/tag357.xml"/><Relationship Id="rId6" Type="http://schemas.openxmlformats.org/officeDocument/2006/relationships/tags" Target="../tags/tag362.xml"/><Relationship Id="rId5" Type="http://schemas.openxmlformats.org/officeDocument/2006/relationships/tags" Target="../tags/tag361.xml"/><Relationship Id="rId4" Type="http://schemas.openxmlformats.org/officeDocument/2006/relationships/tags" Target="../tags/tag360.xml"/></Relationships>
</file>

<file path=ppt/slideLayouts/_rels/slideLayout62.xml.rels><?xml version="1.0" encoding="UTF-8" standalone="yes"?>
<Relationships xmlns="http://schemas.openxmlformats.org/package/2006/relationships"><Relationship Id="rId3" Type="http://schemas.openxmlformats.org/officeDocument/2006/relationships/tags" Target="../tags/tag365.xml"/><Relationship Id="rId7" Type="http://schemas.openxmlformats.org/officeDocument/2006/relationships/slideMaster" Target="../slideMasters/slideMaster5.xml"/><Relationship Id="rId2" Type="http://schemas.openxmlformats.org/officeDocument/2006/relationships/tags" Target="../tags/tag364.xml"/><Relationship Id="rId1" Type="http://schemas.openxmlformats.org/officeDocument/2006/relationships/tags" Target="../tags/tag363.xml"/><Relationship Id="rId6" Type="http://schemas.openxmlformats.org/officeDocument/2006/relationships/tags" Target="../tags/tag368.xml"/><Relationship Id="rId5" Type="http://schemas.openxmlformats.org/officeDocument/2006/relationships/tags" Target="../tags/tag367.xml"/><Relationship Id="rId4" Type="http://schemas.openxmlformats.org/officeDocument/2006/relationships/tags" Target="../tags/tag366.xml"/></Relationships>
</file>

<file path=ppt/slideLayouts/_rels/slideLayout63.xml.rels><?xml version="1.0" encoding="UTF-8" standalone="yes"?>
<Relationships xmlns="http://schemas.openxmlformats.org/package/2006/relationships"><Relationship Id="rId8" Type="http://schemas.openxmlformats.org/officeDocument/2006/relationships/slideMaster" Target="../slideMasters/slideMaster5.xml"/><Relationship Id="rId3" Type="http://schemas.openxmlformats.org/officeDocument/2006/relationships/tags" Target="../tags/tag371.xml"/><Relationship Id="rId7" Type="http://schemas.openxmlformats.org/officeDocument/2006/relationships/tags" Target="../tags/tag375.xml"/><Relationship Id="rId2" Type="http://schemas.openxmlformats.org/officeDocument/2006/relationships/tags" Target="../tags/tag370.xml"/><Relationship Id="rId1" Type="http://schemas.openxmlformats.org/officeDocument/2006/relationships/tags" Target="../tags/tag369.xml"/><Relationship Id="rId6" Type="http://schemas.openxmlformats.org/officeDocument/2006/relationships/tags" Target="../tags/tag374.xml"/><Relationship Id="rId5" Type="http://schemas.openxmlformats.org/officeDocument/2006/relationships/tags" Target="../tags/tag373.xml"/><Relationship Id="rId4" Type="http://schemas.openxmlformats.org/officeDocument/2006/relationships/tags" Target="../tags/tag372.xml"/></Relationships>
</file>

<file path=ppt/slideLayouts/_rels/slideLayout64.xml.rels><?xml version="1.0" encoding="UTF-8" standalone="yes"?>
<Relationships xmlns="http://schemas.openxmlformats.org/package/2006/relationships"><Relationship Id="rId8" Type="http://schemas.openxmlformats.org/officeDocument/2006/relationships/slideMaster" Target="../slideMasters/slideMaster5.xml"/><Relationship Id="rId3" Type="http://schemas.openxmlformats.org/officeDocument/2006/relationships/tags" Target="../tags/tag378.xml"/><Relationship Id="rId7" Type="http://schemas.openxmlformats.org/officeDocument/2006/relationships/tags" Target="../tags/tag382.xml"/><Relationship Id="rId2" Type="http://schemas.openxmlformats.org/officeDocument/2006/relationships/tags" Target="../tags/tag377.xml"/><Relationship Id="rId1" Type="http://schemas.openxmlformats.org/officeDocument/2006/relationships/tags" Target="../tags/tag376.xml"/><Relationship Id="rId6" Type="http://schemas.openxmlformats.org/officeDocument/2006/relationships/tags" Target="../tags/tag381.xml"/><Relationship Id="rId5" Type="http://schemas.openxmlformats.org/officeDocument/2006/relationships/tags" Target="../tags/tag380.xml"/><Relationship Id="rId4" Type="http://schemas.openxmlformats.org/officeDocument/2006/relationships/tags" Target="../tags/tag379.xml"/></Relationships>
</file>

<file path=ppt/slideLayouts/_rels/slideLayout65.xml.rels><?xml version="1.0" encoding="UTF-8" standalone="yes"?>
<Relationships xmlns="http://schemas.openxmlformats.org/package/2006/relationships"><Relationship Id="rId3" Type="http://schemas.openxmlformats.org/officeDocument/2006/relationships/tags" Target="../tags/tag385.xml"/><Relationship Id="rId2" Type="http://schemas.openxmlformats.org/officeDocument/2006/relationships/tags" Target="../tags/tag384.xml"/><Relationship Id="rId1" Type="http://schemas.openxmlformats.org/officeDocument/2006/relationships/tags" Target="../tags/tag383.xml"/><Relationship Id="rId4"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3" Type="http://schemas.openxmlformats.org/officeDocument/2006/relationships/tags" Target="../tags/tag388.xml"/><Relationship Id="rId2" Type="http://schemas.openxmlformats.org/officeDocument/2006/relationships/tags" Target="../tags/tag387.xml"/><Relationship Id="rId1" Type="http://schemas.openxmlformats.org/officeDocument/2006/relationships/tags" Target="../tags/tag386.xml"/><Relationship Id="rId6" Type="http://schemas.openxmlformats.org/officeDocument/2006/relationships/slideMaster" Target="../slideMasters/slideMaster5.xml"/><Relationship Id="rId5" Type="http://schemas.openxmlformats.org/officeDocument/2006/relationships/tags" Target="../tags/tag390.xml"/><Relationship Id="rId4" Type="http://schemas.openxmlformats.org/officeDocument/2006/relationships/tags" Target="../tags/tag389.xml"/></Relationships>
</file>

<file path=ppt/slideLayouts/_rels/slideLayout67.xml.rels><?xml version="1.0" encoding="UTF-8" standalone="yes"?>
<Relationships xmlns="http://schemas.openxmlformats.org/package/2006/relationships"><Relationship Id="rId8" Type="http://schemas.openxmlformats.org/officeDocument/2006/relationships/tags" Target="../tags/tag398.xml"/><Relationship Id="rId3" Type="http://schemas.openxmlformats.org/officeDocument/2006/relationships/tags" Target="../tags/tag393.xml"/><Relationship Id="rId7" Type="http://schemas.openxmlformats.org/officeDocument/2006/relationships/tags" Target="../tags/tag397.xml"/><Relationship Id="rId2" Type="http://schemas.openxmlformats.org/officeDocument/2006/relationships/tags" Target="../tags/tag392.xml"/><Relationship Id="rId1" Type="http://schemas.openxmlformats.org/officeDocument/2006/relationships/tags" Target="../tags/tag391.xml"/><Relationship Id="rId6" Type="http://schemas.openxmlformats.org/officeDocument/2006/relationships/tags" Target="../tags/tag396.xml"/><Relationship Id="rId5" Type="http://schemas.openxmlformats.org/officeDocument/2006/relationships/tags" Target="../tags/tag395.xml"/><Relationship Id="rId4" Type="http://schemas.openxmlformats.org/officeDocument/2006/relationships/tags" Target="../tags/tag394.xml"/><Relationship Id="rId9"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3" Type="http://schemas.openxmlformats.org/officeDocument/2006/relationships/tags" Target="../tags/tag401.xml"/><Relationship Id="rId2" Type="http://schemas.openxmlformats.org/officeDocument/2006/relationships/tags" Target="../tags/tag400.xml"/><Relationship Id="rId1" Type="http://schemas.openxmlformats.org/officeDocument/2006/relationships/tags" Target="../tags/tag399.xml"/><Relationship Id="rId5" Type="http://schemas.openxmlformats.org/officeDocument/2006/relationships/slideMaster" Target="../slideMasters/slideMaster5.xml"/><Relationship Id="rId4" Type="http://schemas.openxmlformats.org/officeDocument/2006/relationships/tags" Target="../tags/tag402.xml"/></Relationships>
</file>

<file path=ppt/slideLayouts/_rels/slideLayout69.xml.rels><?xml version="1.0" encoding="UTF-8" standalone="yes"?>
<Relationships xmlns="http://schemas.openxmlformats.org/package/2006/relationships"><Relationship Id="rId3" Type="http://schemas.openxmlformats.org/officeDocument/2006/relationships/tags" Target="../tags/tag405.xml"/><Relationship Id="rId2" Type="http://schemas.openxmlformats.org/officeDocument/2006/relationships/tags" Target="../tags/tag404.xml"/><Relationship Id="rId1" Type="http://schemas.openxmlformats.org/officeDocument/2006/relationships/tags" Target="../tags/tag403.xml"/><Relationship Id="rId6" Type="http://schemas.openxmlformats.org/officeDocument/2006/relationships/slideMaster" Target="../slideMasters/slideMaster5.xml"/><Relationship Id="rId5" Type="http://schemas.openxmlformats.org/officeDocument/2006/relationships/tags" Target="../tags/tag407.xml"/><Relationship Id="rId4" Type="http://schemas.openxmlformats.org/officeDocument/2006/relationships/tags" Target="../tags/tag406.xml"/></Relationships>
</file>

<file path=ppt/slideLayouts/_rels/slideLayout70.xml.rels><?xml version="1.0" encoding="UTF-8" standalone="yes"?>
<Relationships xmlns="http://schemas.openxmlformats.org/package/2006/relationships"><Relationship Id="rId3" Type="http://schemas.openxmlformats.org/officeDocument/2006/relationships/tags" Target="../tags/tag410.xml"/><Relationship Id="rId2" Type="http://schemas.openxmlformats.org/officeDocument/2006/relationships/tags" Target="../tags/tag409.xml"/><Relationship Id="rId1" Type="http://schemas.openxmlformats.org/officeDocument/2006/relationships/tags" Target="../tags/tag408.xml"/><Relationship Id="rId6" Type="http://schemas.openxmlformats.org/officeDocument/2006/relationships/slideMaster" Target="../slideMasters/slideMaster5.xml"/><Relationship Id="rId5" Type="http://schemas.openxmlformats.org/officeDocument/2006/relationships/tags" Target="../tags/tag412.xml"/><Relationship Id="rId4" Type="http://schemas.openxmlformats.org/officeDocument/2006/relationships/tags" Target="../tags/tag411.xml"/></Relationships>
</file>

<file path=ppt/slideLayouts/_rels/slideLayout71.xml.rels><?xml version="1.0" encoding="UTF-8" standalone="yes"?>
<Relationships xmlns="http://schemas.openxmlformats.org/package/2006/relationships"><Relationship Id="rId3" Type="http://schemas.openxmlformats.org/officeDocument/2006/relationships/tags" Target="../tags/tag415.xml"/><Relationship Id="rId2" Type="http://schemas.openxmlformats.org/officeDocument/2006/relationships/tags" Target="../tags/tag414.xml"/><Relationship Id="rId1" Type="http://schemas.openxmlformats.org/officeDocument/2006/relationships/tags" Target="../tags/tag413.xml"/><Relationship Id="rId6" Type="http://schemas.openxmlformats.org/officeDocument/2006/relationships/slideMaster" Target="../slideMasters/slideMaster5.xml"/><Relationship Id="rId5" Type="http://schemas.openxmlformats.org/officeDocument/2006/relationships/tags" Target="../tags/tag417.xml"/><Relationship Id="rId4" Type="http://schemas.openxmlformats.org/officeDocument/2006/relationships/tags" Target="../tags/tag416.xml"/></Relationships>
</file>

<file path=ppt/slideLayouts/_rels/slideLayout72.xml.rels><?xml version="1.0" encoding="UTF-8" standalone="yes"?>
<Relationships xmlns="http://schemas.openxmlformats.org/package/2006/relationships"><Relationship Id="rId3" Type="http://schemas.openxmlformats.org/officeDocument/2006/relationships/tags" Target="../tags/tag420.xml"/><Relationship Id="rId7" Type="http://schemas.openxmlformats.org/officeDocument/2006/relationships/slideMaster" Target="../slideMasters/slideMaster5.xml"/><Relationship Id="rId2" Type="http://schemas.openxmlformats.org/officeDocument/2006/relationships/tags" Target="../tags/tag419.xml"/><Relationship Id="rId1" Type="http://schemas.openxmlformats.org/officeDocument/2006/relationships/tags" Target="../tags/tag418.xml"/><Relationship Id="rId6" Type="http://schemas.openxmlformats.org/officeDocument/2006/relationships/tags" Target="../tags/tag423.xml"/><Relationship Id="rId5" Type="http://schemas.openxmlformats.org/officeDocument/2006/relationships/tags" Target="../tags/tag422.xml"/><Relationship Id="rId4" Type="http://schemas.openxmlformats.org/officeDocument/2006/relationships/tags" Target="../tags/tag421.xml"/></Relationships>
</file>

<file path=ppt/slideLayouts/_rels/slideLayout73.xml.rels><?xml version="1.0" encoding="UTF-8" standalone="yes"?>
<Relationships xmlns="http://schemas.openxmlformats.org/package/2006/relationships"><Relationship Id="rId3" Type="http://schemas.openxmlformats.org/officeDocument/2006/relationships/tags" Target="../tags/tag426.xml"/><Relationship Id="rId7" Type="http://schemas.openxmlformats.org/officeDocument/2006/relationships/slideMaster" Target="../slideMasters/slideMaster5.xml"/><Relationship Id="rId2" Type="http://schemas.openxmlformats.org/officeDocument/2006/relationships/tags" Target="../tags/tag425.xml"/><Relationship Id="rId1" Type="http://schemas.openxmlformats.org/officeDocument/2006/relationships/tags" Target="../tags/tag424.xml"/><Relationship Id="rId6" Type="http://schemas.openxmlformats.org/officeDocument/2006/relationships/tags" Target="../tags/tag429.xml"/><Relationship Id="rId5" Type="http://schemas.openxmlformats.org/officeDocument/2006/relationships/tags" Target="../tags/tag428.xml"/><Relationship Id="rId4" Type="http://schemas.openxmlformats.org/officeDocument/2006/relationships/tags" Target="../tags/tag427.xml"/></Relationships>
</file>

<file path=ppt/slideLayouts/_rels/slideLayout74.xml.rels><?xml version="1.0" encoding="UTF-8" standalone="yes"?>
<Relationships xmlns="http://schemas.openxmlformats.org/package/2006/relationships"><Relationship Id="rId8" Type="http://schemas.openxmlformats.org/officeDocument/2006/relationships/tags" Target="../tags/tag445.xml"/><Relationship Id="rId13" Type="http://schemas.openxmlformats.org/officeDocument/2006/relationships/oleObject" Target="../embeddings/oleObject3.bin"/><Relationship Id="rId3" Type="http://schemas.openxmlformats.org/officeDocument/2006/relationships/tags" Target="../tags/tag440.xml"/><Relationship Id="rId7" Type="http://schemas.openxmlformats.org/officeDocument/2006/relationships/tags" Target="../tags/tag444.xml"/><Relationship Id="rId12" Type="http://schemas.openxmlformats.org/officeDocument/2006/relationships/image" Target="../media/image3.emf"/><Relationship Id="rId2" Type="http://schemas.openxmlformats.org/officeDocument/2006/relationships/tags" Target="../tags/tag439.xml"/><Relationship Id="rId1" Type="http://schemas.openxmlformats.org/officeDocument/2006/relationships/vmlDrawing" Target="../drawings/vmlDrawing2.vml"/><Relationship Id="rId6" Type="http://schemas.openxmlformats.org/officeDocument/2006/relationships/tags" Target="../tags/tag443.xml"/><Relationship Id="rId11" Type="http://schemas.openxmlformats.org/officeDocument/2006/relationships/oleObject" Target="../embeddings/oleObject2.bin"/><Relationship Id="rId5" Type="http://schemas.openxmlformats.org/officeDocument/2006/relationships/tags" Target="../tags/tag442.xml"/><Relationship Id="rId10" Type="http://schemas.openxmlformats.org/officeDocument/2006/relationships/slideMaster" Target="../slideMasters/slideMaster6.xml"/><Relationship Id="rId4" Type="http://schemas.openxmlformats.org/officeDocument/2006/relationships/tags" Target="../tags/tag441.xml"/><Relationship Id="rId9" Type="http://schemas.openxmlformats.org/officeDocument/2006/relationships/tags" Target="../tags/tag446.xml"/></Relationships>
</file>

<file path=ppt/slideLayouts/_rels/slideLayout75.xml.rels><?xml version="1.0" encoding="UTF-8" standalone="yes"?>
<Relationships xmlns="http://schemas.openxmlformats.org/package/2006/relationships"><Relationship Id="rId8" Type="http://schemas.openxmlformats.org/officeDocument/2006/relationships/tags" Target="../tags/tag453.xml"/><Relationship Id="rId13" Type="http://schemas.openxmlformats.org/officeDocument/2006/relationships/image" Target="../media/image4.png"/><Relationship Id="rId3" Type="http://schemas.openxmlformats.org/officeDocument/2006/relationships/tags" Target="../tags/tag448.xml"/><Relationship Id="rId7" Type="http://schemas.openxmlformats.org/officeDocument/2006/relationships/tags" Target="../tags/tag452.xml"/><Relationship Id="rId12" Type="http://schemas.openxmlformats.org/officeDocument/2006/relationships/image" Target="../media/image3.emf"/><Relationship Id="rId2" Type="http://schemas.openxmlformats.org/officeDocument/2006/relationships/tags" Target="../tags/tag447.xml"/><Relationship Id="rId1" Type="http://schemas.openxmlformats.org/officeDocument/2006/relationships/vmlDrawing" Target="../drawings/vmlDrawing3.vml"/><Relationship Id="rId6" Type="http://schemas.openxmlformats.org/officeDocument/2006/relationships/tags" Target="../tags/tag451.xml"/><Relationship Id="rId11" Type="http://schemas.openxmlformats.org/officeDocument/2006/relationships/oleObject" Target="../embeddings/oleObject4.bin"/><Relationship Id="rId5" Type="http://schemas.openxmlformats.org/officeDocument/2006/relationships/tags" Target="../tags/tag450.xml"/><Relationship Id="rId10" Type="http://schemas.openxmlformats.org/officeDocument/2006/relationships/slideMaster" Target="../slideMasters/slideMaster6.xml"/><Relationship Id="rId4" Type="http://schemas.openxmlformats.org/officeDocument/2006/relationships/tags" Target="../tags/tag449.xml"/><Relationship Id="rId9" Type="http://schemas.openxmlformats.org/officeDocument/2006/relationships/tags" Target="../tags/tag454.xml"/><Relationship Id="rId14" Type="http://schemas.openxmlformats.org/officeDocument/2006/relationships/oleObject" Target="../embeddings/oleObject5.bin"/></Relationships>
</file>

<file path=ppt/slideLayouts/_rels/slideLayout76.xml.rels><?xml version="1.0" encoding="UTF-8" standalone="yes"?>
<Relationships xmlns="http://schemas.openxmlformats.org/package/2006/relationships"><Relationship Id="rId8" Type="http://schemas.openxmlformats.org/officeDocument/2006/relationships/tags" Target="../tags/tag461.xml"/><Relationship Id="rId13" Type="http://schemas.openxmlformats.org/officeDocument/2006/relationships/image" Target="../media/image4.png"/><Relationship Id="rId3" Type="http://schemas.openxmlformats.org/officeDocument/2006/relationships/tags" Target="../tags/tag456.xml"/><Relationship Id="rId7" Type="http://schemas.openxmlformats.org/officeDocument/2006/relationships/tags" Target="../tags/tag460.xml"/><Relationship Id="rId12" Type="http://schemas.openxmlformats.org/officeDocument/2006/relationships/image" Target="../media/image3.emf"/><Relationship Id="rId2" Type="http://schemas.openxmlformats.org/officeDocument/2006/relationships/tags" Target="../tags/tag455.xml"/><Relationship Id="rId1" Type="http://schemas.openxmlformats.org/officeDocument/2006/relationships/vmlDrawing" Target="../drawings/vmlDrawing4.vml"/><Relationship Id="rId6" Type="http://schemas.openxmlformats.org/officeDocument/2006/relationships/tags" Target="../tags/tag459.xml"/><Relationship Id="rId11" Type="http://schemas.openxmlformats.org/officeDocument/2006/relationships/oleObject" Target="../embeddings/oleObject6.bin"/><Relationship Id="rId5" Type="http://schemas.openxmlformats.org/officeDocument/2006/relationships/tags" Target="../tags/tag458.xml"/><Relationship Id="rId10" Type="http://schemas.openxmlformats.org/officeDocument/2006/relationships/slideMaster" Target="../slideMasters/slideMaster6.xml"/><Relationship Id="rId4" Type="http://schemas.openxmlformats.org/officeDocument/2006/relationships/tags" Target="../tags/tag457.xml"/><Relationship Id="rId9" Type="http://schemas.openxmlformats.org/officeDocument/2006/relationships/tags" Target="../tags/tag462.xml"/><Relationship Id="rId14" Type="http://schemas.openxmlformats.org/officeDocument/2006/relationships/oleObject" Target="../embeddings/oleObject7.bin"/></Relationships>
</file>

<file path=ppt/slideLayouts/_rels/slideLayout77.xml.rels><?xml version="1.0" encoding="UTF-8" standalone="yes"?>
<Relationships xmlns="http://schemas.openxmlformats.org/package/2006/relationships"><Relationship Id="rId8" Type="http://schemas.openxmlformats.org/officeDocument/2006/relationships/tags" Target="../tags/tag469.xml"/><Relationship Id="rId13" Type="http://schemas.openxmlformats.org/officeDocument/2006/relationships/image" Target="../media/image4.png"/><Relationship Id="rId3" Type="http://schemas.openxmlformats.org/officeDocument/2006/relationships/tags" Target="../tags/tag464.xml"/><Relationship Id="rId7" Type="http://schemas.openxmlformats.org/officeDocument/2006/relationships/tags" Target="../tags/tag468.xml"/><Relationship Id="rId12" Type="http://schemas.openxmlformats.org/officeDocument/2006/relationships/image" Target="../media/image3.emf"/><Relationship Id="rId2" Type="http://schemas.openxmlformats.org/officeDocument/2006/relationships/tags" Target="../tags/tag463.xml"/><Relationship Id="rId1" Type="http://schemas.openxmlformats.org/officeDocument/2006/relationships/vmlDrawing" Target="../drawings/vmlDrawing5.vml"/><Relationship Id="rId6" Type="http://schemas.openxmlformats.org/officeDocument/2006/relationships/tags" Target="../tags/tag467.xml"/><Relationship Id="rId11" Type="http://schemas.openxmlformats.org/officeDocument/2006/relationships/oleObject" Target="../embeddings/oleObject8.bin"/><Relationship Id="rId5" Type="http://schemas.openxmlformats.org/officeDocument/2006/relationships/tags" Target="../tags/tag466.xml"/><Relationship Id="rId10" Type="http://schemas.openxmlformats.org/officeDocument/2006/relationships/slideMaster" Target="../slideMasters/slideMaster6.xml"/><Relationship Id="rId4" Type="http://schemas.openxmlformats.org/officeDocument/2006/relationships/tags" Target="../tags/tag465.xml"/><Relationship Id="rId9" Type="http://schemas.openxmlformats.org/officeDocument/2006/relationships/tags" Target="../tags/tag470.xml"/><Relationship Id="rId14" Type="http://schemas.openxmlformats.org/officeDocument/2006/relationships/oleObject" Target="../embeddings/oleObject9.bin"/></Relationships>
</file>

<file path=ppt/slideLayouts/_rels/slideLayout78.xml.rels><?xml version="1.0" encoding="UTF-8" standalone="yes"?>
<Relationships xmlns="http://schemas.openxmlformats.org/package/2006/relationships"><Relationship Id="rId8" Type="http://schemas.openxmlformats.org/officeDocument/2006/relationships/tags" Target="../tags/tag477.xml"/><Relationship Id="rId13" Type="http://schemas.openxmlformats.org/officeDocument/2006/relationships/image" Target="../media/image4.png"/><Relationship Id="rId3" Type="http://schemas.openxmlformats.org/officeDocument/2006/relationships/tags" Target="../tags/tag472.xml"/><Relationship Id="rId7" Type="http://schemas.openxmlformats.org/officeDocument/2006/relationships/tags" Target="../tags/tag476.xml"/><Relationship Id="rId12" Type="http://schemas.openxmlformats.org/officeDocument/2006/relationships/image" Target="../media/image3.emf"/><Relationship Id="rId2" Type="http://schemas.openxmlformats.org/officeDocument/2006/relationships/tags" Target="../tags/tag471.xml"/><Relationship Id="rId1" Type="http://schemas.openxmlformats.org/officeDocument/2006/relationships/vmlDrawing" Target="../drawings/vmlDrawing6.vml"/><Relationship Id="rId6" Type="http://schemas.openxmlformats.org/officeDocument/2006/relationships/tags" Target="../tags/tag475.xml"/><Relationship Id="rId11" Type="http://schemas.openxmlformats.org/officeDocument/2006/relationships/oleObject" Target="../embeddings/oleObject10.bin"/><Relationship Id="rId5" Type="http://schemas.openxmlformats.org/officeDocument/2006/relationships/tags" Target="../tags/tag474.xml"/><Relationship Id="rId10" Type="http://schemas.openxmlformats.org/officeDocument/2006/relationships/slideMaster" Target="../slideMasters/slideMaster6.xml"/><Relationship Id="rId4" Type="http://schemas.openxmlformats.org/officeDocument/2006/relationships/tags" Target="../tags/tag473.xml"/><Relationship Id="rId9" Type="http://schemas.openxmlformats.org/officeDocument/2006/relationships/tags" Target="../tags/tag478.xml"/><Relationship Id="rId14" Type="http://schemas.openxmlformats.org/officeDocument/2006/relationships/oleObject" Target="../embeddings/oleObject11.bin"/></Relationships>
</file>

<file path=ppt/slideLayouts/_rels/slideLayout79.xml.rels><?xml version="1.0" encoding="UTF-8" standalone="yes"?>
<Relationships xmlns="http://schemas.openxmlformats.org/package/2006/relationships"><Relationship Id="rId8" Type="http://schemas.openxmlformats.org/officeDocument/2006/relationships/tags" Target="../tags/tag485.xml"/><Relationship Id="rId13" Type="http://schemas.openxmlformats.org/officeDocument/2006/relationships/image" Target="../media/image4.png"/><Relationship Id="rId3" Type="http://schemas.openxmlformats.org/officeDocument/2006/relationships/tags" Target="../tags/tag480.xml"/><Relationship Id="rId7" Type="http://schemas.openxmlformats.org/officeDocument/2006/relationships/tags" Target="../tags/tag484.xml"/><Relationship Id="rId12" Type="http://schemas.openxmlformats.org/officeDocument/2006/relationships/image" Target="../media/image3.emf"/><Relationship Id="rId2" Type="http://schemas.openxmlformats.org/officeDocument/2006/relationships/tags" Target="../tags/tag479.xml"/><Relationship Id="rId1" Type="http://schemas.openxmlformats.org/officeDocument/2006/relationships/vmlDrawing" Target="../drawings/vmlDrawing7.vml"/><Relationship Id="rId6" Type="http://schemas.openxmlformats.org/officeDocument/2006/relationships/tags" Target="../tags/tag483.xml"/><Relationship Id="rId11" Type="http://schemas.openxmlformats.org/officeDocument/2006/relationships/oleObject" Target="../embeddings/oleObject12.bin"/><Relationship Id="rId5" Type="http://schemas.openxmlformats.org/officeDocument/2006/relationships/tags" Target="../tags/tag482.xml"/><Relationship Id="rId10" Type="http://schemas.openxmlformats.org/officeDocument/2006/relationships/slideMaster" Target="../slideMasters/slideMaster6.xml"/><Relationship Id="rId4" Type="http://schemas.openxmlformats.org/officeDocument/2006/relationships/tags" Target="../tags/tag481.xml"/><Relationship Id="rId9" Type="http://schemas.openxmlformats.org/officeDocument/2006/relationships/tags" Target="../tags/tag486.xml"/><Relationship Id="rId14" Type="http://schemas.openxmlformats.org/officeDocument/2006/relationships/oleObject" Target="../embeddings/oleObject13.bin"/></Relationships>
</file>

<file path=ppt/slideLayouts/_rels/slideLayout80.xml.rels><?xml version="1.0" encoding="UTF-8" standalone="yes"?>
<Relationships xmlns="http://schemas.openxmlformats.org/package/2006/relationships"><Relationship Id="rId8" Type="http://schemas.openxmlformats.org/officeDocument/2006/relationships/tags" Target="../tags/tag493.xml"/><Relationship Id="rId13" Type="http://schemas.openxmlformats.org/officeDocument/2006/relationships/image" Target="../media/image4.png"/><Relationship Id="rId3" Type="http://schemas.openxmlformats.org/officeDocument/2006/relationships/tags" Target="../tags/tag488.xml"/><Relationship Id="rId7" Type="http://schemas.openxmlformats.org/officeDocument/2006/relationships/tags" Target="../tags/tag492.xml"/><Relationship Id="rId12" Type="http://schemas.openxmlformats.org/officeDocument/2006/relationships/image" Target="../media/image3.emf"/><Relationship Id="rId2" Type="http://schemas.openxmlformats.org/officeDocument/2006/relationships/tags" Target="../tags/tag487.xml"/><Relationship Id="rId1" Type="http://schemas.openxmlformats.org/officeDocument/2006/relationships/vmlDrawing" Target="../drawings/vmlDrawing8.vml"/><Relationship Id="rId6" Type="http://schemas.openxmlformats.org/officeDocument/2006/relationships/tags" Target="../tags/tag491.xml"/><Relationship Id="rId11" Type="http://schemas.openxmlformats.org/officeDocument/2006/relationships/oleObject" Target="../embeddings/oleObject14.bin"/><Relationship Id="rId5" Type="http://schemas.openxmlformats.org/officeDocument/2006/relationships/tags" Target="../tags/tag490.xml"/><Relationship Id="rId10" Type="http://schemas.openxmlformats.org/officeDocument/2006/relationships/slideMaster" Target="../slideMasters/slideMaster6.xml"/><Relationship Id="rId4" Type="http://schemas.openxmlformats.org/officeDocument/2006/relationships/tags" Target="../tags/tag489.xml"/><Relationship Id="rId9" Type="http://schemas.openxmlformats.org/officeDocument/2006/relationships/tags" Target="../tags/tag494.xml"/><Relationship Id="rId14" Type="http://schemas.openxmlformats.org/officeDocument/2006/relationships/oleObject" Target="../embeddings/oleObject15.bin"/></Relationships>
</file>

<file path=ppt/slideLayouts/_rels/slideLayout81.xml.rels><?xml version="1.0" encoding="UTF-8" standalone="yes"?>
<Relationships xmlns="http://schemas.openxmlformats.org/package/2006/relationships"><Relationship Id="rId8" Type="http://schemas.openxmlformats.org/officeDocument/2006/relationships/tags" Target="../tags/tag501.xml"/><Relationship Id="rId13" Type="http://schemas.openxmlformats.org/officeDocument/2006/relationships/image" Target="../media/image4.png"/><Relationship Id="rId3" Type="http://schemas.openxmlformats.org/officeDocument/2006/relationships/tags" Target="../tags/tag496.xml"/><Relationship Id="rId7" Type="http://schemas.openxmlformats.org/officeDocument/2006/relationships/tags" Target="../tags/tag500.xml"/><Relationship Id="rId12" Type="http://schemas.openxmlformats.org/officeDocument/2006/relationships/image" Target="../media/image3.emf"/><Relationship Id="rId2" Type="http://schemas.openxmlformats.org/officeDocument/2006/relationships/tags" Target="../tags/tag495.xml"/><Relationship Id="rId1" Type="http://schemas.openxmlformats.org/officeDocument/2006/relationships/vmlDrawing" Target="../drawings/vmlDrawing9.vml"/><Relationship Id="rId6" Type="http://schemas.openxmlformats.org/officeDocument/2006/relationships/tags" Target="../tags/tag499.xml"/><Relationship Id="rId11" Type="http://schemas.openxmlformats.org/officeDocument/2006/relationships/oleObject" Target="../embeddings/oleObject16.bin"/><Relationship Id="rId5" Type="http://schemas.openxmlformats.org/officeDocument/2006/relationships/tags" Target="../tags/tag498.xml"/><Relationship Id="rId10" Type="http://schemas.openxmlformats.org/officeDocument/2006/relationships/slideMaster" Target="../slideMasters/slideMaster6.xml"/><Relationship Id="rId4" Type="http://schemas.openxmlformats.org/officeDocument/2006/relationships/tags" Target="../tags/tag497.xml"/><Relationship Id="rId9" Type="http://schemas.openxmlformats.org/officeDocument/2006/relationships/tags" Target="../tags/tag502.xml"/><Relationship Id="rId14" Type="http://schemas.openxmlformats.org/officeDocument/2006/relationships/oleObject" Target="../embeddings/oleObject17.bin"/></Relationships>
</file>

<file path=ppt/slideLayouts/_rels/slideLayout82.xml.rels><?xml version="1.0" encoding="UTF-8" standalone="yes"?>
<Relationships xmlns="http://schemas.openxmlformats.org/package/2006/relationships"><Relationship Id="rId8" Type="http://schemas.openxmlformats.org/officeDocument/2006/relationships/tags" Target="../tags/tag509.xml"/><Relationship Id="rId13" Type="http://schemas.openxmlformats.org/officeDocument/2006/relationships/image" Target="../media/image4.png"/><Relationship Id="rId3" Type="http://schemas.openxmlformats.org/officeDocument/2006/relationships/tags" Target="../tags/tag504.xml"/><Relationship Id="rId7" Type="http://schemas.openxmlformats.org/officeDocument/2006/relationships/tags" Target="../tags/tag508.xml"/><Relationship Id="rId12" Type="http://schemas.openxmlformats.org/officeDocument/2006/relationships/image" Target="../media/image3.emf"/><Relationship Id="rId2" Type="http://schemas.openxmlformats.org/officeDocument/2006/relationships/tags" Target="../tags/tag503.xml"/><Relationship Id="rId1" Type="http://schemas.openxmlformats.org/officeDocument/2006/relationships/vmlDrawing" Target="../drawings/vmlDrawing10.vml"/><Relationship Id="rId6" Type="http://schemas.openxmlformats.org/officeDocument/2006/relationships/tags" Target="../tags/tag507.xml"/><Relationship Id="rId11" Type="http://schemas.openxmlformats.org/officeDocument/2006/relationships/oleObject" Target="../embeddings/oleObject18.bin"/><Relationship Id="rId5" Type="http://schemas.openxmlformats.org/officeDocument/2006/relationships/tags" Target="../tags/tag506.xml"/><Relationship Id="rId10" Type="http://schemas.openxmlformats.org/officeDocument/2006/relationships/slideMaster" Target="../slideMasters/slideMaster6.xml"/><Relationship Id="rId4" Type="http://schemas.openxmlformats.org/officeDocument/2006/relationships/tags" Target="../tags/tag505.xml"/><Relationship Id="rId9" Type="http://schemas.openxmlformats.org/officeDocument/2006/relationships/tags" Target="../tags/tag510.xml"/><Relationship Id="rId14" Type="http://schemas.openxmlformats.org/officeDocument/2006/relationships/oleObject" Target="../embeddings/oleObject19.bin"/></Relationships>
</file>

<file path=ppt/slideLayouts/_rels/slideLayout83.xml.rels><?xml version="1.0" encoding="UTF-8" standalone="yes"?>
<Relationships xmlns="http://schemas.openxmlformats.org/package/2006/relationships"><Relationship Id="rId8" Type="http://schemas.openxmlformats.org/officeDocument/2006/relationships/tags" Target="../tags/tag517.xml"/><Relationship Id="rId13" Type="http://schemas.openxmlformats.org/officeDocument/2006/relationships/image" Target="../media/image4.png"/><Relationship Id="rId3" Type="http://schemas.openxmlformats.org/officeDocument/2006/relationships/tags" Target="../tags/tag512.xml"/><Relationship Id="rId7" Type="http://schemas.openxmlformats.org/officeDocument/2006/relationships/tags" Target="../tags/tag516.xml"/><Relationship Id="rId12" Type="http://schemas.openxmlformats.org/officeDocument/2006/relationships/image" Target="../media/image3.emf"/><Relationship Id="rId2" Type="http://schemas.openxmlformats.org/officeDocument/2006/relationships/tags" Target="../tags/tag511.xml"/><Relationship Id="rId1" Type="http://schemas.openxmlformats.org/officeDocument/2006/relationships/vmlDrawing" Target="../drawings/vmlDrawing11.vml"/><Relationship Id="rId6" Type="http://schemas.openxmlformats.org/officeDocument/2006/relationships/tags" Target="../tags/tag515.xml"/><Relationship Id="rId11" Type="http://schemas.openxmlformats.org/officeDocument/2006/relationships/oleObject" Target="../embeddings/oleObject20.bin"/><Relationship Id="rId5" Type="http://schemas.openxmlformats.org/officeDocument/2006/relationships/tags" Target="../tags/tag514.xml"/><Relationship Id="rId10" Type="http://schemas.openxmlformats.org/officeDocument/2006/relationships/slideMaster" Target="../slideMasters/slideMaster6.xml"/><Relationship Id="rId4" Type="http://schemas.openxmlformats.org/officeDocument/2006/relationships/tags" Target="../tags/tag513.xml"/><Relationship Id="rId9" Type="http://schemas.openxmlformats.org/officeDocument/2006/relationships/tags" Target="../tags/tag518.xml"/><Relationship Id="rId14" Type="http://schemas.openxmlformats.org/officeDocument/2006/relationships/oleObject" Target="../embeddings/oleObject21.bin"/></Relationships>
</file>

<file path=ppt/slideLayouts/_rels/slideLayout84.xml.rels><?xml version="1.0" encoding="UTF-8" standalone="yes"?>
<Relationships xmlns="http://schemas.openxmlformats.org/package/2006/relationships"><Relationship Id="rId8" Type="http://schemas.openxmlformats.org/officeDocument/2006/relationships/tags" Target="../tags/tag525.xml"/><Relationship Id="rId13" Type="http://schemas.openxmlformats.org/officeDocument/2006/relationships/image" Target="../media/image4.png"/><Relationship Id="rId3" Type="http://schemas.openxmlformats.org/officeDocument/2006/relationships/tags" Target="../tags/tag520.xml"/><Relationship Id="rId7" Type="http://schemas.openxmlformats.org/officeDocument/2006/relationships/tags" Target="../tags/tag524.xml"/><Relationship Id="rId12" Type="http://schemas.openxmlformats.org/officeDocument/2006/relationships/image" Target="../media/image3.emf"/><Relationship Id="rId2" Type="http://schemas.openxmlformats.org/officeDocument/2006/relationships/tags" Target="../tags/tag519.xml"/><Relationship Id="rId1" Type="http://schemas.openxmlformats.org/officeDocument/2006/relationships/vmlDrawing" Target="../drawings/vmlDrawing12.vml"/><Relationship Id="rId6" Type="http://schemas.openxmlformats.org/officeDocument/2006/relationships/tags" Target="../tags/tag523.xml"/><Relationship Id="rId11" Type="http://schemas.openxmlformats.org/officeDocument/2006/relationships/oleObject" Target="../embeddings/oleObject22.bin"/><Relationship Id="rId5" Type="http://schemas.openxmlformats.org/officeDocument/2006/relationships/tags" Target="../tags/tag522.xml"/><Relationship Id="rId10" Type="http://schemas.openxmlformats.org/officeDocument/2006/relationships/slideMaster" Target="../slideMasters/slideMaster6.xml"/><Relationship Id="rId4" Type="http://schemas.openxmlformats.org/officeDocument/2006/relationships/tags" Target="../tags/tag521.xml"/><Relationship Id="rId9" Type="http://schemas.openxmlformats.org/officeDocument/2006/relationships/tags" Target="../tags/tag526.xml"/><Relationship Id="rId14" Type="http://schemas.openxmlformats.org/officeDocument/2006/relationships/oleObject" Target="../embeddings/oleObject23.bin"/></Relationships>
</file>

<file path=ppt/slideLayouts/_rels/slideLayout85.xml.rels><?xml version="1.0" encoding="UTF-8" standalone="yes"?>
<Relationships xmlns="http://schemas.openxmlformats.org/package/2006/relationships"><Relationship Id="rId8" Type="http://schemas.openxmlformats.org/officeDocument/2006/relationships/tags" Target="../tags/tag533.xml"/><Relationship Id="rId13" Type="http://schemas.openxmlformats.org/officeDocument/2006/relationships/image" Target="../media/image4.png"/><Relationship Id="rId3" Type="http://schemas.openxmlformats.org/officeDocument/2006/relationships/tags" Target="../tags/tag528.xml"/><Relationship Id="rId7" Type="http://schemas.openxmlformats.org/officeDocument/2006/relationships/tags" Target="../tags/tag532.xml"/><Relationship Id="rId12" Type="http://schemas.openxmlformats.org/officeDocument/2006/relationships/image" Target="../media/image3.emf"/><Relationship Id="rId2" Type="http://schemas.openxmlformats.org/officeDocument/2006/relationships/tags" Target="../tags/tag527.xml"/><Relationship Id="rId1" Type="http://schemas.openxmlformats.org/officeDocument/2006/relationships/vmlDrawing" Target="../drawings/vmlDrawing13.vml"/><Relationship Id="rId6" Type="http://schemas.openxmlformats.org/officeDocument/2006/relationships/tags" Target="../tags/tag531.xml"/><Relationship Id="rId11" Type="http://schemas.openxmlformats.org/officeDocument/2006/relationships/oleObject" Target="../embeddings/oleObject24.bin"/><Relationship Id="rId5" Type="http://schemas.openxmlformats.org/officeDocument/2006/relationships/tags" Target="../tags/tag530.xml"/><Relationship Id="rId10" Type="http://schemas.openxmlformats.org/officeDocument/2006/relationships/slideMaster" Target="../slideMasters/slideMaster6.xml"/><Relationship Id="rId4" Type="http://schemas.openxmlformats.org/officeDocument/2006/relationships/tags" Target="../tags/tag529.xml"/><Relationship Id="rId9" Type="http://schemas.openxmlformats.org/officeDocument/2006/relationships/tags" Target="../tags/tag534.xml"/><Relationship Id="rId14" Type="http://schemas.openxmlformats.org/officeDocument/2006/relationships/oleObject" Target="../embeddings/oleObject25.bin"/></Relationships>
</file>

<file path=ppt/slideLayouts/_rels/slideLayout86.xml.rels><?xml version="1.0" encoding="UTF-8" standalone="yes"?>
<Relationships xmlns="http://schemas.openxmlformats.org/package/2006/relationships"><Relationship Id="rId8" Type="http://schemas.openxmlformats.org/officeDocument/2006/relationships/tags" Target="../tags/tag541.xml"/><Relationship Id="rId13" Type="http://schemas.openxmlformats.org/officeDocument/2006/relationships/image" Target="../media/image4.png"/><Relationship Id="rId3" Type="http://schemas.openxmlformats.org/officeDocument/2006/relationships/tags" Target="../tags/tag536.xml"/><Relationship Id="rId7" Type="http://schemas.openxmlformats.org/officeDocument/2006/relationships/tags" Target="../tags/tag540.xml"/><Relationship Id="rId12" Type="http://schemas.openxmlformats.org/officeDocument/2006/relationships/image" Target="../media/image3.emf"/><Relationship Id="rId2" Type="http://schemas.openxmlformats.org/officeDocument/2006/relationships/tags" Target="../tags/tag535.xml"/><Relationship Id="rId1" Type="http://schemas.openxmlformats.org/officeDocument/2006/relationships/vmlDrawing" Target="../drawings/vmlDrawing14.vml"/><Relationship Id="rId6" Type="http://schemas.openxmlformats.org/officeDocument/2006/relationships/tags" Target="../tags/tag539.xml"/><Relationship Id="rId11" Type="http://schemas.openxmlformats.org/officeDocument/2006/relationships/oleObject" Target="../embeddings/oleObject26.bin"/><Relationship Id="rId5" Type="http://schemas.openxmlformats.org/officeDocument/2006/relationships/tags" Target="../tags/tag538.xml"/><Relationship Id="rId10" Type="http://schemas.openxmlformats.org/officeDocument/2006/relationships/slideMaster" Target="../slideMasters/slideMaster6.xml"/><Relationship Id="rId4" Type="http://schemas.openxmlformats.org/officeDocument/2006/relationships/tags" Target="../tags/tag537.xml"/><Relationship Id="rId9" Type="http://schemas.openxmlformats.org/officeDocument/2006/relationships/tags" Target="../tags/tag542.xml"/><Relationship Id="rId14" Type="http://schemas.openxmlformats.org/officeDocument/2006/relationships/oleObject" Target="../embeddings/oleObject27.bin"/></Relationships>
</file>

<file path=ppt/slideLayouts/_rels/slideLayout87.xml.rels><?xml version="1.0" encoding="UTF-8" standalone="yes"?>
<Relationships xmlns="http://schemas.openxmlformats.org/package/2006/relationships"><Relationship Id="rId8" Type="http://schemas.openxmlformats.org/officeDocument/2006/relationships/tags" Target="../tags/tag549.xml"/><Relationship Id="rId13" Type="http://schemas.openxmlformats.org/officeDocument/2006/relationships/image" Target="../media/image4.png"/><Relationship Id="rId3" Type="http://schemas.openxmlformats.org/officeDocument/2006/relationships/tags" Target="../tags/tag544.xml"/><Relationship Id="rId7" Type="http://schemas.openxmlformats.org/officeDocument/2006/relationships/tags" Target="../tags/tag548.xml"/><Relationship Id="rId12" Type="http://schemas.openxmlformats.org/officeDocument/2006/relationships/image" Target="../media/image3.emf"/><Relationship Id="rId2" Type="http://schemas.openxmlformats.org/officeDocument/2006/relationships/tags" Target="../tags/tag543.xml"/><Relationship Id="rId1" Type="http://schemas.openxmlformats.org/officeDocument/2006/relationships/vmlDrawing" Target="../drawings/vmlDrawing15.vml"/><Relationship Id="rId6" Type="http://schemas.openxmlformats.org/officeDocument/2006/relationships/tags" Target="../tags/tag547.xml"/><Relationship Id="rId11" Type="http://schemas.openxmlformats.org/officeDocument/2006/relationships/oleObject" Target="../embeddings/oleObject28.bin"/><Relationship Id="rId5" Type="http://schemas.openxmlformats.org/officeDocument/2006/relationships/tags" Target="../tags/tag546.xml"/><Relationship Id="rId10" Type="http://schemas.openxmlformats.org/officeDocument/2006/relationships/slideMaster" Target="../slideMasters/slideMaster6.xml"/><Relationship Id="rId4" Type="http://schemas.openxmlformats.org/officeDocument/2006/relationships/tags" Target="../tags/tag545.xml"/><Relationship Id="rId9" Type="http://schemas.openxmlformats.org/officeDocument/2006/relationships/tags" Target="../tags/tag550.xml"/><Relationship Id="rId14" Type="http://schemas.openxmlformats.org/officeDocument/2006/relationships/oleObject" Target="../embeddings/oleObject29.bin"/></Relationships>
</file>

<file path=ppt/slideLayouts/_rels/slideLayout88.xml.rels><?xml version="1.0" encoding="UTF-8" standalone="yes"?>
<Relationships xmlns="http://schemas.openxmlformats.org/package/2006/relationships"><Relationship Id="rId8" Type="http://schemas.openxmlformats.org/officeDocument/2006/relationships/tags" Target="../tags/tag557.xml"/><Relationship Id="rId13" Type="http://schemas.openxmlformats.org/officeDocument/2006/relationships/image" Target="../media/image4.png"/><Relationship Id="rId3" Type="http://schemas.openxmlformats.org/officeDocument/2006/relationships/tags" Target="../tags/tag552.xml"/><Relationship Id="rId7" Type="http://schemas.openxmlformats.org/officeDocument/2006/relationships/tags" Target="../tags/tag556.xml"/><Relationship Id="rId12" Type="http://schemas.openxmlformats.org/officeDocument/2006/relationships/image" Target="../media/image3.emf"/><Relationship Id="rId2" Type="http://schemas.openxmlformats.org/officeDocument/2006/relationships/tags" Target="../tags/tag551.xml"/><Relationship Id="rId1" Type="http://schemas.openxmlformats.org/officeDocument/2006/relationships/vmlDrawing" Target="../drawings/vmlDrawing16.vml"/><Relationship Id="rId6" Type="http://schemas.openxmlformats.org/officeDocument/2006/relationships/tags" Target="../tags/tag555.xml"/><Relationship Id="rId11" Type="http://schemas.openxmlformats.org/officeDocument/2006/relationships/oleObject" Target="../embeddings/oleObject30.bin"/><Relationship Id="rId5" Type="http://schemas.openxmlformats.org/officeDocument/2006/relationships/tags" Target="../tags/tag554.xml"/><Relationship Id="rId10" Type="http://schemas.openxmlformats.org/officeDocument/2006/relationships/slideMaster" Target="../slideMasters/slideMaster6.xml"/><Relationship Id="rId4" Type="http://schemas.openxmlformats.org/officeDocument/2006/relationships/tags" Target="../tags/tag553.xml"/><Relationship Id="rId9" Type="http://schemas.openxmlformats.org/officeDocument/2006/relationships/tags" Target="../tags/tag558.xml"/><Relationship Id="rId14" Type="http://schemas.openxmlformats.org/officeDocument/2006/relationships/oleObject" Target="../embeddings/oleObject31.bin"/></Relationships>
</file>

<file path=ppt/slideLayouts/_rels/slideLayout89.xml.rels><?xml version="1.0" encoding="UTF-8" standalone="yes"?>
<Relationships xmlns="http://schemas.openxmlformats.org/package/2006/relationships"><Relationship Id="rId8" Type="http://schemas.openxmlformats.org/officeDocument/2006/relationships/tags" Target="../tags/tag565.xml"/><Relationship Id="rId13" Type="http://schemas.openxmlformats.org/officeDocument/2006/relationships/image" Target="../media/image4.png"/><Relationship Id="rId3" Type="http://schemas.openxmlformats.org/officeDocument/2006/relationships/tags" Target="../tags/tag560.xml"/><Relationship Id="rId7" Type="http://schemas.openxmlformats.org/officeDocument/2006/relationships/tags" Target="../tags/tag564.xml"/><Relationship Id="rId12" Type="http://schemas.openxmlformats.org/officeDocument/2006/relationships/image" Target="../media/image3.emf"/><Relationship Id="rId2" Type="http://schemas.openxmlformats.org/officeDocument/2006/relationships/tags" Target="../tags/tag559.xml"/><Relationship Id="rId1" Type="http://schemas.openxmlformats.org/officeDocument/2006/relationships/vmlDrawing" Target="../drawings/vmlDrawing17.vml"/><Relationship Id="rId6" Type="http://schemas.openxmlformats.org/officeDocument/2006/relationships/tags" Target="../tags/tag563.xml"/><Relationship Id="rId11" Type="http://schemas.openxmlformats.org/officeDocument/2006/relationships/oleObject" Target="../embeddings/oleObject32.bin"/><Relationship Id="rId5" Type="http://schemas.openxmlformats.org/officeDocument/2006/relationships/tags" Target="../tags/tag562.xml"/><Relationship Id="rId10" Type="http://schemas.openxmlformats.org/officeDocument/2006/relationships/slideMaster" Target="../slideMasters/slideMaster6.xml"/><Relationship Id="rId4" Type="http://schemas.openxmlformats.org/officeDocument/2006/relationships/tags" Target="../tags/tag561.xml"/><Relationship Id="rId9" Type="http://schemas.openxmlformats.org/officeDocument/2006/relationships/tags" Target="../tags/tag566.xml"/><Relationship Id="rId14" Type="http://schemas.openxmlformats.org/officeDocument/2006/relationships/oleObject" Target="../embeddings/oleObject33.bin"/></Relationships>
</file>

<file path=ppt/slideLayouts/_rels/slideLayout90.xml.rels><?xml version="1.0" encoding="UTF-8" standalone="yes"?>
<Relationships xmlns="http://schemas.openxmlformats.org/package/2006/relationships"><Relationship Id="rId8" Type="http://schemas.openxmlformats.org/officeDocument/2006/relationships/tags" Target="../tags/tag573.xml"/><Relationship Id="rId13" Type="http://schemas.openxmlformats.org/officeDocument/2006/relationships/image" Target="../media/image4.png"/><Relationship Id="rId3" Type="http://schemas.openxmlformats.org/officeDocument/2006/relationships/tags" Target="../tags/tag568.xml"/><Relationship Id="rId7" Type="http://schemas.openxmlformats.org/officeDocument/2006/relationships/tags" Target="../tags/tag572.xml"/><Relationship Id="rId12" Type="http://schemas.openxmlformats.org/officeDocument/2006/relationships/image" Target="../media/image3.emf"/><Relationship Id="rId2" Type="http://schemas.openxmlformats.org/officeDocument/2006/relationships/tags" Target="../tags/tag567.xml"/><Relationship Id="rId1" Type="http://schemas.openxmlformats.org/officeDocument/2006/relationships/vmlDrawing" Target="../drawings/vmlDrawing18.vml"/><Relationship Id="rId6" Type="http://schemas.openxmlformats.org/officeDocument/2006/relationships/tags" Target="../tags/tag571.xml"/><Relationship Id="rId11" Type="http://schemas.openxmlformats.org/officeDocument/2006/relationships/oleObject" Target="../embeddings/oleObject34.bin"/><Relationship Id="rId5" Type="http://schemas.openxmlformats.org/officeDocument/2006/relationships/tags" Target="../tags/tag570.xml"/><Relationship Id="rId10" Type="http://schemas.openxmlformats.org/officeDocument/2006/relationships/slideMaster" Target="../slideMasters/slideMaster6.xml"/><Relationship Id="rId4" Type="http://schemas.openxmlformats.org/officeDocument/2006/relationships/tags" Target="../tags/tag569.xml"/><Relationship Id="rId9" Type="http://schemas.openxmlformats.org/officeDocument/2006/relationships/tags" Target="../tags/tag574.xml"/><Relationship Id="rId14" Type="http://schemas.openxmlformats.org/officeDocument/2006/relationships/oleObject" Target="../embeddings/oleObject35.bin"/></Relationships>
</file>

<file path=ppt/slideLayouts/_rels/slideLayout91.xml.rels><?xml version="1.0" encoding="UTF-8" standalone="yes"?>
<Relationships xmlns="http://schemas.openxmlformats.org/package/2006/relationships"><Relationship Id="rId8" Type="http://schemas.openxmlformats.org/officeDocument/2006/relationships/tags" Target="../tags/tag581.xml"/><Relationship Id="rId13" Type="http://schemas.openxmlformats.org/officeDocument/2006/relationships/image" Target="../media/image4.png"/><Relationship Id="rId3" Type="http://schemas.openxmlformats.org/officeDocument/2006/relationships/tags" Target="../tags/tag576.xml"/><Relationship Id="rId7" Type="http://schemas.openxmlformats.org/officeDocument/2006/relationships/tags" Target="../tags/tag580.xml"/><Relationship Id="rId12" Type="http://schemas.openxmlformats.org/officeDocument/2006/relationships/image" Target="../media/image3.emf"/><Relationship Id="rId2" Type="http://schemas.openxmlformats.org/officeDocument/2006/relationships/tags" Target="../tags/tag575.xml"/><Relationship Id="rId1" Type="http://schemas.openxmlformats.org/officeDocument/2006/relationships/vmlDrawing" Target="../drawings/vmlDrawing19.vml"/><Relationship Id="rId6" Type="http://schemas.openxmlformats.org/officeDocument/2006/relationships/tags" Target="../tags/tag579.xml"/><Relationship Id="rId11" Type="http://schemas.openxmlformats.org/officeDocument/2006/relationships/oleObject" Target="../embeddings/oleObject36.bin"/><Relationship Id="rId5" Type="http://schemas.openxmlformats.org/officeDocument/2006/relationships/tags" Target="../tags/tag578.xml"/><Relationship Id="rId10" Type="http://schemas.openxmlformats.org/officeDocument/2006/relationships/slideMaster" Target="../slideMasters/slideMaster6.xml"/><Relationship Id="rId4" Type="http://schemas.openxmlformats.org/officeDocument/2006/relationships/tags" Target="../tags/tag577.xml"/><Relationship Id="rId9" Type="http://schemas.openxmlformats.org/officeDocument/2006/relationships/tags" Target="../tags/tag582.xml"/><Relationship Id="rId14" Type="http://schemas.openxmlformats.org/officeDocument/2006/relationships/oleObject" Target="../embeddings/oleObject37.bin"/></Relationships>
</file>

<file path=ppt/slideLayouts/_rels/slideLayout92.xml.rels><?xml version="1.0" encoding="UTF-8" standalone="yes"?>
<Relationships xmlns="http://schemas.openxmlformats.org/package/2006/relationships"><Relationship Id="rId8" Type="http://schemas.openxmlformats.org/officeDocument/2006/relationships/tags" Target="../tags/tag589.xml"/><Relationship Id="rId13" Type="http://schemas.openxmlformats.org/officeDocument/2006/relationships/image" Target="../media/image4.png"/><Relationship Id="rId3" Type="http://schemas.openxmlformats.org/officeDocument/2006/relationships/tags" Target="../tags/tag584.xml"/><Relationship Id="rId7" Type="http://schemas.openxmlformats.org/officeDocument/2006/relationships/tags" Target="../tags/tag588.xml"/><Relationship Id="rId12" Type="http://schemas.openxmlformats.org/officeDocument/2006/relationships/image" Target="../media/image3.emf"/><Relationship Id="rId2" Type="http://schemas.openxmlformats.org/officeDocument/2006/relationships/tags" Target="../tags/tag583.xml"/><Relationship Id="rId1" Type="http://schemas.openxmlformats.org/officeDocument/2006/relationships/vmlDrawing" Target="../drawings/vmlDrawing20.vml"/><Relationship Id="rId6" Type="http://schemas.openxmlformats.org/officeDocument/2006/relationships/tags" Target="../tags/tag587.xml"/><Relationship Id="rId11" Type="http://schemas.openxmlformats.org/officeDocument/2006/relationships/oleObject" Target="../embeddings/oleObject38.bin"/><Relationship Id="rId5" Type="http://schemas.openxmlformats.org/officeDocument/2006/relationships/tags" Target="../tags/tag586.xml"/><Relationship Id="rId10" Type="http://schemas.openxmlformats.org/officeDocument/2006/relationships/slideMaster" Target="../slideMasters/slideMaster6.xml"/><Relationship Id="rId4" Type="http://schemas.openxmlformats.org/officeDocument/2006/relationships/tags" Target="../tags/tag585.xml"/><Relationship Id="rId9" Type="http://schemas.openxmlformats.org/officeDocument/2006/relationships/tags" Target="../tags/tag590.xml"/><Relationship Id="rId14" Type="http://schemas.openxmlformats.org/officeDocument/2006/relationships/oleObject" Target="../embeddings/oleObject39.bin"/></Relationships>
</file>

<file path=ppt/slideLayouts/_rels/slideLayout93.xml.rels><?xml version="1.0" encoding="UTF-8" standalone="yes"?>
<Relationships xmlns="http://schemas.openxmlformats.org/package/2006/relationships"><Relationship Id="rId8" Type="http://schemas.openxmlformats.org/officeDocument/2006/relationships/tags" Target="../tags/tag597.xml"/><Relationship Id="rId13" Type="http://schemas.openxmlformats.org/officeDocument/2006/relationships/image" Target="../media/image4.png"/><Relationship Id="rId3" Type="http://schemas.openxmlformats.org/officeDocument/2006/relationships/tags" Target="../tags/tag592.xml"/><Relationship Id="rId7" Type="http://schemas.openxmlformats.org/officeDocument/2006/relationships/tags" Target="../tags/tag596.xml"/><Relationship Id="rId12" Type="http://schemas.openxmlformats.org/officeDocument/2006/relationships/image" Target="../media/image3.emf"/><Relationship Id="rId2" Type="http://schemas.openxmlformats.org/officeDocument/2006/relationships/tags" Target="../tags/tag591.xml"/><Relationship Id="rId1" Type="http://schemas.openxmlformats.org/officeDocument/2006/relationships/vmlDrawing" Target="../drawings/vmlDrawing21.vml"/><Relationship Id="rId6" Type="http://schemas.openxmlformats.org/officeDocument/2006/relationships/tags" Target="../tags/tag595.xml"/><Relationship Id="rId11" Type="http://schemas.openxmlformats.org/officeDocument/2006/relationships/oleObject" Target="../embeddings/oleObject40.bin"/><Relationship Id="rId5" Type="http://schemas.openxmlformats.org/officeDocument/2006/relationships/tags" Target="../tags/tag594.xml"/><Relationship Id="rId10" Type="http://schemas.openxmlformats.org/officeDocument/2006/relationships/slideMaster" Target="../slideMasters/slideMaster6.xml"/><Relationship Id="rId4" Type="http://schemas.openxmlformats.org/officeDocument/2006/relationships/tags" Target="../tags/tag593.xml"/><Relationship Id="rId9" Type="http://schemas.openxmlformats.org/officeDocument/2006/relationships/tags" Target="../tags/tag598.xml"/><Relationship Id="rId14" Type="http://schemas.openxmlformats.org/officeDocument/2006/relationships/oleObject" Target="../embeddings/oleObject41.bin"/></Relationships>
</file>

<file path=ppt/slideLayouts/_rels/slideLayout94.xml.rels><?xml version="1.0" encoding="UTF-8" standalone="yes"?>
<Relationships xmlns="http://schemas.openxmlformats.org/package/2006/relationships"><Relationship Id="rId8" Type="http://schemas.openxmlformats.org/officeDocument/2006/relationships/tags" Target="../tags/tag605.xml"/><Relationship Id="rId13" Type="http://schemas.openxmlformats.org/officeDocument/2006/relationships/image" Target="../media/image4.png"/><Relationship Id="rId3" Type="http://schemas.openxmlformats.org/officeDocument/2006/relationships/tags" Target="../tags/tag600.xml"/><Relationship Id="rId7" Type="http://schemas.openxmlformats.org/officeDocument/2006/relationships/tags" Target="../tags/tag604.xml"/><Relationship Id="rId12" Type="http://schemas.openxmlformats.org/officeDocument/2006/relationships/image" Target="../media/image3.emf"/><Relationship Id="rId2" Type="http://schemas.openxmlformats.org/officeDocument/2006/relationships/tags" Target="../tags/tag599.xml"/><Relationship Id="rId1" Type="http://schemas.openxmlformats.org/officeDocument/2006/relationships/vmlDrawing" Target="../drawings/vmlDrawing22.vml"/><Relationship Id="rId6" Type="http://schemas.openxmlformats.org/officeDocument/2006/relationships/tags" Target="../tags/tag603.xml"/><Relationship Id="rId11" Type="http://schemas.openxmlformats.org/officeDocument/2006/relationships/oleObject" Target="../embeddings/oleObject42.bin"/><Relationship Id="rId5" Type="http://schemas.openxmlformats.org/officeDocument/2006/relationships/tags" Target="../tags/tag602.xml"/><Relationship Id="rId10" Type="http://schemas.openxmlformats.org/officeDocument/2006/relationships/slideMaster" Target="../slideMasters/slideMaster6.xml"/><Relationship Id="rId4" Type="http://schemas.openxmlformats.org/officeDocument/2006/relationships/tags" Target="../tags/tag601.xml"/><Relationship Id="rId9" Type="http://schemas.openxmlformats.org/officeDocument/2006/relationships/tags" Target="../tags/tag606.xml"/><Relationship Id="rId14" Type="http://schemas.openxmlformats.org/officeDocument/2006/relationships/oleObject" Target="../embeddings/oleObject43.bin"/></Relationships>
</file>

<file path=ppt/slideLayouts/_rels/slideLayout95.xml.rels><?xml version="1.0" encoding="UTF-8" standalone="yes"?>
<Relationships xmlns="http://schemas.openxmlformats.org/package/2006/relationships"><Relationship Id="rId8" Type="http://schemas.openxmlformats.org/officeDocument/2006/relationships/tags" Target="../tags/tag613.xml"/><Relationship Id="rId13" Type="http://schemas.openxmlformats.org/officeDocument/2006/relationships/image" Target="../media/image4.png"/><Relationship Id="rId3" Type="http://schemas.openxmlformats.org/officeDocument/2006/relationships/tags" Target="../tags/tag608.xml"/><Relationship Id="rId7" Type="http://schemas.openxmlformats.org/officeDocument/2006/relationships/tags" Target="../tags/tag612.xml"/><Relationship Id="rId12" Type="http://schemas.openxmlformats.org/officeDocument/2006/relationships/image" Target="../media/image3.emf"/><Relationship Id="rId2" Type="http://schemas.openxmlformats.org/officeDocument/2006/relationships/tags" Target="../tags/tag607.xml"/><Relationship Id="rId1" Type="http://schemas.openxmlformats.org/officeDocument/2006/relationships/vmlDrawing" Target="../drawings/vmlDrawing23.vml"/><Relationship Id="rId6" Type="http://schemas.openxmlformats.org/officeDocument/2006/relationships/tags" Target="../tags/tag611.xml"/><Relationship Id="rId11" Type="http://schemas.openxmlformats.org/officeDocument/2006/relationships/oleObject" Target="../embeddings/oleObject44.bin"/><Relationship Id="rId5" Type="http://schemas.openxmlformats.org/officeDocument/2006/relationships/tags" Target="../tags/tag610.xml"/><Relationship Id="rId10" Type="http://schemas.openxmlformats.org/officeDocument/2006/relationships/slideMaster" Target="../slideMasters/slideMaster6.xml"/><Relationship Id="rId4" Type="http://schemas.openxmlformats.org/officeDocument/2006/relationships/tags" Target="../tags/tag609.xml"/><Relationship Id="rId9" Type="http://schemas.openxmlformats.org/officeDocument/2006/relationships/tags" Target="../tags/tag614.xml"/><Relationship Id="rId14" Type="http://schemas.openxmlformats.org/officeDocument/2006/relationships/oleObject" Target="../embeddings/oleObject45.bin"/></Relationships>
</file>

<file path=ppt/slideLayouts/_rels/slideLayout96.xml.rels><?xml version="1.0" encoding="UTF-8" standalone="yes"?>
<Relationships xmlns="http://schemas.openxmlformats.org/package/2006/relationships"><Relationship Id="rId8" Type="http://schemas.openxmlformats.org/officeDocument/2006/relationships/tags" Target="../tags/tag621.xml"/><Relationship Id="rId13" Type="http://schemas.openxmlformats.org/officeDocument/2006/relationships/image" Target="../media/image4.png"/><Relationship Id="rId3" Type="http://schemas.openxmlformats.org/officeDocument/2006/relationships/tags" Target="../tags/tag616.xml"/><Relationship Id="rId7" Type="http://schemas.openxmlformats.org/officeDocument/2006/relationships/tags" Target="../tags/tag620.xml"/><Relationship Id="rId12" Type="http://schemas.openxmlformats.org/officeDocument/2006/relationships/image" Target="../media/image3.emf"/><Relationship Id="rId2" Type="http://schemas.openxmlformats.org/officeDocument/2006/relationships/tags" Target="../tags/tag615.xml"/><Relationship Id="rId1" Type="http://schemas.openxmlformats.org/officeDocument/2006/relationships/vmlDrawing" Target="../drawings/vmlDrawing24.vml"/><Relationship Id="rId6" Type="http://schemas.openxmlformats.org/officeDocument/2006/relationships/tags" Target="../tags/tag619.xml"/><Relationship Id="rId11" Type="http://schemas.openxmlformats.org/officeDocument/2006/relationships/oleObject" Target="../embeddings/oleObject46.bin"/><Relationship Id="rId5" Type="http://schemas.openxmlformats.org/officeDocument/2006/relationships/tags" Target="../tags/tag618.xml"/><Relationship Id="rId10" Type="http://schemas.openxmlformats.org/officeDocument/2006/relationships/slideMaster" Target="../slideMasters/slideMaster6.xml"/><Relationship Id="rId4" Type="http://schemas.openxmlformats.org/officeDocument/2006/relationships/tags" Target="../tags/tag617.xml"/><Relationship Id="rId9" Type="http://schemas.openxmlformats.org/officeDocument/2006/relationships/tags" Target="../tags/tag622.xml"/><Relationship Id="rId14" Type="http://schemas.openxmlformats.org/officeDocument/2006/relationships/oleObject" Target="../embeddings/oleObject47.bin"/></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8.xml.rels><?xml version="1.0" encoding="UTF-8" standalone="yes"?>
<Relationships xmlns="http://schemas.openxmlformats.org/package/2006/relationships"><Relationship Id="rId8" Type="http://schemas.openxmlformats.org/officeDocument/2006/relationships/tags" Target="../tags/tag638.xml"/><Relationship Id="rId13" Type="http://schemas.openxmlformats.org/officeDocument/2006/relationships/oleObject" Target="../embeddings/oleObject50.bin"/><Relationship Id="rId3" Type="http://schemas.openxmlformats.org/officeDocument/2006/relationships/tags" Target="../tags/tag633.xml"/><Relationship Id="rId7" Type="http://schemas.openxmlformats.org/officeDocument/2006/relationships/tags" Target="../tags/tag637.xml"/><Relationship Id="rId12" Type="http://schemas.openxmlformats.org/officeDocument/2006/relationships/image" Target="../media/image3.emf"/><Relationship Id="rId2" Type="http://schemas.openxmlformats.org/officeDocument/2006/relationships/tags" Target="../tags/tag632.xml"/><Relationship Id="rId1" Type="http://schemas.openxmlformats.org/officeDocument/2006/relationships/vmlDrawing" Target="../drawings/vmlDrawing26.vml"/><Relationship Id="rId6" Type="http://schemas.openxmlformats.org/officeDocument/2006/relationships/tags" Target="../tags/tag636.xml"/><Relationship Id="rId11" Type="http://schemas.openxmlformats.org/officeDocument/2006/relationships/oleObject" Target="../embeddings/oleObject49.bin"/><Relationship Id="rId5" Type="http://schemas.openxmlformats.org/officeDocument/2006/relationships/tags" Target="../tags/tag635.xml"/><Relationship Id="rId10" Type="http://schemas.openxmlformats.org/officeDocument/2006/relationships/slideMaster" Target="../slideMasters/slideMaster8.xml"/><Relationship Id="rId4" Type="http://schemas.openxmlformats.org/officeDocument/2006/relationships/tags" Target="../tags/tag634.xml"/><Relationship Id="rId9" Type="http://schemas.openxmlformats.org/officeDocument/2006/relationships/tags" Target="../tags/tag639.xml"/></Relationships>
</file>

<file path=ppt/slideLayouts/_rels/slideLayout109.xml.rels><?xml version="1.0" encoding="UTF-8" standalone="yes"?>
<Relationships xmlns="http://schemas.openxmlformats.org/package/2006/relationships"><Relationship Id="rId8" Type="http://schemas.openxmlformats.org/officeDocument/2006/relationships/tags" Target="../tags/tag646.xml"/><Relationship Id="rId13" Type="http://schemas.openxmlformats.org/officeDocument/2006/relationships/image" Target="../media/image4.png"/><Relationship Id="rId3" Type="http://schemas.openxmlformats.org/officeDocument/2006/relationships/tags" Target="../tags/tag641.xml"/><Relationship Id="rId7" Type="http://schemas.openxmlformats.org/officeDocument/2006/relationships/tags" Target="../tags/tag645.xml"/><Relationship Id="rId12" Type="http://schemas.openxmlformats.org/officeDocument/2006/relationships/image" Target="../media/image3.emf"/><Relationship Id="rId2" Type="http://schemas.openxmlformats.org/officeDocument/2006/relationships/tags" Target="../tags/tag640.xml"/><Relationship Id="rId1" Type="http://schemas.openxmlformats.org/officeDocument/2006/relationships/vmlDrawing" Target="../drawings/vmlDrawing27.vml"/><Relationship Id="rId6" Type="http://schemas.openxmlformats.org/officeDocument/2006/relationships/tags" Target="../tags/tag644.xml"/><Relationship Id="rId11" Type="http://schemas.openxmlformats.org/officeDocument/2006/relationships/oleObject" Target="../embeddings/oleObject51.bin"/><Relationship Id="rId5" Type="http://schemas.openxmlformats.org/officeDocument/2006/relationships/tags" Target="../tags/tag643.xml"/><Relationship Id="rId10" Type="http://schemas.openxmlformats.org/officeDocument/2006/relationships/slideMaster" Target="../slideMasters/slideMaster8.xml"/><Relationship Id="rId4" Type="http://schemas.openxmlformats.org/officeDocument/2006/relationships/tags" Target="../tags/tag642.xml"/><Relationship Id="rId9" Type="http://schemas.openxmlformats.org/officeDocument/2006/relationships/tags" Target="../tags/tag647.xml"/><Relationship Id="rId14" Type="http://schemas.openxmlformats.org/officeDocument/2006/relationships/oleObject" Target="../embeddings/oleObject52.bin"/></Relationships>
</file>

<file path=ppt/slideLayouts/_rels/slideLayout110.xml.rels><?xml version="1.0" encoding="UTF-8" standalone="yes"?>
<Relationships xmlns="http://schemas.openxmlformats.org/package/2006/relationships"><Relationship Id="rId8" Type="http://schemas.openxmlformats.org/officeDocument/2006/relationships/tags" Target="../tags/tag654.xml"/><Relationship Id="rId13" Type="http://schemas.openxmlformats.org/officeDocument/2006/relationships/image" Target="../media/image4.png"/><Relationship Id="rId3" Type="http://schemas.openxmlformats.org/officeDocument/2006/relationships/tags" Target="../tags/tag649.xml"/><Relationship Id="rId7" Type="http://schemas.openxmlformats.org/officeDocument/2006/relationships/tags" Target="../tags/tag653.xml"/><Relationship Id="rId12" Type="http://schemas.openxmlformats.org/officeDocument/2006/relationships/image" Target="../media/image3.emf"/><Relationship Id="rId2" Type="http://schemas.openxmlformats.org/officeDocument/2006/relationships/tags" Target="../tags/tag648.xml"/><Relationship Id="rId1" Type="http://schemas.openxmlformats.org/officeDocument/2006/relationships/vmlDrawing" Target="../drawings/vmlDrawing28.vml"/><Relationship Id="rId6" Type="http://schemas.openxmlformats.org/officeDocument/2006/relationships/tags" Target="../tags/tag652.xml"/><Relationship Id="rId11" Type="http://schemas.openxmlformats.org/officeDocument/2006/relationships/oleObject" Target="../embeddings/oleObject53.bin"/><Relationship Id="rId5" Type="http://schemas.openxmlformats.org/officeDocument/2006/relationships/tags" Target="../tags/tag651.xml"/><Relationship Id="rId10" Type="http://schemas.openxmlformats.org/officeDocument/2006/relationships/slideMaster" Target="../slideMasters/slideMaster8.xml"/><Relationship Id="rId4" Type="http://schemas.openxmlformats.org/officeDocument/2006/relationships/tags" Target="../tags/tag650.xml"/><Relationship Id="rId9" Type="http://schemas.openxmlformats.org/officeDocument/2006/relationships/tags" Target="../tags/tag655.xml"/><Relationship Id="rId14" Type="http://schemas.openxmlformats.org/officeDocument/2006/relationships/oleObject" Target="../embeddings/oleObject54.bin"/></Relationships>
</file>

<file path=ppt/slideLayouts/_rels/slideLayout111.xml.rels><?xml version="1.0" encoding="UTF-8" standalone="yes"?>
<Relationships xmlns="http://schemas.openxmlformats.org/package/2006/relationships"><Relationship Id="rId8" Type="http://schemas.openxmlformats.org/officeDocument/2006/relationships/tags" Target="../tags/tag662.xml"/><Relationship Id="rId13" Type="http://schemas.openxmlformats.org/officeDocument/2006/relationships/image" Target="../media/image4.png"/><Relationship Id="rId3" Type="http://schemas.openxmlformats.org/officeDocument/2006/relationships/tags" Target="../tags/tag657.xml"/><Relationship Id="rId7" Type="http://schemas.openxmlformats.org/officeDocument/2006/relationships/tags" Target="../tags/tag661.xml"/><Relationship Id="rId12" Type="http://schemas.openxmlformats.org/officeDocument/2006/relationships/image" Target="../media/image3.emf"/><Relationship Id="rId2" Type="http://schemas.openxmlformats.org/officeDocument/2006/relationships/tags" Target="../tags/tag656.xml"/><Relationship Id="rId1" Type="http://schemas.openxmlformats.org/officeDocument/2006/relationships/vmlDrawing" Target="../drawings/vmlDrawing29.vml"/><Relationship Id="rId6" Type="http://schemas.openxmlformats.org/officeDocument/2006/relationships/tags" Target="../tags/tag660.xml"/><Relationship Id="rId11" Type="http://schemas.openxmlformats.org/officeDocument/2006/relationships/oleObject" Target="../embeddings/oleObject55.bin"/><Relationship Id="rId5" Type="http://schemas.openxmlformats.org/officeDocument/2006/relationships/tags" Target="../tags/tag659.xml"/><Relationship Id="rId10" Type="http://schemas.openxmlformats.org/officeDocument/2006/relationships/slideMaster" Target="../slideMasters/slideMaster8.xml"/><Relationship Id="rId4" Type="http://schemas.openxmlformats.org/officeDocument/2006/relationships/tags" Target="../tags/tag658.xml"/><Relationship Id="rId9" Type="http://schemas.openxmlformats.org/officeDocument/2006/relationships/tags" Target="../tags/tag663.xml"/><Relationship Id="rId14" Type="http://schemas.openxmlformats.org/officeDocument/2006/relationships/oleObject" Target="../embeddings/oleObject56.bin"/></Relationships>
</file>

<file path=ppt/slideLayouts/_rels/slideLayout112.xml.rels><?xml version="1.0" encoding="UTF-8" standalone="yes"?>
<Relationships xmlns="http://schemas.openxmlformats.org/package/2006/relationships"><Relationship Id="rId8" Type="http://schemas.openxmlformats.org/officeDocument/2006/relationships/tags" Target="../tags/tag670.xml"/><Relationship Id="rId13" Type="http://schemas.openxmlformats.org/officeDocument/2006/relationships/image" Target="../media/image4.png"/><Relationship Id="rId3" Type="http://schemas.openxmlformats.org/officeDocument/2006/relationships/tags" Target="../tags/tag665.xml"/><Relationship Id="rId7" Type="http://schemas.openxmlformats.org/officeDocument/2006/relationships/tags" Target="../tags/tag669.xml"/><Relationship Id="rId12" Type="http://schemas.openxmlformats.org/officeDocument/2006/relationships/image" Target="../media/image3.emf"/><Relationship Id="rId2" Type="http://schemas.openxmlformats.org/officeDocument/2006/relationships/tags" Target="../tags/tag664.xml"/><Relationship Id="rId1" Type="http://schemas.openxmlformats.org/officeDocument/2006/relationships/vmlDrawing" Target="../drawings/vmlDrawing30.vml"/><Relationship Id="rId6" Type="http://schemas.openxmlformats.org/officeDocument/2006/relationships/tags" Target="../tags/tag668.xml"/><Relationship Id="rId11" Type="http://schemas.openxmlformats.org/officeDocument/2006/relationships/oleObject" Target="../embeddings/oleObject57.bin"/><Relationship Id="rId5" Type="http://schemas.openxmlformats.org/officeDocument/2006/relationships/tags" Target="../tags/tag667.xml"/><Relationship Id="rId10" Type="http://schemas.openxmlformats.org/officeDocument/2006/relationships/slideMaster" Target="../slideMasters/slideMaster8.xml"/><Relationship Id="rId4" Type="http://schemas.openxmlformats.org/officeDocument/2006/relationships/tags" Target="../tags/tag666.xml"/><Relationship Id="rId9" Type="http://schemas.openxmlformats.org/officeDocument/2006/relationships/tags" Target="../tags/tag671.xml"/><Relationship Id="rId14" Type="http://schemas.openxmlformats.org/officeDocument/2006/relationships/oleObject" Target="../embeddings/oleObject58.bin"/></Relationships>
</file>

<file path=ppt/slideLayouts/_rels/slideLayout113.xml.rels><?xml version="1.0" encoding="UTF-8" standalone="yes"?>
<Relationships xmlns="http://schemas.openxmlformats.org/package/2006/relationships"><Relationship Id="rId8" Type="http://schemas.openxmlformats.org/officeDocument/2006/relationships/tags" Target="../tags/tag678.xml"/><Relationship Id="rId13" Type="http://schemas.openxmlformats.org/officeDocument/2006/relationships/image" Target="../media/image4.png"/><Relationship Id="rId3" Type="http://schemas.openxmlformats.org/officeDocument/2006/relationships/tags" Target="../tags/tag673.xml"/><Relationship Id="rId7" Type="http://schemas.openxmlformats.org/officeDocument/2006/relationships/tags" Target="../tags/tag677.xml"/><Relationship Id="rId12" Type="http://schemas.openxmlformats.org/officeDocument/2006/relationships/image" Target="../media/image3.emf"/><Relationship Id="rId2" Type="http://schemas.openxmlformats.org/officeDocument/2006/relationships/tags" Target="../tags/tag672.xml"/><Relationship Id="rId1" Type="http://schemas.openxmlformats.org/officeDocument/2006/relationships/vmlDrawing" Target="../drawings/vmlDrawing31.vml"/><Relationship Id="rId6" Type="http://schemas.openxmlformats.org/officeDocument/2006/relationships/tags" Target="../tags/tag676.xml"/><Relationship Id="rId11" Type="http://schemas.openxmlformats.org/officeDocument/2006/relationships/oleObject" Target="../embeddings/oleObject59.bin"/><Relationship Id="rId5" Type="http://schemas.openxmlformats.org/officeDocument/2006/relationships/tags" Target="../tags/tag675.xml"/><Relationship Id="rId10" Type="http://schemas.openxmlformats.org/officeDocument/2006/relationships/slideMaster" Target="../slideMasters/slideMaster8.xml"/><Relationship Id="rId4" Type="http://schemas.openxmlformats.org/officeDocument/2006/relationships/tags" Target="../tags/tag674.xml"/><Relationship Id="rId9" Type="http://schemas.openxmlformats.org/officeDocument/2006/relationships/tags" Target="../tags/tag679.xml"/><Relationship Id="rId14" Type="http://schemas.openxmlformats.org/officeDocument/2006/relationships/oleObject" Target="../embeddings/oleObject60.bin"/></Relationships>
</file>

<file path=ppt/slideLayouts/_rels/slideLayout114.xml.rels><?xml version="1.0" encoding="UTF-8" standalone="yes"?>
<Relationships xmlns="http://schemas.openxmlformats.org/package/2006/relationships"><Relationship Id="rId8" Type="http://schemas.openxmlformats.org/officeDocument/2006/relationships/tags" Target="../tags/tag686.xml"/><Relationship Id="rId13" Type="http://schemas.openxmlformats.org/officeDocument/2006/relationships/image" Target="../media/image4.png"/><Relationship Id="rId3" Type="http://schemas.openxmlformats.org/officeDocument/2006/relationships/tags" Target="../tags/tag681.xml"/><Relationship Id="rId7" Type="http://schemas.openxmlformats.org/officeDocument/2006/relationships/tags" Target="../tags/tag685.xml"/><Relationship Id="rId12" Type="http://schemas.openxmlformats.org/officeDocument/2006/relationships/image" Target="../media/image3.emf"/><Relationship Id="rId2" Type="http://schemas.openxmlformats.org/officeDocument/2006/relationships/tags" Target="../tags/tag680.xml"/><Relationship Id="rId1" Type="http://schemas.openxmlformats.org/officeDocument/2006/relationships/vmlDrawing" Target="../drawings/vmlDrawing32.vml"/><Relationship Id="rId6" Type="http://schemas.openxmlformats.org/officeDocument/2006/relationships/tags" Target="../tags/tag684.xml"/><Relationship Id="rId11" Type="http://schemas.openxmlformats.org/officeDocument/2006/relationships/oleObject" Target="../embeddings/oleObject61.bin"/><Relationship Id="rId5" Type="http://schemas.openxmlformats.org/officeDocument/2006/relationships/tags" Target="../tags/tag683.xml"/><Relationship Id="rId10" Type="http://schemas.openxmlformats.org/officeDocument/2006/relationships/slideMaster" Target="../slideMasters/slideMaster8.xml"/><Relationship Id="rId4" Type="http://schemas.openxmlformats.org/officeDocument/2006/relationships/tags" Target="../tags/tag682.xml"/><Relationship Id="rId9" Type="http://schemas.openxmlformats.org/officeDocument/2006/relationships/tags" Target="../tags/tag687.xml"/><Relationship Id="rId14" Type="http://schemas.openxmlformats.org/officeDocument/2006/relationships/oleObject" Target="../embeddings/oleObject62.bin"/></Relationships>
</file>

<file path=ppt/slideLayouts/_rels/slideLayout115.xml.rels><?xml version="1.0" encoding="UTF-8" standalone="yes"?>
<Relationships xmlns="http://schemas.openxmlformats.org/package/2006/relationships"><Relationship Id="rId8" Type="http://schemas.openxmlformats.org/officeDocument/2006/relationships/tags" Target="../tags/tag694.xml"/><Relationship Id="rId13" Type="http://schemas.openxmlformats.org/officeDocument/2006/relationships/image" Target="../media/image4.png"/><Relationship Id="rId3" Type="http://schemas.openxmlformats.org/officeDocument/2006/relationships/tags" Target="../tags/tag689.xml"/><Relationship Id="rId7" Type="http://schemas.openxmlformats.org/officeDocument/2006/relationships/tags" Target="../tags/tag693.xml"/><Relationship Id="rId12" Type="http://schemas.openxmlformats.org/officeDocument/2006/relationships/image" Target="../media/image3.emf"/><Relationship Id="rId2" Type="http://schemas.openxmlformats.org/officeDocument/2006/relationships/tags" Target="../tags/tag688.xml"/><Relationship Id="rId1" Type="http://schemas.openxmlformats.org/officeDocument/2006/relationships/vmlDrawing" Target="../drawings/vmlDrawing33.vml"/><Relationship Id="rId6" Type="http://schemas.openxmlformats.org/officeDocument/2006/relationships/tags" Target="../tags/tag692.xml"/><Relationship Id="rId11" Type="http://schemas.openxmlformats.org/officeDocument/2006/relationships/oleObject" Target="../embeddings/oleObject63.bin"/><Relationship Id="rId5" Type="http://schemas.openxmlformats.org/officeDocument/2006/relationships/tags" Target="../tags/tag691.xml"/><Relationship Id="rId10" Type="http://schemas.openxmlformats.org/officeDocument/2006/relationships/slideMaster" Target="../slideMasters/slideMaster8.xml"/><Relationship Id="rId4" Type="http://schemas.openxmlformats.org/officeDocument/2006/relationships/tags" Target="../tags/tag690.xml"/><Relationship Id="rId9" Type="http://schemas.openxmlformats.org/officeDocument/2006/relationships/tags" Target="../tags/tag695.xml"/><Relationship Id="rId14" Type="http://schemas.openxmlformats.org/officeDocument/2006/relationships/oleObject" Target="../embeddings/oleObject64.bin"/></Relationships>
</file>

<file path=ppt/slideLayouts/_rels/slideLayout116.xml.rels><?xml version="1.0" encoding="UTF-8" standalone="yes"?>
<Relationships xmlns="http://schemas.openxmlformats.org/package/2006/relationships"><Relationship Id="rId8" Type="http://schemas.openxmlformats.org/officeDocument/2006/relationships/tags" Target="../tags/tag702.xml"/><Relationship Id="rId13" Type="http://schemas.openxmlformats.org/officeDocument/2006/relationships/image" Target="../media/image4.png"/><Relationship Id="rId3" Type="http://schemas.openxmlformats.org/officeDocument/2006/relationships/tags" Target="../tags/tag697.xml"/><Relationship Id="rId7" Type="http://schemas.openxmlformats.org/officeDocument/2006/relationships/tags" Target="../tags/tag701.xml"/><Relationship Id="rId12" Type="http://schemas.openxmlformats.org/officeDocument/2006/relationships/image" Target="../media/image3.emf"/><Relationship Id="rId2" Type="http://schemas.openxmlformats.org/officeDocument/2006/relationships/tags" Target="../tags/tag696.xml"/><Relationship Id="rId1" Type="http://schemas.openxmlformats.org/officeDocument/2006/relationships/vmlDrawing" Target="../drawings/vmlDrawing34.vml"/><Relationship Id="rId6" Type="http://schemas.openxmlformats.org/officeDocument/2006/relationships/tags" Target="../tags/tag700.xml"/><Relationship Id="rId11" Type="http://schemas.openxmlformats.org/officeDocument/2006/relationships/oleObject" Target="../embeddings/oleObject65.bin"/><Relationship Id="rId5" Type="http://schemas.openxmlformats.org/officeDocument/2006/relationships/tags" Target="../tags/tag699.xml"/><Relationship Id="rId10" Type="http://schemas.openxmlformats.org/officeDocument/2006/relationships/slideMaster" Target="../slideMasters/slideMaster8.xml"/><Relationship Id="rId4" Type="http://schemas.openxmlformats.org/officeDocument/2006/relationships/tags" Target="../tags/tag698.xml"/><Relationship Id="rId9" Type="http://schemas.openxmlformats.org/officeDocument/2006/relationships/tags" Target="../tags/tag703.xml"/><Relationship Id="rId14" Type="http://schemas.openxmlformats.org/officeDocument/2006/relationships/oleObject" Target="../embeddings/oleObject66.bin"/></Relationships>
</file>

<file path=ppt/slideLayouts/_rels/slideLayout117.xml.rels><?xml version="1.0" encoding="UTF-8" standalone="yes"?>
<Relationships xmlns="http://schemas.openxmlformats.org/package/2006/relationships"><Relationship Id="rId8" Type="http://schemas.openxmlformats.org/officeDocument/2006/relationships/tags" Target="../tags/tag710.xml"/><Relationship Id="rId13" Type="http://schemas.openxmlformats.org/officeDocument/2006/relationships/image" Target="../media/image4.png"/><Relationship Id="rId3" Type="http://schemas.openxmlformats.org/officeDocument/2006/relationships/tags" Target="../tags/tag705.xml"/><Relationship Id="rId7" Type="http://schemas.openxmlformats.org/officeDocument/2006/relationships/tags" Target="../tags/tag709.xml"/><Relationship Id="rId12" Type="http://schemas.openxmlformats.org/officeDocument/2006/relationships/image" Target="../media/image3.emf"/><Relationship Id="rId2" Type="http://schemas.openxmlformats.org/officeDocument/2006/relationships/tags" Target="../tags/tag704.xml"/><Relationship Id="rId1" Type="http://schemas.openxmlformats.org/officeDocument/2006/relationships/vmlDrawing" Target="../drawings/vmlDrawing35.vml"/><Relationship Id="rId6" Type="http://schemas.openxmlformats.org/officeDocument/2006/relationships/tags" Target="../tags/tag708.xml"/><Relationship Id="rId11" Type="http://schemas.openxmlformats.org/officeDocument/2006/relationships/oleObject" Target="../embeddings/oleObject67.bin"/><Relationship Id="rId5" Type="http://schemas.openxmlformats.org/officeDocument/2006/relationships/tags" Target="../tags/tag707.xml"/><Relationship Id="rId10" Type="http://schemas.openxmlformats.org/officeDocument/2006/relationships/slideMaster" Target="../slideMasters/slideMaster8.xml"/><Relationship Id="rId4" Type="http://schemas.openxmlformats.org/officeDocument/2006/relationships/tags" Target="../tags/tag706.xml"/><Relationship Id="rId9" Type="http://schemas.openxmlformats.org/officeDocument/2006/relationships/tags" Target="../tags/tag711.xml"/><Relationship Id="rId14" Type="http://schemas.openxmlformats.org/officeDocument/2006/relationships/oleObject" Target="../embeddings/oleObject68.bin"/></Relationships>
</file>

<file path=ppt/slideLayouts/_rels/slideLayout118.xml.rels><?xml version="1.0" encoding="UTF-8" standalone="yes"?>
<Relationships xmlns="http://schemas.openxmlformats.org/package/2006/relationships"><Relationship Id="rId8" Type="http://schemas.openxmlformats.org/officeDocument/2006/relationships/tags" Target="../tags/tag718.xml"/><Relationship Id="rId13" Type="http://schemas.openxmlformats.org/officeDocument/2006/relationships/image" Target="../media/image4.png"/><Relationship Id="rId3" Type="http://schemas.openxmlformats.org/officeDocument/2006/relationships/tags" Target="../tags/tag713.xml"/><Relationship Id="rId7" Type="http://schemas.openxmlformats.org/officeDocument/2006/relationships/tags" Target="../tags/tag717.xml"/><Relationship Id="rId12" Type="http://schemas.openxmlformats.org/officeDocument/2006/relationships/image" Target="../media/image3.emf"/><Relationship Id="rId2" Type="http://schemas.openxmlformats.org/officeDocument/2006/relationships/tags" Target="../tags/tag712.xml"/><Relationship Id="rId1" Type="http://schemas.openxmlformats.org/officeDocument/2006/relationships/vmlDrawing" Target="../drawings/vmlDrawing36.vml"/><Relationship Id="rId6" Type="http://schemas.openxmlformats.org/officeDocument/2006/relationships/tags" Target="../tags/tag716.xml"/><Relationship Id="rId11" Type="http://schemas.openxmlformats.org/officeDocument/2006/relationships/oleObject" Target="../embeddings/oleObject69.bin"/><Relationship Id="rId5" Type="http://schemas.openxmlformats.org/officeDocument/2006/relationships/tags" Target="../tags/tag715.xml"/><Relationship Id="rId10" Type="http://schemas.openxmlformats.org/officeDocument/2006/relationships/slideMaster" Target="../slideMasters/slideMaster8.xml"/><Relationship Id="rId4" Type="http://schemas.openxmlformats.org/officeDocument/2006/relationships/tags" Target="../tags/tag714.xml"/><Relationship Id="rId9" Type="http://schemas.openxmlformats.org/officeDocument/2006/relationships/tags" Target="../tags/tag719.xml"/><Relationship Id="rId14" Type="http://schemas.openxmlformats.org/officeDocument/2006/relationships/oleObject" Target="../embeddings/oleObject70.bin"/></Relationships>
</file>

<file path=ppt/slideLayouts/_rels/slideLayout119.xml.rels><?xml version="1.0" encoding="UTF-8" standalone="yes"?>
<Relationships xmlns="http://schemas.openxmlformats.org/package/2006/relationships"><Relationship Id="rId8" Type="http://schemas.openxmlformats.org/officeDocument/2006/relationships/tags" Target="../tags/tag726.xml"/><Relationship Id="rId13" Type="http://schemas.openxmlformats.org/officeDocument/2006/relationships/image" Target="../media/image4.png"/><Relationship Id="rId3" Type="http://schemas.openxmlformats.org/officeDocument/2006/relationships/tags" Target="../tags/tag721.xml"/><Relationship Id="rId7" Type="http://schemas.openxmlformats.org/officeDocument/2006/relationships/tags" Target="../tags/tag725.xml"/><Relationship Id="rId12" Type="http://schemas.openxmlformats.org/officeDocument/2006/relationships/image" Target="../media/image3.emf"/><Relationship Id="rId2" Type="http://schemas.openxmlformats.org/officeDocument/2006/relationships/tags" Target="../tags/tag720.xml"/><Relationship Id="rId1" Type="http://schemas.openxmlformats.org/officeDocument/2006/relationships/vmlDrawing" Target="../drawings/vmlDrawing37.vml"/><Relationship Id="rId6" Type="http://schemas.openxmlformats.org/officeDocument/2006/relationships/tags" Target="../tags/tag724.xml"/><Relationship Id="rId11" Type="http://schemas.openxmlformats.org/officeDocument/2006/relationships/oleObject" Target="../embeddings/oleObject71.bin"/><Relationship Id="rId5" Type="http://schemas.openxmlformats.org/officeDocument/2006/relationships/tags" Target="../tags/tag723.xml"/><Relationship Id="rId10" Type="http://schemas.openxmlformats.org/officeDocument/2006/relationships/slideMaster" Target="../slideMasters/slideMaster8.xml"/><Relationship Id="rId4" Type="http://schemas.openxmlformats.org/officeDocument/2006/relationships/tags" Target="../tags/tag722.xml"/><Relationship Id="rId9" Type="http://schemas.openxmlformats.org/officeDocument/2006/relationships/tags" Target="../tags/tag727.xml"/><Relationship Id="rId14" Type="http://schemas.openxmlformats.org/officeDocument/2006/relationships/oleObject" Target="../embeddings/oleObject72.bin"/></Relationships>
</file>

<file path=ppt/slideLayouts/_rels/slideLayout120.xml.rels><?xml version="1.0" encoding="UTF-8" standalone="yes"?>
<Relationships xmlns="http://schemas.openxmlformats.org/package/2006/relationships"><Relationship Id="rId8" Type="http://schemas.openxmlformats.org/officeDocument/2006/relationships/tags" Target="../tags/tag734.xml"/><Relationship Id="rId13" Type="http://schemas.openxmlformats.org/officeDocument/2006/relationships/image" Target="../media/image4.png"/><Relationship Id="rId3" Type="http://schemas.openxmlformats.org/officeDocument/2006/relationships/tags" Target="../tags/tag729.xml"/><Relationship Id="rId7" Type="http://schemas.openxmlformats.org/officeDocument/2006/relationships/tags" Target="../tags/tag733.xml"/><Relationship Id="rId12" Type="http://schemas.openxmlformats.org/officeDocument/2006/relationships/image" Target="../media/image3.emf"/><Relationship Id="rId2" Type="http://schemas.openxmlformats.org/officeDocument/2006/relationships/tags" Target="../tags/tag728.xml"/><Relationship Id="rId1" Type="http://schemas.openxmlformats.org/officeDocument/2006/relationships/vmlDrawing" Target="../drawings/vmlDrawing38.vml"/><Relationship Id="rId6" Type="http://schemas.openxmlformats.org/officeDocument/2006/relationships/tags" Target="../tags/tag732.xml"/><Relationship Id="rId11" Type="http://schemas.openxmlformats.org/officeDocument/2006/relationships/oleObject" Target="../embeddings/oleObject73.bin"/><Relationship Id="rId5" Type="http://schemas.openxmlformats.org/officeDocument/2006/relationships/tags" Target="../tags/tag731.xml"/><Relationship Id="rId10" Type="http://schemas.openxmlformats.org/officeDocument/2006/relationships/slideMaster" Target="../slideMasters/slideMaster8.xml"/><Relationship Id="rId4" Type="http://schemas.openxmlformats.org/officeDocument/2006/relationships/tags" Target="../tags/tag730.xml"/><Relationship Id="rId9" Type="http://schemas.openxmlformats.org/officeDocument/2006/relationships/tags" Target="../tags/tag735.xml"/><Relationship Id="rId14" Type="http://schemas.openxmlformats.org/officeDocument/2006/relationships/oleObject" Target="../embeddings/oleObject74.bin"/></Relationships>
</file>

<file path=ppt/slideLayouts/_rels/slideLayout121.xml.rels><?xml version="1.0" encoding="UTF-8" standalone="yes"?>
<Relationships xmlns="http://schemas.openxmlformats.org/package/2006/relationships"><Relationship Id="rId8" Type="http://schemas.openxmlformats.org/officeDocument/2006/relationships/tags" Target="../tags/tag742.xml"/><Relationship Id="rId13" Type="http://schemas.openxmlformats.org/officeDocument/2006/relationships/image" Target="../media/image4.png"/><Relationship Id="rId3" Type="http://schemas.openxmlformats.org/officeDocument/2006/relationships/tags" Target="../tags/tag737.xml"/><Relationship Id="rId7" Type="http://schemas.openxmlformats.org/officeDocument/2006/relationships/tags" Target="../tags/tag741.xml"/><Relationship Id="rId12" Type="http://schemas.openxmlformats.org/officeDocument/2006/relationships/image" Target="../media/image3.emf"/><Relationship Id="rId2" Type="http://schemas.openxmlformats.org/officeDocument/2006/relationships/tags" Target="../tags/tag736.xml"/><Relationship Id="rId1" Type="http://schemas.openxmlformats.org/officeDocument/2006/relationships/vmlDrawing" Target="../drawings/vmlDrawing39.vml"/><Relationship Id="rId6" Type="http://schemas.openxmlformats.org/officeDocument/2006/relationships/tags" Target="../tags/tag740.xml"/><Relationship Id="rId11" Type="http://schemas.openxmlformats.org/officeDocument/2006/relationships/oleObject" Target="../embeddings/oleObject75.bin"/><Relationship Id="rId5" Type="http://schemas.openxmlformats.org/officeDocument/2006/relationships/tags" Target="../tags/tag739.xml"/><Relationship Id="rId10" Type="http://schemas.openxmlformats.org/officeDocument/2006/relationships/slideMaster" Target="../slideMasters/slideMaster8.xml"/><Relationship Id="rId4" Type="http://schemas.openxmlformats.org/officeDocument/2006/relationships/tags" Target="../tags/tag738.xml"/><Relationship Id="rId9" Type="http://schemas.openxmlformats.org/officeDocument/2006/relationships/tags" Target="../tags/tag743.xml"/><Relationship Id="rId14" Type="http://schemas.openxmlformats.org/officeDocument/2006/relationships/oleObject" Target="../embeddings/oleObject76.bin"/></Relationships>
</file>

<file path=ppt/slideLayouts/_rels/slideLayout122.xml.rels><?xml version="1.0" encoding="UTF-8" standalone="yes"?>
<Relationships xmlns="http://schemas.openxmlformats.org/package/2006/relationships"><Relationship Id="rId8" Type="http://schemas.openxmlformats.org/officeDocument/2006/relationships/tags" Target="../tags/tag750.xml"/><Relationship Id="rId13" Type="http://schemas.openxmlformats.org/officeDocument/2006/relationships/image" Target="../media/image4.png"/><Relationship Id="rId3" Type="http://schemas.openxmlformats.org/officeDocument/2006/relationships/tags" Target="../tags/tag745.xml"/><Relationship Id="rId7" Type="http://schemas.openxmlformats.org/officeDocument/2006/relationships/tags" Target="../tags/tag749.xml"/><Relationship Id="rId12" Type="http://schemas.openxmlformats.org/officeDocument/2006/relationships/image" Target="../media/image3.emf"/><Relationship Id="rId2" Type="http://schemas.openxmlformats.org/officeDocument/2006/relationships/tags" Target="../tags/tag744.xml"/><Relationship Id="rId1" Type="http://schemas.openxmlformats.org/officeDocument/2006/relationships/vmlDrawing" Target="../drawings/vmlDrawing40.vml"/><Relationship Id="rId6" Type="http://schemas.openxmlformats.org/officeDocument/2006/relationships/tags" Target="../tags/tag748.xml"/><Relationship Id="rId11" Type="http://schemas.openxmlformats.org/officeDocument/2006/relationships/oleObject" Target="../embeddings/oleObject77.bin"/><Relationship Id="rId5" Type="http://schemas.openxmlformats.org/officeDocument/2006/relationships/tags" Target="../tags/tag747.xml"/><Relationship Id="rId10" Type="http://schemas.openxmlformats.org/officeDocument/2006/relationships/slideMaster" Target="../slideMasters/slideMaster8.xml"/><Relationship Id="rId4" Type="http://schemas.openxmlformats.org/officeDocument/2006/relationships/tags" Target="../tags/tag746.xml"/><Relationship Id="rId9" Type="http://schemas.openxmlformats.org/officeDocument/2006/relationships/tags" Target="../tags/tag751.xml"/><Relationship Id="rId14" Type="http://schemas.openxmlformats.org/officeDocument/2006/relationships/oleObject" Target="../embeddings/oleObject78.bin"/></Relationships>
</file>

<file path=ppt/slideLayouts/_rels/slideLayout123.xml.rels><?xml version="1.0" encoding="UTF-8" standalone="yes"?>
<Relationships xmlns="http://schemas.openxmlformats.org/package/2006/relationships"><Relationship Id="rId8" Type="http://schemas.openxmlformats.org/officeDocument/2006/relationships/tags" Target="../tags/tag758.xml"/><Relationship Id="rId13" Type="http://schemas.openxmlformats.org/officeDocument/2006/relationships/image" Target="../media/image4.png"/><Relationship Id="rId3" Type="http://schemas.openxmlformats.org/officeDocument/2006/relationships/tags" Target="../tags/tag753.xml"/><Relationship Id="rId7" Type="http://schemas.openxmlformats.org/officeDocument/2006/relationships/tags" Target="../tags/tag757.xml"/><Relationship Id="rId12" Type="http://schemas.openxmlformats.org/officeDocument/2006/relationships/image" Target="../media/image3.emf"/><Relationship Id="rId2" Type="http://schemas.openxmlformats.org/officeDocument/2006/relationships/tags" Target="../tags/tag752.xml"/><Relationship Id="rId1" Type="http://schemas.openxmlformats.org/officeDocument/2006/relationships/vmlDrawing" Target="../drawings/vmlDrawing41.vml"/><Relationship Id="rId6" Type="http://schemas.openxmlformats.org/officeDocument/2006/relationships/tags" Target="../tags/tag756.xml"/><Relationship Id="rId11" Type="http://schemas.openxmlformats.org/officeDocument/2006/relationships/oleObject" Target="../embeddings/oleObject79.bin"/><Relationship Id="rId5" Type="http://schemas.openxmlformats.org/officeDocument/2006/relationships/tags" Target="../tags/tag755.xml"/><Relationship Id="rId10" Type="http://schemas.openxmlformats.org/officeDocument/2006/relationships/slideMaster" Target="../slideMasters/slideMaster8.xml"/><Relationship Id="rId4" Type="http://schemas.openxmlformats.org/officeDocument/2006/relationships/tags" Target="../tags/tag754.xml"/><Relationship Id="rId9" Type="http://schemas.openxmlformats.org/officeDocument/2006/relationships/tags" Target="../tags/tag759.xml"/><Relationship Id="rId14" Type="http://schemas.openxmlformats.org/officeDocument/2006/relationships/oleObject" Target="../embeddings/oleObject80.bin"/></Relationships>
</file>

<file path=ppt/slideLayouts/_rels/slideLayout124.xml.rels><?xml version="1.0" encoding="UTF-8" standalone="yes"?>
<Relationships xmlns="http://schemas.openxmlformats.org/package/2006/relationships"><Relationship Id="rId8" Type="http://schemas.openxmlformats.org/officeDocument/2006/relationships/tags" Target="../tags/tag766.xml"/><Relationship Id="rId13" Type="http://schemas.openxmlformats.org/officeDocument/2006/relationships/image" Target="../media/image4.png"/><Relationship Id="rId3" Type="http://schemas.openxmlformats.org/officeDocument/2006/relationships/tags" Target="../tags/tag761.xml"/><Relationship Id="rId7" Type="http://schemas.openxmlformats.org/officeDocument/2006/relationships/tags" Target="../tags/tag765.xml"/><Relationship Id="rId12" Type="http://schemas.openxmlformats.org/officeDocument/2006/relationships/image" Target="../media/image3.emf"/><Relationship Id="rId2" Type="http://schemas.openxmlformats.org/officeDocument/2006/relationships/tags" Target="../tags/tag760.xml"/><Relationship Id="rId1" Type="http://schemas.openxmlformats.org/officeDocument/2006/relationships/vmlDrawing" Target="../drawings/vmlDrawing42.vml"/><Relationship Id="rId6" Type="http://schemas.openxmlformats.org/officeDocument/2006/relationships/tags" Target="../tags/tag764.xml"/><Relationship Id="rId11" Type="http://schemas.openxmlformats.org/officeDocument/2006/relationships/oleObject" Target="../embeddings/oleObject81.bin"/><Relationship Id="rId5" Type="http://schemas.openxmlformats.org/officeDocument/2006/relationships/tags" Target="../tags/tag763.xml"/><Relationship Id="rId10" Type="http://schemas.openxmlformats.org/officeDocument/2006/relationships/slideMaster" Target="../slideMasters/slideMaster8.xml"/><Relationship Id="rId4" Type="http://schemas.openxmlformats.org/officeDocument/2006/relationships/tags" Target="../tags/tag762.xml"/><Relationship Id="rId9" Type="http://schemas.openxmlformats.org/officeDocument/2006/relationships/tags" Target="../tags/tag767.xml"/><Relationship Id="rId14" Type="http://schemas.openxmlformats.org/officeDocument/2006/relationships/oleObject" Target="../embeddings/oleObject82.bin"/></Relationships>
</file>

<file path=ppt/slideLayouts/_rels/slideLayout125.xml.rels><?xml version="1.0" encoding="UTF-8" standalone="yes"?>
<Relationships xmlns="http://schemas.openxmlformats.org/package/2006/relationships"><Relationship Id="rId8" Type="http://schemas.openxmlformats.org/officeDocument/2006/relationships/tags" Target="../tags/tag774.xml"/><Relationship Id="rId13" Type="http://schemas.openxmlformats.org/officeDocument/2006/relationships/image" Target="../media/image4.png"/><Relationship Id="rId3" Type="http://schemas.openxmlformats.org/officeDocument/2006/relationships/tags" Target="../tags/tag769.xml"/><Relationship Id="rId7" Type="http://schemas.openxmlformats.org/officeDocument/2006/relationships/tags" Target="../tags/tag773.xml"/><Relationship Id="rId12" Type="http://schemas.openxmlformats.org/officeDocument/2006/relationships/image" Target="../media/image3.emf"/><Relationship Id="rId2" Type="http://schemas.openxmlformats.org/officeDocument/2006/relationships/tags" Target="../tags/tag768.xml"/><Relationship Id="rId1" Type="http://schemas.openxmlformats.org/officeDocument/2006/relationships/vmlDrawing" Target="../drawings/vmlDrawing43.vml"/><Relationship Id="rId6" Type="http://schemas.openxmlformats.org/officeDocument/2006/relationships/tags" Target="../tags/tag772.xml"/><Relationship Id="rId11" Type="http://schemas.openxmlformats.org/officeDocument/2006/relationships/oleObject" Target="../embeddings/oleObject83.bin"/><Relationship Id="rId5" Type="http://schemas.openxmlformats.org/officeDocument/2006/relationships/tags" Target="../tags/tag771.xml"/><Relationship Id="rId10" Type="http://schemas.openxmlformats.org/officeDocument/2006/relationships/slideMaster" Target="../slideMasters/slideMaster8.xml"/><Relationship Id="rId4" Type="http://schemas.openxmlformats.org/officeDocument/2006/relationships/tags" Target="../tags/tag770.xml"/><Relationship Id="rId9" Type="http://schemas.openxmlformats.org/officeDocument/2006/relationships/tags" Target="../tags/tag775.xml"/><Relationship Id="rId14" Type="http://schemas.openxmlformats.org/officeDocument/2006/relationships/oleObject" Target="../embeddings/oleObject84.bin"/></Relationships>
</file>

<file path=ppt/slideLayouts/_rels/slideLayout126.xml.rels><?xml version="1.0" encoding="UTF-8" standalone="yes"?>
<Relationships xmlns="http://schemas.openxmlformats.org/package/2006/relationships"><Relationship Id="rId8" Type="http://schemas.openxmlformats.org/officeDocument/2006/relationships/tags" Target="../tags/tag782.xml"/><Relationship Id="rId13" Type="http://schemas.openxmlformats.org/officeDocument/2006/relationships/image" Target="../media/image4.png"/><Relationship Id="rId3" Type="http://schemas.openxmlformats.org/officeDocument/2006/relationships/tags" Target="../tags/tag777.xml"/><Relationship Id="rId7" Type="http://schemas.openxmlformats.org/officeDocument/2006/relationships/tags" Target="../tags/tag781.xml"/><Relationship Id="rId12" Type="http://schemas.openxmlformats.org/officeDocument/2006/relationships/image" Target="../media/image3.emf"/><Relationship Id="rId2" Type="http://schemas.openxmlformats.org/officeDocument/2006/relationships/tags" Target="../tags/tag776.xml"/><Relationship Id="rId1" Type="http://schemas.openxmlformats.org/officeDocument/2006/relationships/vmlDrawing" Target="../drawings/vmlDrawing44.vml"/><Relationship Id="rId6" Type="http://schemas.openxmlformats.org/officeDocument/2006/relationships/tags" Target="../tags/tag780.xml"/><Relationship Id="rId11" Type="http://schemas.openxmlformats.org/officeDocument/2006/relationships/oleObject" Target="../embeddings/oleObject85.bin"/><Relationship Id="rId5" Type="http://schemas.openxmlformats.org/officeDocument/2006/relationships/tags" Target="../tags/tag779.xml"/><Relationship Id="rId10" Type="http://schemas.openxmlformats.org/officeDocument/2006/relationships/slideMaster" Target="../slideMasters/slideMaster8.xml"/><Relationship Id="rId4" Type="http://schemas.openxmlformats.org/officeDocument/2006/relationships/tags" Target="../tags/tag778.xml"/><Relationship Id="rId9" Type="http://schemas.openxmlformats.org/officeDocument/2006/relationships/tags" Target="../tags/tag783.xml"/><Relationship Id="rId14" Type="http://schemas.openxmlformats.org/officeDocument/2006/relationships/oleObject" Target="../embeddings/oleObject86.bin"/></Relationships>
</file>

<file path=ppt/slideLayouts/_rels/slideLayout127.xml.rels><?xml version="1.0" encoding="UTF-8" standalone="yes"?>
<Relationships xmlns="http://schemas.openxmlformats.org/package/2006/relationships"><Relationship Id="rId8" Type="http://schemas.openxmlformats.org/officeDocument/2006/relationships/tags" Target="../tags/tag790.xml"/><Relationship Id="rId13" Type="http://schemas.openxmlformats.org/officeDocument/2006/relationships/image" Target="../media/image4.png"/><Relationship Id="rId3" Type="http://schemas.openxmlformats.org/officeDocument/2006/relationships/tags" Target="../tags/tag785.xml"/><Relationship Id="rId7" Type="http://schemas.openxmlformats.org/officeDocument/2006/relationships/tags" Target="../tags/tag789.xml"/><Relationship Id="rId12" Type="http://schemas.openxmlformats.org/officeDocument/2006/relationships/image" Target="../media/image3.emf"/><Relationship Id="rId2" Type="http://schemas.openxmlformats.org/officeDocument/2006/relationships/tags" Target="../tags/tag784.xml"/><Relationship Id="rId1" Type="http://schemas.openxmlformats.org/officeDocument/2006/relationships/vmlDrawing" Target="../drawings/vmlDrawing45.vml"/><Relationship Id="rId6" Type="http://schemas.openxmlformats.org/officeDocument/2006/relationships/tags" Target="../tags/tag788.xml"/><Relationship Id="rId11" Type="http://schemas.openxmlformats.org/officeDocument/2006/relationships/oleObject" Target="../embeddings/oleObject87.bin"/><Relationship Id="rId5" Type="http://schemas.openxmlformats.org/officeDocument/2006/relationships/tags" Target="../tags/tag787.xml"/><Relationship Id="rId10" Type="http://schemas.openxmlformats.org/officeDocument/2006/relationships/slideMaster" Target="../slideMasters/slideMaster8.xml"/><Relationship Id="rId4" Type="http://schemas.openxmlformats.org/officeDocument/2006/relationships/tags" Target="../tags/tag786.xml"/><Relationship Id="rId9" Type="http://schemas.openxmlformats.org/officeDocument/2006/relationships/tags" Target="../tags/tag791.xml"/><Relationship Id="rId14" Type="http://schemas.openxmlformats.org/officeDocument/2006/relationships/oleObject" Target="../embeddings/oleObject88.bin"/></Relationships>
</file>

<file path=ppt/slideLayouts/_rels/slideLayout128.xml.rels><?xml version="1.0" encoding="UTF-8" standalone="yes"?>
<Relationships xmlns="http://schemas.openxmlformats.org/package/2006/relationships"><Relationship Id="rId8" Type="http://schemas.openxmlformats.org/officeDocument/2006/relationships/tags" Target="../tags/tag798.xml"/><Relationship Id="rId13" Type="http://schemas.openxmlformats.org/officeDocument/2006/relationships/image" Target="../media/image4.png"/><Relationship Id="rId3" Type="http://schemas.openxmlformats.org/officeDocument/2006/relationships/tags" Target="../tags/tag793.xml"/><Relationship Id="rId7" Type="http://schemas.openxmlformats.org/officeDocument/2006/relationships/tags" Target="../tags/tag797.xml"/><Relationship Id="rId12" Type="http://schemas.openxmlformats.org/officeDocument/2006/relationships/image" Target="../media/image3.emf"/><Relationship Id="rId2" Type="http://schemas.openxmlformats.org/officeDocument/2006/relationships/tags" Target="../tags/tag792.xml"/><Relationship Id="rId1" Type="http://schemas.openxmlformats.org/officeDocument/2006/relationships/vmlDrawing" Target="../drawings/vmlDrawing46.vml"/><Relationship Id="rId6" Type="http://schemas.openxmlformats.org/officeDocument/2006/relationships/tags" Target="../tags/tag796.xml"/><Relationship Id="rId11" Type="http://schemas.openxmlformats.org/officeDocument/2006/relationships/oleObject" Target="../embeddings/oleObject89.bin"/><Relationship Id="rId5" Type="http://schemas.openxmlformats.org/officeDocument/2006/relationships/tags" Target="../tags/tag795.xml"/><Relationship Id="rId10" Type="http://schemas.openxmlformats.org/officeDocument/2006/relationships/slideMaster" Target="../slideMasters/slideMaster8.xml"/><Relationship Id="rId4" Type="http://schemas.openxmlformats.org/officeDocument/2006/relationships/tags" Target="../tags/tag794.xml"/><Relationship Id="rId9" Type="http://schemas.openxmlformats.org/officeDocument/2006/relationships/tags" Target="../tags/tag799.xml"/><Relationship Id="rId14" Type="http://schemas.openxmlformats.org/officeDocument/2006/relationships/oleObject" Target="../embeddings/oleObject90.bin"/></Relationships>
</file>

<file path=ppt/slideLayouts/_rels/slideLayout129.xml.rels><?xml version="1.0" encoding="UTF-8" standalone="yes"?>
<Relationships xmlns="http://schemas.openxmlformats.org/package/2006/relationships"><Relationship Id="rId8" Type="http://schemas.openxmlformats.org/officeDocument/2006/relationships/tags" Target="../tags/tag806.xml"/><Relationship Id="rId13" Type="http://schemas.openxmlformats.org/officeDocument/2006/relationships/image" Target="../media/image4.png"/><Relationship Id="rId3" Type="http://schemas.openxmlformats.org/officeDocument/2006/relationships/tags" Target="../tags/tag801.xml"/><Relationship Id="rId7" Type="http://schemas.openxmlformats.org/officeDocument/2006/relationships/tags" Target="../tags/tag805.xml"/><Relationship Id="rId12" Type="http://schemas.openxmlformats.org/officeDocument/2006/relationships/image" Target="../media/image3.emf"/><Relationship Id="rId2" Type="http://schemas.openxmlformats.org/officeDocument/2006/relationships/tags" Target="../tags/tag800.xml"/><Relationship Id="rId1" Type="http://schemas.openxmlformats.org/officeDocument/2006/relationships/vmlDrawing" Target="../drawings/vmlDrawing47.vml"/><Relationship Id="rId6" Type="http://schemas.openxmlformats.org/officeDocument/2006/relationships/tags" Target="../tags/tag804.xml"/><Relationship Id="rId11" Type="http://schemas.openxmlformats.org/officeDocument/2006/relationships/oleObject" Target="../embeddings/oleObject91.bin"/><Relationship Id="rId5" Type="http://schemas.openxmlformats.org/officeDocument/2006/relationships/tags" Target="../tags/tag803.xml"/><Relationship Id="rId10" Type="http://schemas.openxmlformats.org/officeDocument/2006/relationships/slideMaster" Target="../slideMasters/slideMaster8.xml"/><Relationship Id="rId4" Type="http://schemas.openxmlformats.org/officeDocument/2006/relationships/tags" Target="../tags/tag802.xml"/><Relationship Id="rId9" Type="http://schemas.openxmlformats.org/officeDocument/2006/relationships/tags" Target="../tags/tag807.xml"/><Relationship Id="rId14" Type="http://schemas.openxmlformats.org/officeDocument/2006/relationships/oleObject" Target="../embeddings/oleObject92.bin"/></Relationships>
</file>

<file path=ppt/slideLayouts/_rels/slideLayout130.xml.rels><?xml version="1.0" encoding="UTF-8" standalone="yes"?>
<Relationships xmlns="http://schemas.openxmlformats.org/package/2006/relationships"><Relationship Id="rId8" Type="http://schemas.openxmlformats.org/officeDocument/2006/relationships/tags" Target="../tags/tag814.xml"/><Relationship Id="rId13" Type="http://schemas.openxmlformats.org/officeDocument/2006/relationships/image" Target="../media/image4.png"/><Relationship Id="rId3" Type="http://schemas.openxmlformats.org/officeDocument/2006/relationships/tags" Target="../tags/tag809.xml"/><Relationship Id="rId7" Type="http://schemas.openxmlformats.org/officeDocument/2006/relationships/tags" Target="../tags/tag813.xml"/><Relationship Id="rId12" Type="http://schemas.openxmlformats.org/officeDocument/2006/relationships/image" Target="../media/image3.emf"/><Relationship Id="rId2" Type="http://schemas.openxmlformats.org/officeDocument/2006/relationships/tags" Target="../tags/tag808.xml"/><Relationship Id="rId1" Type="http://schemas.openxmlformats.org/officeDocument/2006/relationships/vmlDrawing" Target="../drawings/vmlDrawing48.vml"/><Relationship Id="rId6" Type="http://schemas.openxmlformats.org/officeDocument/2006/relationships/tags" Target="../tags/tag812.xml"/><Relationship Id="rId11" Type="http://schemas.openxmlformats.org/officeDocument/2006/relationships/oleObject" Target="../embeddings/oleObject93.bin"/><Relationship Id="rId5" Type="http://schemas.openxmlformats.org/officeDocument/2006/relationships/tags" Target="../tags/tag811.xml"/><Relationship Id="rId10" Type="http://schemas.openxmlformats.org/officeDocument/2006/relationships/slideMaster" Target="../slideMasters/slideMaster8.xml"/><Relationship Id="rId4" Type="http://schemas.openxmlformats.org/officeDocument/2006/relationships/tags" Target="../tags/tag810.xml"/><Relationship Id="rId9" Type="http://schemas.openxmlformats.org/officeDocument/2006/relationships/tags" Target="../tags/tag815.xml"/><Relationship Id="rId14" Type="http://schemas.openxmlformats.org/officeDocument/2006/relationships/oleObject" Target="../embeddings/oleObject94.bin"/></Relationships>
</file>

<file path=ppt/slideLayouts/_rels/slideLayout131.xml.rels><?xml version="1.0" encoding="UTF-8" standalone="yes"?>
<Relationships xmlns="http://schemas.openxmlformats.org/package/2006/relationships"><Relationship Id="rId8" Type="http://schemas.openxmlformats.org/officeDocument/2006/relationships/tags" Target="../tags/tag831.xml"/><Relationship Id="rId13" Type="http://schemas.openxmlformats.org/officeDocument/2006/relationships/oleObject" Target="../embeddings/oleObject97.bin"/><Relationship Id="rId3" Type="http://schemas.openxmlformats.org/officeDocument/2006/relationships/tags" Target="../tags/tag826.xml"/><Relationship Id="rId7" Type="http://schemas.openxmlformats.org/officeDocument/2006/relationships/tags" Target="../tags/tag830.xml"/><Relationship Id="rId12" Type="http://schemas.openxmlformats.org/officeDocument/2006/relationships/image" Target="../media/image3.emf"/><Relationship Id="rId2" Type="http://schemas.openxmlformats.org/officeDocument/2006/relationships/tags" Target="../tags/tag825.xml"/><Relationship Id="rId1" Type="http://schemas.openxmlformats.org/officeDocument/2006/relationships/vmlDrawing" Target="../drawings/vmlDrawing50.vml"/><Relationship Id="rId6" Type="http://schemas.openxmlformats.org/officeDocument/2006/relationships/tags" Target="../tags/tag829.xml"/><Relationship Id="rId11" Type="http://schemas.openxmlformats.org/officeDocument/2006/relationships/oleObject" Target="../embeddings/oleObject96.bin"/><Relationship Id="rId5" Type="http://schemas.openxmlformats.org/officeDocument/2006/relationships/tags" Target="../tags/tag828.xml"/><Relationship Id="rId10" Type="http://schemas.openxmlformats.org/officeDocument/2006/relationships/slideMaster" Target="../slideMasters/slideMaster9.xml"/><Relationship Id="rId4" Type="http://schemas.openxmlformats.org/officeDocument/2006/relationships/tags" Target="../tags/tag827.xml"/><Relationship Id="rId9" Type="http://schemas.openxmlformats.org/officeDocument/2006/relationships/tags" Target="../tags/tag832.xml"/></Relationships>
</file>

<file path=ppt/slideLayouts/_rels/slideLayout132.xml.rels><?xml version="1.0" encoding="UTF-8" standalone="yes"?>
<Relationships xmlns="http://schemas.openxmlformats.org/package/2006/relationships"><Relationship Id="rId8" Type="http://schemas.openxmlformats.org/officeDocument/2006/relationships/tags" Target="../tags/tag839.xml"/><Relationship Id="rId13" Type="http://schemas.openxmlformats.org/officeDocument/2006/relationships/image" Target="../media/image4.png"/><Relationship Id="rId3" Type="http://schemas.openxmlformats.org/officeDocument/2006/relationships/tags" Target="../tags/tag834.xml"/><Relationship Id="rId7" Type="http://schemas.openxmlformats.org/officeDocument/2006/relationships/tags" Target="../tags/tag838.xml"/><Relationship Id="rId12" Type="http://schemas.openxmlformats.org/officeDocument/2006/relationships/image" Target="../media/image3.emf"/><Relationship Id="rId2" Type="http://schemas.openxmlformats.org/officeDocument/2006/relationships/tags" Target="../tags/tag833.xml"/><Relationship Id="rId1" Type="http://schemas.openxmlformats.org/officeDocument/2006/relationships/vmlDrawing" Target="../drawings/vmlDrawing51.vml"/><Relationship Id="rId6" Type="http://schemas.openxmlformats.org/officeDocument/2006/relationships/tags" Target="../tags/tag837.xml"/><Relationship Id="rId11" Type="http://schemas.openxmlformats.org/officeDocument/2006/relationships/oleObject" Target="../embeddings/oleObject98.bin"/><Relationship Id="rId5" Type="http://schemas.openxmlformats.org/officeDocument/2006/relationships/tags" Target="../tags/tag836.xml"/><Relationship Id="rId10" Type="http://schemas.openxmlformats.org/officeDocument/2006/relationships/slideMaster" Target="../slideMasters/slideMaster9.xml"/><Relationship Id="rId4" Type="http://schemas.openxmlformats.org/officeDocument/2006/relationships/tags" Target="../tags/tag835.xml"/><Relationship Id="rId9" Type="http://schemas.openxmlformats.org/officeDocument/2006/relationships/tags" Target="../tags/tag840.xml"/><Relationship Id="rId14" Type="http://schemas.openxmlformats.org/officeDocument/2006/relationships/oleObject" Target="../embeddings/oleObject99.bin"/></Relationships>
</file>

<file path=ppt/slideLayouts/_rels/slideLayout133.xml.rels><?xml version="1.0" encoding="UTF-8" standalone="yes"?>
<Relationships xmlns="http://schemas.openxmlformats.org/package/2006/relationships"><Relationship Id="rId8" Type="http://schemas.openxmlformats.org/officeDocument/2006/relationships/tags" Target="../tags/tag847.xml"/><Relationship Id="rId13" Type="http://schemas.openxmlformats.org/officeDocument/2006/relationships/image" Target="../media/image4.png"/><Relationship Id="rId3" Type="http://schemas.openxmlformats.org/officeDocument/2006/relationships/tags" Target="../tags/tag842.xml"/><Relationship Id="rId7" Type="http://schemas.openxmlformats.org/officeDocument/2006/relationships/tags" Target="../tags/tag846.xml"/><Relationship Id="rId12" Type="http://schemas.openxmlformats.org/officeDocument/2006/relationships/image" Target="../media/image3.emf"/><Relationship Id="rId2" Type="http://schemas.openxmlformats.org/officeDocument/2006/relationships/tags" Target="../tags/tag841.xml"/><Relationship Id="rId1" Type="http://schemas.openxmlformats.org/officeDocument/2006/relationships/vmlDrawing" Target="../drawings/vmlDrawing52.vml"/><Relationship Id="rId6" Type="http://schemas.openxmlformats.org/officeDocument/2006/relationships/tags" Target="../tags/tag845.xml"/><Relationship Id="rId11" Type="http://schemas.openxmlformats.org/officeDocument/2006/relationships/oleObject" Target="../embeddings/oleObject100.bin"/><Relationship Id="rId5" Type="http://schemas.openxmlformats.org/officeDocument/2006/relationships/tags" Target="../tags/tag844.xml"/><Relationship Id="rId10" Type="http://schemas.openxmlformats.org/officeDocument/2006/relationships/slideMaster" Target="../slideMasters/slideMaster9.xml"/><Relationship Id="rId4" Type="http://schemas.openxmlformats.org/officeDocument/2006/relationships/tags" Target="../tags/tag843.xml"/><Relationship Id="rId9" Type="http://schemas.openxmlformats.org/officeDocument/2006/relationships/tags" Target="../tags/tag848.xml"/><Relationship Id="rId14" Type="http://schemas.openxmlformats.org/officeDocument/2006/relationships/oleObject" Target="../embeddings/oleObject101.bin"/></Relationships>
</file>

<file path=ppt/slideLayouts/_rels/slideLayout134.xml.rels><?xml version="1.0" encoding="UTF-8" standalone="yes"?>
<Relationships xmlns="http://schemas.openxmlformats.org/package/2006/relationships"><Relationship Id="rId8" Type="http://schemas.openxmlformats.org/officeDocument/2006/relationships/tags" Target="../tags/tag855.xml"/><Relationship Id="rId13" Type="http://schemas.openxmlformats.org/officeDocument/2006/relationships/image" Target="../media/image4.png"/><Relationship Id="rId3" Type="http://schemas.openxmlformats.org/officeDocument/2006/relationships/tags" Target="../tags/tag850.xml"/><Relationship Id="rId7" Type="http://schemas.openxmlformats.org/officeDocument/2006/relationships/tags" Target="../tags/tag854.xml"/><Relationship Id="rId12" Type="http://schemas.openxmlformats.org/officeDocument/2006/relationships/image" Target="../media/image3.emf"/><Relationship Id="rId2" Type="http://schemas.openxmlformats.org/officeDocument/2006/relationships/tags" Target="../tags/tag849.xml"/><Relationship Id="rId1" Type="http://schemas.openxmlformats.org/officeDocument/2006/relationships/vmlDrawing" Target="../drawings/vmlDrawing53.vml"/><Relationship Id="rId6" Type="http://schemas.openxmlformats.org/officeDocument/2006/relationships/tags" Target="../tags/tag853.xml"/><Relationship Id="rId11" Type="http://schemas.openxmlformats.org/officeDocument/2006/relationships/oleObject" Target="../embeddings/oleObject102.bin"/><Relationship Id="rId5" Type="http://schemas.openxmlformats.org/officeDocument/2006/relationships/tags" Target="../tags/tag852.xml"/><Relationship Id="rId10" Type="http://schemas.openxmlformats.org/officeDocument/2006/relationships/slideMaster" Target="../slideMasters/slideMaster9.xml"/><Relationship Id="rId4" Type="http://schemas.openxmlformats.org/officeDocument/2006/relationships/tags" Target="../tags/tag851.xml"/><Relationship Id="rId9" Type="http://schemas.openxmlformats.org/officeDocument/2006/relationships/tags" Target="../tags/tag856.xml"/><Relationship Id="rId14" Type="http://schemas.openxmlformats.org/officeDocument/2006/relationships/oleObject" Target="../embeddings/oleObject103.bin"/></Relationships>
</file>

<file path=ppt/slideLayouts/_rels/slideLayout135.xml.rels><?xml version="1.0" encoding="UTF-8" standalone="yes"?>
<Relationships xmlns="http://schemas.openxmlformats.org/package/2006/relationships"><Relationship Id="rId8" Type="http://schemas.openxmlformats.org/officeDocument/2006/relationships/tags" Target="../tags/tag863.xml"/><Relationship Id="rId13" Type="http://schemas.openxmlformats.org/officeDocument/2006/relationships/image" Target="../media/image4.png"/><Relationship Id="rId3" Type="http://schemas.openxmlformats.org/officeDocument/2006/relationships/tags" Target="../tags/tag858.xml"/><Relationship Id="rId7" Type="http://schemas.openxmlformats.org/officeDocument/2006/relationships/tags" Target="../tags/tag862.xml"/><Relationship Id="rId12" Type="http://schemas.openxmlformats.org/officeDocument/2006/relationships/image" Target="../media/image3.emf"/><Relationship Id="rId2" Type="http://schemas.openxmlformats.org/officeDocument/2006/relationships/tags" Target="../tags/tag857.xml"/><Relationship Id="rId1" Type="http://schemas.openxmlformats.org/officeDocument/2006/relationships/vmlDrawing" Target="../drawings/vmlDrawing54.vml"/><Relationship Id="rId6" Type="http://schemas.openxmlformats.org/officeDocument/2006/relationships/tags" Target="../tags/tag861.xml"/><Relationship Id="rId11" Type="http://schemas.openxmlformats.org/officeDocument/2006/relationships/oleObject" Target="../embeddings/oleObject104.bin"/><Relationship Id="rId5" Type="http://schemas.openxmlformats.org/officeDocument/2006/relationships/tags" Target="../tags/tag860.xml"/><Relationship Id="rId10" Type="http://schemas.openxmlformats.org/officeDocument/2006/relationships/slideMaster" Target="../slideMasters/slideMaster9.xml"/><Relationship Id="rId4" Type="http://schemas.openxmlformats.org/officeDocument/2006/relationships/tags" Target="../tags/tag859.xml"/><Relationship Id="rId9" Type="http://schemas.openxmlformats.org/officeDocument/2006/relationships/tags" Target="../tags/tag864.xml"/><Relationship Id="rId14" Type="http://schemas.openxmlformats.org/officeDocument/2006/relationships/oleObject" Target="../embeddings/oleObject105.bin"/></Relationships>
</file>

<file path=ppt/slideLayouts/_rels/slideLayout136.xml.rels><?xml version="1.0" encoding="UTF-8" standalone="yes"?>
<Relationships xmlns="http://schemas.openxmlformats.org/package/2006/relationships"><Relationship Id="rId8" Type="http://schemas.openxmlformats.org/officeDocument/2006/relationships/tags" Target="../tags/tag871.xml"/><Relationship Id="rId13" Type="http://schemas.openxmlformats.org/officeDocument/2006/relationships/image" Target="../media/image4.png"/><Relationship Id="rId3" Type="http://schemas.openxmlformats.org/officeDocument/2006/relationships/tags" Target="../tags/tag866.xml"/><Relationship Id="rId7" Type="http://schemas.openxmlformats.org/officeDocument/2006/relationships/tags" Target="../tags/tag870.xml"/><Relationship Id="rId12" Type="http://schemas.openxmlformats.org/officeDocument/2006/relationships/image" Target="../media/image3.emf"/><Relationship Id="rId2" Type="http://schemas.openxmlformats.org/officeDocument/2006/relationships/tags" Target="../tags/tag865.xml"/><Relationship Id="rId1" Type="http://schemas.openxmlformats.org/officeDocument/2006/relationships/vmlDrawing" Target="../drawings/vmlDrawing55.vml"/><Relationship Id="rId6" Type="http://schemas.openxmlformats.org/officeDocument/2006/relationships/tags" Target="../tags/tag869.xml"/><Relationship Id="rId11" Type="http://schemas.openxmlformats.org/officeDocument/2006/relationships/oleObject" Target="../embeddings/oleObject106.bin"/><Relationship Id="rId5" Type="http://schemas.openxmlformats.org/officeDocument/2006/relationships/tags" Target="../tags/tag868.xml"/><Relationship Id="rId10" Type="http://schemas.openxmlformats.org/officeDocument/2006/relationships/slideMaster" Target="../slideMasters/slideMaster9.xml"/><Relationship Id="rId4" Type="http://schemas.openxmlformats.org/officeDocument/2006/relationships/tags" Target="../tags/tag867.xml"/><Relationship Id="rId9" Type="http://schemas.openxmlformats.org/officeDocument/2006/relationships/tags" Target="../tags/tag872.xml"/><Relationship Id="rId14" Type="http://schemas.openxmlformats.org/officeDocument/2006/relationships/oleObject" Target="../embeddings/oleObject107.bin"/></Relationships>
</file>

<file path=ppt/slideLayouts/_rels/slideLayout137.xml.rels><?xml version="1.0" encoding="UTF-8" standalone="yes"?>
<Relationships xmlns="http://schemas.openxmlformats.org/package/2006/relationships"><Relationship Id="rId8" Type="http://schemas.openxmlformats.org/officeDocument/2006/relationships/tags" Target="../tags/tag879.xml"/><Relationship Id="rId13" Type="http://schemas.openxmlformats.org/officeDocument/2006/relationships/image" Target="../media/image4.png"/><Relationship Id="rId3" Type="http://schemas.openxmlformats.org/officeDocument/2006/relationships/tags" Target="../tags/tag874.xml"/><Relationship Id="rId7" Type="http://schemas.openxmlformats.org/officeDocument/2006/relationships/tags" Target="../tags/tag878.xml"/><Relationship Id="rId12" Type="http://schemas.openxmlformats.org/officeDocument/2006/relationships/image" Target="../media/image3.emf"/><Relationship Id="rId2" Type="http://schemas.openxmlformats.org/officeDocument/2006/relationships/tags" Target="../tags/tag873.xml"/><Relationship Id="rId1" Type="http://schemas.openxmlformats.org/officeDocument/2006/relationships/vmlDrawing" Target="../drawings/vmlDrawing56.vml"/><Relationship Id="rId6" Type="http://schemas.openxmlformats.org/officeDocument/2006/relationships/tags" Target="../tags/tag877.xml"/><Relationship Id="rId11" Type="http://schemas.openxmlformats.org/officeDocument/2006/relationships/oleObject" Target="../embeddings/oleObject108.bin"/><Relationship Id="rId5" Type="http://schemas.openxmlformats.org/officeDocument/2006/relationships/tags" Target="../tags/tag876.xml"/><Relationship Id="rId10" Type="http://schemas.openxmlformats.org/officeDocument/2006/relationships/slideMaster" Target="../slideMasters/slideMaster9.xml"/><Relationship Id="rId4" Type="http://schemas.openxmlformats.org/officeDocument/2006/relationships/tags" Target="../tags/tag875.xml"/><Relationship Id="rId9" Type="http://schemas.openxmlformats.org/officeDocument/2006/relationships/tags" Target="../tags/tag880.xml"/><Relationship Id="rId14" Type="http://schemas.openxmlformats.org/officeDocument/2006/relationships/oleObject" Target="../embeddings/oleObject109.bin"/></Relationships>
</file>

<file path=ppt/slideLayouts/_rels/slideLayout138.xml.rels><?xml version="1.0" encoding="UTF-8" standalone="yes"?>
<Relationships xmlns="http://schemas.openxmlformats.org/package/2006/relationships"><Relationship Id="rId8" Type="http://schemas.openxmlformats.org/officeDocument/2006/relationships/tags" Target="../tags/tag887.xml"/><Relationship Id="rId13" Type="http://schemas.openxmlformats.org/officeDocument/2006/relationships/image" Target="../media/image4.png"/><Relationship Id="rId3" Type="http://schemas.openxmlformats.org/officeDocument/2006/relationships/tags" Target="../tags/tag882.xml"/><Relationship Id="rId7" Type="http://schemas.openxmlformats.org/officeDocument/2006/relationships/tags" Target="../tags/tag886.xml"/><Relationship Id="rId12" Type="http://schemas.openxmlformats.org/officeDocument/2006/relationships/image" Target="../media/image3.emf"/><Relationship Id="rId2" Type="http://schemas.openxmlformats.org/officeDocument/2006/relationships/tags" Target="../tags/tag881.xml"/><Relationship Id="rId1" Type="http://schemas.openxmlformats.org/officeDocument/2006/relationships/vmlDrawing" Target="../drawings/vmlDrawing57.vml"/><Relationship Id="rId6" Type="http://schemas.openxmlformats.org/officeDocument/2006/relationships/tags" Target="../tags/tag885.xml"/><Relationship Id="rId11" Type="http://schemas.openxmlformats.org/officeDocument/2006/relationships/oleObject" Target="../embeddings/oleObject110.bin"/><Relationship Id="rId5" Type="http://schemas.openxmlformats.org/officeDocument/2006/relationships/tags" Target="../tags/tag884.xml"/><Relationship Id="rId10" Type="http://schemas.openxmlformats.org/officeDocument/2006/relationships/slideMaster" Target="../slideMasters/slideMaster9.xml"/><Relationship Id="rId4" Type="http://schemas.openxmlformats.org/officeDocument/2006/relationships/tags" Target="../tags/tag883.xml"/><Relationship Id="rId9" Type="http://schemas.openxmlformats.org/officeDocument/2006/relationships/tags" Target="../tags/tag888.xml"/><Relationship Id="rId14" Type="http://schemas.openxmlformats.org/officeDocument/2006/relationships/oleObject" Target="../embeddings/oleObject111.bin"/></Relationships>
</file>

<file path=ppt/slideLayouts/_rels/slideLayout139.xml.rels><?xml version="1.0" encoding="UTF-8" standalone="yes"?>
<Relationships xmlns="http://schemas.openxmlformats.org/package/2006/relationships"><Relationship Id="rId8" Type="http://schemas.openxmlformats.org/officeDocument/2006/relationships/tags" Target="../tags/tag895.xml"/><Relationship Id="rId13" Type="http://schemas.openxmlformats.org/officeDocument/2006/relationships/image" Target="../media/image4.png"/><Relationship Id="rId3" Type="http://schemas.openxmlformats.org/officeDocument/2006/relationships/tags" Target="../tags/tag890.xml"/><Relationship Id="rId7" Type="http://schemas.openxmlformats.org/officeDocument/2006/relationships/tags" Target="../tags/tag894.xml"/><Relationship Id="rId12" Type="http://schemas.openxmlformats.org/officeDocument/2006/relationships/image" Target="../media/image3.emf"/><Relationship Id="rId2" Type="http://schemas.openxmlformats.org/officeDocument/2006/relationships/tags" Target="../tags/tag889.xml"/><Relationship Id="rId1" Type="http://schemas.openxmlformats.org/officeDocument/2006/relationships/vmlDrawing" Target="../drawings/vmlDrawing58.vml"/><Relationship Id="rId6" Type="http://schemas.openxmlformats.org/officeDocument/2006/relationships/tags" Target="../tags/tag893.xml"/><Relationship Id="rId11" Type="http://schemas.openxmlformats.org/officeDocument/2006/relationships/oleObject" Target="../embeddings/oleObject112.bin"/><Relationship Id="rId5" Type="http://schemas.openxmlformats.org/officeDocument/2006/relationships/tags" Target="../tags/tag892.xml"/><Relationship Id="rId10" Type="http://schemas.openxmlformats.org/officeDocument/2006/relationships/slideMaster" Target="../slideMasters/slideMaster9.xml"/><Relationship Id="rId4" Type="http://schemas.openxmlformats.org/officeDocument/2006/relationships/tags" Target="../tags/tag891.xml"/><Relationship Id="rId9" Type="http://schemas.openxmlformats.org/officeDocument/2006/relationships/tags" Target="../tags/tag896.xml"/><Relationship Id="rId14" Type="http://schemas.openxmlformats.org/officeDocument/2006/relationships/oleObject" Target="../embeddings/oleObject113.bin"/></Relationships>
</file>

<file path=ppt/slideLayouts/_rels/slideLayout140.xml.rels><?xml version="1.0" encoding="UTF-8" standalone="yes"?>
<Relationships xmlns="http://schemas.openxmlformats.org/package/2006/relationships"><Relationship Id="rId8" Type="http://schemas.openxmlformats.org/officeDocument/2006/relationships/tags" Target="../tags/tag903.xml"/><Relationship Id="rId13" Type="http://schemas.openxmlformats.org/officeDocument/2006/relationships/image" Target="../media/image4.png"/><Relationship Id="rId3" Type="http://schemas.openxmlformats.org/officeDocument/2006/relationships/tags" Target="../tags/tag898.xml"/><Relationship Id="rId7" Type="http://schemas.openxmlformats.org/officeDocument/2006/relationships/tags" Target="../tags/tag902.xml"/><Relationship Id="rId12" Type="http://schemas.openxmlformats.org/officeDocument/2006/relationships/image" Target="../media/image3.emf"/><Relationship Id="rId2" Type="http://schemas.openxmlformats.org/officeDocument/2006/relationships/tags" Target="../tags/tag897.xml"/><Relationship Id="rId1" Type="http://schemas.openxmlformats.org/officeDocument/2006/relationships/vmlDrawing" Target="../drawings/vmlDrawing59.vml"/><Relationship Id="rId6" Type="http://schemas.openxmlformats.org/officeDocument/2006/relationships/tags" Target="../tags/tag901.xml"/><Relationship Id="rId11" Type="http://schemas.openxmlformats.org/officeDocument/2006/relationships/oleObject" Target="../embeddings/oleObject114.bin"/><Relationship Id="rId5" Type="http://schemas.openxmlformats.org/officeDocument/2006/relationships/tags" Target="../tags/tag900.xml"/><Relationship Id="rId10" Type="http://schemas.openxmlformats.org/officeDocument/2006/relationships/slideMaster" Target="../slideMasters/slideMaster9.xml"/><Relationship Id="rId4" Type="http://schemas.openxmlformats.org/officeDocument/2006/relationships/tags" Target="../tags/tag899.xml"/><Relationship Id="rId9" Type="http://schemas.openxmlformats.org/officeDocument/2006/relationships/tags" Target="../tags/tag904.xml"/><Relationship Id="rId14" Type="http://schemas.openxmlformats.org/officeDocument/2006/relationships/oleObject" Target="../embeddings/oleObject115.bin"/></Relationships>
</file>

<file path=ppt/slideLayouts/_rels/slideLayout141.xml.rels><?xml version="1.0" encoding="UTF-8" standalone="yes"?>
<Relationships xmlns="http://schemas.openxmlformats.org/package/2006/relationships"><Relationship Id="rId8" Type="http://schemas.openxmlformats.org/officeDocument/2006/relationships/tags" Target="../tags/tag911.xml"/><Relationship Id="rId13" Type="http://schemas.openxmlformats.org/officeDocument/2006/relationships/image" Target="../media/image4.png"/><Relationship Id="rId3" Type="http://schemas.openxmlformats.org/officeDocument/2006/relationships/tags" Target="../tags/tag906.xml"/><Relationship Id="rId7" Type="http://schemas.openxmlformats.org/officeDocument/2006/relationships/tags" Target="../tags/tag910.xml"/><Relationship Id="rId12" Type="http://schemas.openxmlformats.org/officeDocument/2006/relationships/image" Target="../media/image3.emf"/><Relationship Id="rId2" Type="http://schemas.openxmlformats.org/officeDocument/2006/relationships/tags" Target="../tags/tag905.xml"/><Relationship Id="rId1" Type="http://schemas.openxmlformats.org/officeDocument/2006/relationships/vmlDrawing" Target="../drawings/vmlDrawing60.vml"/><Relationship Id="rId6" Type="http://schemas.openxmlformats.org/officeDocument/2006/relationships/tags" Target="../tags/tag909.xml"/><Relationship Id="rId11" Type="http://schemas.openxmlformats.org/officeDocument/2006/relationships/oleObject" Target="../embeddings/oleObject116.bin"/><Relationship Id="rId5" Type="http://schemas.openxmlformats.org/officeDocument/2006/relationships/tags" Target="../tags/tag908.xml"/><Relationship Id="rId10" Type="http://schemas.openxmlformats.org/officeDocument/2006/relationships/slideMaster" Target="../slideMasters/slideMaster9.xml"/><Relationship Id="rId4" Type="http://schemas.openxmlformats.org/officeDocument/2006/relationships/tags" Target="../tags/tag907.xml"/><Relationship Id="rId9" Type="http://schemas.openxmlformats.org/officeDocument/2006/relationships/tags" Target="../tags/tag912.xml"/><Relationship Id="rId14" Type="http://schemas.openxmlformats.org/officeDocument/2006/relationships/oleObject" Target="../embeddings/oleObject117.bin"/></Relationships>
</file>

<file path=ppt/slideLayouts/_rels/slideLayout142.xml.rels><?xml version="1.0" encoding="UTF-8" standalone="yes"?>
<Relationships xmlns="http://schemas.openxmlformats.org/package/2006/relationships"><Relationship Id="rId8" Type="http://schemas.openxmlformats.org/officeDocument/2006/relationships/tags" Target="../tags/tag919.xml"/><Relationship Id="rId13" Type="http://schemas.openxmlformats.org/officeDocument/2006/relationships/image" Target="../media/image4.png"/><Relationship Id="rId3" Type="http://schemas.openxmlformats.org/officeDocument/2006/relationships/tags" Target="../tags/tag914.xml"/><Relationship Id="rId7" Type="http://schemas.openxmlformats.org/officeDocument/2006/relationships/tags" Target="../tags/tag918.xml"/><Relationship Id="rId12" Type="http://schemas.openxmlformats.org/officeDocument/2006/relationships/image" Target="../media/image3.emf"/><Relationship Id="rId2" Type="http://schemas.openxmlformats.org/officeDocument/2006/relationships/tags" Target="../tags/tag913.xml"/><Relationship Id="rId1" Type="http://schemas.openxmlformats.org/officeDocument/2006/relationships/vmlDrawing" Target="../drawings/vmlDrawing61.vml"/><Relationship Id="rId6" Type="http://schemas.openxmlformats.org/officeDocument/2006/relationships/tags" Target="../tags/tag917.xml"/><Relationship Id="rId11" Type="http://schemas.openxmlformats.org/officeDocument/2006/relationships/oleObject" Target="../embeddings/oleObject118.bin"/><Relationship Id="rId5" Type="http://schemas.openxmlformats.org/officeDocument/2006/relationships/tags" Target="../tags/tag916.xml"/><Relationship Id="rId10" Type="http://schemas.openxmlformats.org/officeDocument/2006/relationships/slideMaster" Target="../slideMasters/slideMaster9.xml"/><Relationship Id="rId4" Type="http://schemas.openxmlformats.org/officeDocument/2006/relationships/tags" Target="../tags/tag915.xml"/><Relationship Id="rId9" Type="http://schemas.openxmlformats.org/officeDocument/2006/relationships/tags" Target="../tags/tag920.xml"/><Relationship Id="rId14" Type="http://schemas.openxmlformats.org/officeDocument/2006/relationships/oleObject" Target="../embeddings/oleObject119.bin"/></Relationships>
</file>

<file path=ppt/slideLayouts/_rels/slideLayout143.xml.rels><?xml version="1.0" encoding="UTF-8" standalone="yes"?>
<Relationships xmlns="http://schemas.openxmlformats.org/package/2006/relationships"><Relationship Id="rId8" Type="http://schemas.openxmlformats.org/officeDocument/2006/relationships/tags" Target="../tags/tag927.xml"/><Relationship Id="rId13" Type="http://schemas.openxmlformats.org/officeDocument/2006/relationships/image" Target="../media/image4.png"/><Relationship Id="rId3" Type="http://schemas.openxmlformats.org/officeDocument/2006/relationships/tags" Target="../tags/tag922.xml"/><Relationship Id="rId7" Type="http://schemas.openxmlformats.org/officeDocument/2006/relationships/tags" Target="../tags/tag926.xml"/><Relationship Id="rId12" Type="http://schemas.openxmlformats.org/officeDocument/2006/relationships/image" Target="../media/image3.emf"/><Relationship Id="rId2" Type="http://schemas.openxmlformats.org/officeDocument/2006/relationships/tags" Target="../tags/tag921.xml"/><Relationship Id="rId1" Type="http://schemas.openxmlformats.org/officeDocument/2006/relationships/vmlDrawing" Target="../drawings/vmlDrawing62.vml"/><Relationship Id="rId6" Type="http://schemas.openxmlformats.org/officeDocument/2006/relationships/tags" Target="../tags/tag925.xml"/><Relationship Id="rId11" Type="http://schemas.openxmlformats.org/officeDocument/2006/relationships/oleObject" Target="../embeddings/oleObject120.bin"/><Relationship Id="rId5" Type="http://schemas.openxmlformats.org/officeDocument/2006/relationships/tags" Target="../tags/tag924.xml"/><Relationship Id="rId10" Type="http://schemas.openxmlformats.org/officeDocument/2006/relationships/slideMaster" Target="../slideMasters/slideMaster9.xml"/><Relationship Id="rId4" Type="http://schemas.openxmlformats.org/officeDocument/2006/relationships/tags" Target="../tags/tag923.xml"/><Relationship Id="rId9" Type="http://schemas.openxmlformats.org/officeDocument/2006/relationships/tags" Target="../tags/tag928.xml"/><Relationship Id="rId14" Type="http://schemas.openxmlformats.org/officeDocument/2006/relationships/oleObject" Target="../embeddings/oleObject121.bin"/></Relationships>
</file>

<file path=ppt/slideLayouts/_rels/slideLayout144.xml.rels><?xml version="1.0" encoding="UTF-8" standalone="yes"?>
<Relationships xmlns="http://schemas.openxmlformats.org/package/2006/relationships"><Relationship Id="rId8" Type="http://schemas.openxmlformats.org/officeDocument/2006/relationships/tags" Target="../tags/tag935.xml"/><Relationship Id="rId13" Type="http://schemas.openxmlformats.org/officeDocument/2006/relationships/image" Target="../media/image4.png"/><Relationship Id="rId3" Type="http://schemas.openxmlformats.org/officeDocument/2006/relationships/tags" Target="../tags/tag930.xml"/><Relationship Id="rId7" Type="http://schemas.openxmlformats.org/officeDocument/2006/relationships/tags" Target="../tags/tag934.xml"/><Relationship Id="rId12" Type="http://schemas.openxmlformats.org/officeDocument/2006/relationships/image" Target="../media/image3.emf"/><Relationship Id="rId2" Type="http://schemas.openxmlformats.org/officeDocument/2006/relationships/tags" Target="../tags/tag929.xml"/><Relationship Id="rId1" Type="http://schemas.openxmlformats.org/officeDocument/2006/relationships/vmlDrawing" Target="../drawings/vmlDrawing63.vml"/><Relationship Id="rId6" Type="http://schemas.openxmlformats.org/officeDocument/2006/relationships/tags" Target="../tags/tag933.xml"/><Relationship Id="rId11" Type="http://schemas.openxmlformats.org/officeDocument/2006/relationships/oleObject" Target="../embeddings/oleObject122.bin"/><Relationship Id="rId5" Type="http://schemas.openxmlformats.org/officeDocument/2006/relationships/tags" Target="../tags/tag932.xml"/><Relationship Id="rId10" Type="http://schemas.openxmlformats.org/officeDocument/2006/relationships/slideMaster" Target="../slideMasters/slideMaster9.xml"/><Relationship Id="rId4" Type="http://schemas.openxmlformats.org/officeDocument/2006/relationships/tags" Target="../tags/tag931.xml"/><Relationship Id="rId9" Type="http://schemas.openxmlformats.org/officeDocument/2006/relationships/tags" Target="../tags/tag936.xml"/><Relationship Id="rId14" Type="http://schemas.openxmlformats.org/officeDocument/2006/relationships/oleObject" Target="../embeddings/oleObject123.bin"/></Relationships>
</file>

<file path=ppt/slideLayouts/_rels/slideLayout145.xml.rels><?xml version="1.0" encoding="UTF-8" standalone="yes"?>
<Relationships xmlns="http://schemas.openxmlformats.org/package/2006/relationships"><Relationship Id="rId8" Type="http://schemas.openxmlformats.org/officeDocument/2006/relationships/tags" Target="../tags/tag943.xml"/><Relationship Id="rId13" Type="http://schemas.openxmlformats.org/officeDocument/2006/relationships/image" Target="../media/image4.png"/><Relationship Id="rId3" Type="http://schemas.openxmlformats.org/officeDocument/2006/relationships/tags" Target="../tags/tag938.xml"/><Relationship Id="rId7" Type="http://schemas.openxmlformats.org/officeDocument/2006/relationships/tags" Target="../tags/tag942.xml"/><Relationship Id="rId12" Type="http://schemas.openxmlformats.org/officeDocument/2006/relationships/image" Target="../media/image3.emf"/><Relationship Id="rId2" Type="http://schemas.openxmlformats.org/officeDocument/2006/relationships/tags" Target="../tags/tag937.xml"/><Relationship Id="rId1" Type="http://schemas.openxmlformats.org/officeDocument/2006/relationships/vmlDrawing" Target="../drawings/vmlDrawing64.vml"/><Relationship Id="rId6" Type="http://schemas.openxmlformats.org/officeDocument/2006/relationships/tags" Target="../tags/tag941.xml"/><Relationship Id="rId11" Type="http://schemas.openxmlformats.org/officeDocument/2006/relationships/oleObject" Target="../embeddings/oleObject124.bin"/><Relationship Id="rId5" Type="http://schemas.openxmlformats.org/officeDocument/2006/relationships/tags" Target="../tags/tag940.xml"/><Relationship Id="rId10" Type="http://schemas.openxmlformats.org/officeDocument/2006/relationships/slideMaster" Target="../slideMasters/slideMaster9.xml"/><Relationship Id="rId4" Type="http://schemas.openxmlformats.org/officeDocument/2006/relationships/tags" Target="../tags/tag939.xml"/><Relationship Id="rId9" Type="http://schemas.openxmlformats.org/officeDocument/2006/relationships/tags" Target="../tags/tag944.xml"/><Relationship Id="rId14" Type="http://schemas.openxmlformats.org/officeDocument/2006/relationships/oleObject" Target="../embeddings/oleObject125.bin"/></Relationships>
</file>

<file path=ppt/slideLayouts/_rels/slideLayout146.xml.rels><?xml version="1.0" encoding="UTF-8" standalone="yes"?>
<Relationships xmlns="http://schemas.openxmlformats.org/package/2006/relationships"><Relationship Id="rId8" Type="http://schemas.openxmlformats.org/officeDocument/2006/relationships/tags" Target="../tags/tag951.xml"/><Relationship Id="rId13" Type="http://schemas.openxmlformats.org/officeDocument/2006/relationships/image" Target="../media/image4.png"/><Relationship Id="rId3" Type="http://schemas.openxmlformats.org/officeDocument/2006/relationships/tags" Target="../tags/tag946.xml"/><Relationship Id="rId7" Type="http://schemas.openxmlformats.org/officeDocument/2006/relationships/tags" Target="../tags/tag950.xml"/><Relationship Id="rId12" Type="http://schemas.openxmlformats.org/officeDocument/2006/relationships/image" Target="../media/image3.emf"/><Relationship Id="rId2" Type="http://schemas.openxmlformats.org/officeDocument/2006/relationships/tags" Target="../tags/tag945.xml"/><Relationship Id="rId1" Type="http://schemas.openxmlformats.org/officeDocument/2006/relationships/vmlDrawing" Target="../drawings/vmlDrawing65.vml"/><Relationship Id="rId6" Type="http://schemas.openxmlformats.org/officeDocument/2006/relationships/tags" Target="../tags/tag949.xml"/><Relationship Id="rId11" Type="http://schemas.openxmlformats.org/officeDocument/2006/relationships/oleObject" Target="../embeddings/oleObject126.bin"/><Relationship Id="rId5" Type="http://schemas.openxmlformats.org/officeDocument/2006/relationships/tags" Target="../tags/tag948.xml"/><Relationship Id="rId10" Type="http://schemas.openxmlformats.org/officeDocument/2006/relationships/slideMaster" Target="../slideMasters/slideMaster9.xml"/><Relationship Id="rId4" Type="http://schemas.openxmlformats.org/officeDocument/2006/relationships/tags" Target="../tags/tag947.xml"/><Relationship Id="rId9" Type="http://schemas.openxmlformats.org/officeDocument/2006/relationships/tags" Target="../tags/tag952.xml"/><Relationship Id="rId14" Type="http://schemas.openxmlformats.org/officeDocument/2006/relationships/oleObject" Target="../embeddings/oleObject127.bin"/></Relationships>
</file>

<file path=ppt/slideLayouts/_rels/slideLayout147.xml.rels><?xml version="1.0" encoding="UTF-8" standalone="yes"?>
<Relationships xmlns="http://schemas.openxmlformats.org/package/2006/relationships"><Relationship Id="rId8" Type="http://schemas.openxmlformats.org/officeDocument/2006/relationships/tags" Target="../tags/tag959.xml"/><Relationship Id="rId13" Type="http://schemas.openxmlformats.org/officeDocument/2006/relationships/image" Target="../media/image4.png"/><Relationship Id="rId3" Type="http://schemas.openxmlformats.org/officeDocument/2006/relationships/tags" Target="../tags/tag954.xml"/><Relationship Id="rId7" Type="http://schemas.openxmlformats.org/officeDocument/2006/relationships/tags" Target="../tags/tag958.xml"/><Relationship Id="rId12" Type="http://schemas.openxmlformats.org/officeDocument/2006/relationships/image" Target="../media/image3.emf"/><Relationship Id="rId2" Type="http://schemas.openxmlformats.org/officeDocument/2006/relationships/tags" Target="../tags/tag953.xml"/><Relationship Id="rId1" Type="http://schemas.openxmlformats.org/officeDocument/2006/relationships/vmlDrawing" Target="../drawings/vmlDrawing66.vml"/><Relationship Id="rId6" Type="http://schemas.openxmlformats.org/officeDocument/2006/relationships/tags" Target="../tags/tag957.xml"/><Relationship Id="rId11" Type="http://schemas.openxmlformats.org/officeDocument/2006/relationships/oleObject" Target="../embeddings/oleObject128.bin"/><Relationship Id="rId5" Type="http://schemas.openxmlformats.org/officeDocument/2006/relationships/tags" Target="../tags/tag956.xml"/><Relationship Id="rId10" Type="http://schemas.openxmlformats.org/officeDocument/2006/relationships/slideMaster" Target="../slideMasters/slideMaster9.xml"/><Relationship Id="rId4" Type="http://schemas.openxmlformats.org/officeDocument/2006/relationships/tags" Target="../tags/tag955.xml"/><Relationship Id="rId9" Type="http://schemas.openxmlformats.org/officeDocument/2006/relationships/tags" Target="../tags/tag960.xml"/><Relationship Id="rId14" Type="http://schemas.openxmlformats.org/officeDocument/2006/relationships/oleObject" Target="../embeddings/oleObject129.bin"/></Relationships>
</file>

<file path=ppt/slideLayouts/_rels/slideLayout148.xml.rels><?xml version="1.0" encoding="UTF-8" standalone="yes"?>
<Relationships xmlns="http://schemas.openxmlformats.org/package/2006/relationships"><Relationship Id="rId8" Type="http://schemas.openxmlformats.org/officeDocument/2006/relationships/tags" Target="../tags/tag967.xml"/><Relationship Id="rId13" Type="http://schemas.openxmlformats.org/officeDocument/2006/relationships/image" Target="../media/image4.png"/><Relationship Id="rId3" Type="http://schemas.openxmlformats.org/officeDocument/2006/relationships/tags" Target="../tags/tag962.xml"/><Relationship Id="rId7" Type="http://schemas.openxmlformats.org/officeDocument/2006/relationships/tags" Target="../tags/tag966.xml"/><Relationship Id="rId12" Type="http://schemas.openxmlformats.org/officeDocument/2006/relationships/image" Target="../media/image3.emf"/><Relationship Id="rId2" Type="http://schemas.openxmlformats.org/officeDocument/2006/relationships/tags" Target="../tags/tag961.xml"/><Relationship Id="rId1" Type="http://schemas.openxmlformats.org/officeDocument/2006/relationships/vmlDrawing" Target="../drawings/vmlDrawing67.vml"/><Relationship Id="rId6" Type="http://schemas.openxmlformats.org/officeDocument/2006/relationships/tags" Target="../tags/tag965.xml"/><Relationship Id="rId11" Type="http://schemas.openxmlformats.org/officeDocument/2006/relationships/oleObject" Target="../embeddings/oleObject130.bin"/><Relationship Id="rId5" Type="http://schemas.openxmlformats.org/officeDocument/2006/relationships/tags" Target="../tags/tag964.xml"/><Relationship Id="rId10" Type="http://schemas.openxmlformats.org/officeDocument/2006/relationships/slideMaster" Target="../slideMasters/slideMaster9.xml"/><Relationship Id="rId4" Type="http://schemas.openxmlformats.org/officeDocument/2006/relationships/tags" Target="../tags/tag963.xml"/><Relationship Id="rId9" Type="http://schemas.openxmlformats.org/officeDocument/2006/relationships/tags" Target="../tags/tag968.xml"/><Relationship Id="rId14" Type="http://schemas.openxmlformats.org/officeDocument/2006/relationships/oleObject" Target="../embeddings/oleObject131.bin"/></Relationships>
</file>

<file path=ppt/slideLayouts/_rels/slideLayout149.xml.rels><?xml version="1.0" encoding="UTF-8" standalone="yes"?>
<Relationships xmlns="http://schemas.openxmlformats.org/package/2006/relationships"><Relationship Id="rId8" Type="http://schemas.openxmlformats.org/officeDocument/2006/relationships/tags" Target="../tags/tag975.xml"/><Relationship Id="rId13" Type="http://schemas.openxmlformats.org/officeDocument/2006/relationships/image" Target="../media/image4.png"/><Relationship Id="rId3" Type="http://schemas.openxmlformats.org/officeDocument/2006/relationships/tags" Target="../tags/tag970.xml"/><Relationship Id="rId7" Type="http://schemas.openxmlformats.org/officeDocument/2006/relationships/tags" Target="../tags/tag974.xml"/><Relationship Id="rId12" Type="http://schemas.openxmlformats.org/officeDocument/2006/relationships/image" Target="../media/image3.emf"/><Relationship Id="rId2" Type="http://schemas.openxmlformats.org/officeDocument/2006/relationships/tags" Target="../tags/tag969.xml"/><Relationship Id="rId1" Type="http://schemas.openxmlformats.org/officeDocument/2006/relationships/vmlDrawing" Target="../drawings/vmlDrawing68.vml"/><Relationship Id="rId6" Type="http://schemas.openxmlformats.org/officeDocument/2006/relationships/tags" Target="../tags/tag973.xml"/><Relationship Id="rId11" Type="http://schemas.openxmlformats.org/officeDocument/2006/relationships/oleObject" Target="../embeddings/oleObject132.bin"/><Relationship Id="rId5" Type="http://schemas.openxmlformats.org/officeDocument/2006/relationships/tags" Target="../tags/tag972.xml"/><Relationship Id="rId10" Type="http://schemas.openxmlformats.org/officeDocument/2006/relationships/slideMaster" Target="../slideMasters/slideMaster9.xml"/><Relationship Id="rId4" Type="http://schemas.openxmlformats.org/officeDocument/2006/relationships/tags" Target="../tags/tag971.xml"/><Relationship Id="rId9" Type="http://schemas.openxmlformats.org/officeDocument/2006/relationships/tags" Target="../tags/tag976.xml"/><Relationship Id="rId14" Type="http://schemas.openxmlformats.org/officeDocument/2006/relationships/oleObject" Target="../embeddings/oleObject133.bin"/></Relationships>
</file>

<file path=ppt/slideLayouts/_rels/slideLayout150.xml.rels><?xml version="1.0" encoding="UTF-8" standalone="yes"?>
<Relationships xmlns="http://schemas.openxmlformats.org/package/2006/relationships"><Relationship Id="rId8" Type="http://schemas.openxmlformats.org/officeDocument/2006/relationships/tags" Target="../tags/tag983.xml"/><Relationship Id="rId13" Type="http://schemas.openxmlformats.org/officeDocument/2006/relationships/image" Target="../media/image4.png"/><Relationship Id="rId3" Type="http://schemas.openxmlformats.org/officeDocument/2006/relationships/tags" Target="../tags/tag978.xml"/><Relationship Id="rId7" Type="http://schemas.openxmlformats.org/officeDocument/2006/relationships/tags" Target="../tags/tag982.xml"/><Relationship Id="rId12" Type="http://schemas.openxmlformats.org/officeDocument/2006/relationships/image" Target="../media/image3.emf"/><Relationship Id="rId2" Type="http://schemas.openxmlformats.org/officeDocument/2006/relationships/tags" Target="../tags/tag977.xml"/><Relationship Id="rId1" Type="http://schemas.openxmlformats.org/officeDocument/2006/relationships/vmlDrawing" Target="../drawings/vmlDrawing69.vml"/><Relationship Id="rId6" Type="http://schemas.openxmlformats.org/officeDocument/2006/relationships/tags" Target="../tags/tag981.xml"/><Relationship Id="rId11" Type="http://schemas.openxmlformats.org/officeDocument/2006/relationships/oleObject" Target="../embeddings/oleObject134.bin"/><Relationship Id="rId5" Type="http://schemas.openxmlformats.org/officeDocument/2006/relationships/tags" Target="../tags/tag980.xml"/><Relationship Id="rId10" Type="http://schemas.openxmlformats.org/officeDocument/2006/relationships/slideMaster" Target="../slideMasters/slideMaster9.xml"/><Relationship Id="rId4" Type="http://schemas.openxmlformats.org/officeDocument/2006/relationships/tags" Target="../tags/tag979.xml"/><Relationship Id="rId9" Type="http://schemas.openxmlformats.org/officeDocument/2006/relationships/tags" Target="../tags/tag984.xml"/><Relationship Id="rId14" Type="http://schemas.openxmlformats.org/officeDocument/2006/relationships/oleObject" Target="../embeddings/oleObject135.bin"/></Relationships>
</file>

<file path=ppt/slideLayouts/_rels/slideLayout151.xml.rels><?xml version="1.0" encoding="UTF-8" standalone="yes"?>
<Relationships xmlns="http://schemas.openxmlformats.org/package/2006/relationships"><Relationship Id="rId8" Type="http://schemas.openxmlformats.org/officeDocument/2006/relationships/tags" Target="../tags/tag991.xml"/><Relationship Id="rId13" Type="http://schemas.openxmlformats.org/officeDocument/2006/relationships/image" Target="../media/image4.png"/><Relationship Id="rId3" Type="http://schemas.openxmlformats.org/officeDocument/2006/relationships/tags" Target="../tags/tag986.xml"/><Relationship Id="rId7" Type="http://schemas.openxmlformats.org/officeDocument/2006/relationships/tags" Target="../tags/tag990.xml"/><Relationship Id="rId12" Type="http://schemas.openxmlformats.org/officeDocument/2006/relationships/image" Target="../media/image3.emf"/><Relationship Id="rId2" Type="http://schemas.openxmlformats.org/officeDocument/2006/relationships/tags" Target="../tags/tag985.xml"/><Relationship Id="rId1" Type="http://schemas.openxmlformats.org/officeDocument/2006/relationships/vmlDrawing" Target="../drawings/vmlDrawing70.vml"/><Relationship Id="rId6" Type="http://schemas.openxmlformats.org/officeDocument/2006/relationships/tags" Target="../tags/tag989.xml"/><Relationship Id="rId11" Type="http://schemas.openxmlformats.org/officeDocument/2006/relationships/oleObject" Target="../embeddings/oleObject136.bin"/><Relationship Id="rId5" Type="http://schemas.openxmlformats.org/officeDocument/2006/relationships/tags" Target="../tags/tag988.xml"/><Relationship Id="rId10" Type="http://schemas.openxmlformats.org/officeDocument/2006/relationships/slideMaster" Target="../slideMasters/slideMaster9.xml"/><Relationship Id="rId4" Type="http://schemas.openxmlformats.org/officeDocument/2006/relationships/tags" Target="../tags/tag987.xml"/><Relationship Id="rId9" Type="http://schemas.openxmlformats.org/officeDocument/2006/relationships/tags" Target="../tags/tag992.xml"/><Relationship Id="rId14" Type="http://schemas.openxmlformats.org/officeDocument/2006/relationships/oleObject" Target="../embeddings/oleObject137.bin"/></Relationships>
</file>

<file path=ppt/slideLayouts/_rels/slideLayout152.xml.rels><?xml version="1.0" encoding="UTF-8" standalone="yes"?>
<Relationships xmlns="http://schemas.openxmlformats.org/package/2006/relationships"><Relationship Id="rId8" Type="http://schemas.openxmlformats.org/officeDocument/2006/relationships/tags" Target="../tags/tag999.xml"/><Relationship Id="rId13" Type="http://schemas.openxmlformats.org/officeDocument/2006/relationships/image" Target="../media/image4.png"/><Relationship Id="rId3" Type="http://schemas.openxmlformats.org/officeDocument/2006/relationships/tags" Target="../tags/tag994.xml"/><Relationship Id="rId7" Type="http://schemas.openxmlformats.org/officeDocument/2006/relationships/tags" Target="../tags/tag998.xml"/><Relationship Id="rId12" Type="http://schemas.openxmlformats.org/officeDocument/2006/relationships/image" Target="../media/image3.emf"/><Relationship Id="rId2" Type="http://schemas.openxmlformats.org/officeDocument/2006/relationships/tags" Target="../tags/tag993.xml"/><Relationship Id="rId1" Type="http://schemas.openxmlformats.org/officeDocument/2006/relationships/vmlDrawing" Target="../drawings/vmlDrawing71.vml"/><Relationship Id="rId6" Type="http://schemas.openxmlformats.org/officeDocument/2006/relationships/tags" Target="../tags/tag997.xml"/><Relationship Id="rId11" Type="http://schemas.openxmlformats.org/officeDocument/2006/relationships/oleObject" Target="../embeddings/oleObject138.bin"/><Relationship Id="rId5" Type="http://schemas.openxmlformats.org/officeDocument/2006/relationships/tags" Target="../tags/tag996.xml"/><Relationship Id="rId10" Type="http://schemas.openxmlformats.org/officeDocument/2006/relationships/slideMaster" Target="../slideMasters/slideMaster9.xml"/><Relationship Id="rId4" Type="http://schemas.openxmlformats.org/officeDocument/2006/relationships/tags" Target="../tags/tag995.xml"/><Relationship Id="rId9" Type="http://schemas.openxmlformats.org/officeDocument/2006/relationships/tags" Target="../tags/tag1000.xml"/><Relationship Id="rId14" Type="http://schemas.openxmlformats.org/officeDocument/2006/relationships/oleObject" Target="../embeddings/oleObject139.bin"/></Relationships>
</file>

<file path=ppt/slideLayouts/_rels/slideLayout153.xml.rels><?xml version="1.0" encoding="UTF-8" standalone="yes"?>
<Relationships xmlns="http://schemas.openxmlformats.org/package/2006/relationships"><Relationship Id="rId8" Type="http://schemas.openxmlformats.org/officeDocument/2006/relationships/tags" Target="../tags/tag1007.xml"/><Relationship Id="rId13" Type="http://schemas.openxmlformats.org/officeDocument/2006/relationships/image" Target="../media/image4.png"/><Relationship Id="rId3" Type="http://schemas.openxmlformats.org/officeDocument/2006/relationships/tags" Target="../tags/tag1002.xml"/><Relationship Id="rId7" Type="http://schemas.openxmlformats.org/officeDocument/2006/relationships/tags" Target="../tags/tag1006.xml"/><Relationship Id="rId12" Type="http://schemas.openxmlformats.org/officeDocument/2006/relationships/image" Target="../media/image3.emf"/><Relationship Id="rId2" Type="http://schemas.openxmlformats.org/officeDocument/2006/relationships/tags" Target="../tags/tag1001.xml"/><Relationship Id="rId1" Type="http://schemas.openxmlformats.org/officeDocument/2006/relationships/vmlDrawing" Target="../drawings/vmlDrawing72.vml"/><Relationship Id="rId6" Type="http://schemas.openxmlformats.org/officeDocument/2006/relationships/tags" Target="../tags/tag1005.xml"/><Relationship Id="rId11" Type="http://schemas.openxmlformats.org/officeDocument/2006/relationships/oleObject" Target="../embeddings/oleObject140.bin"/><Relationship Id="rId5" Type="http://schemas.openxmlformats.org/officeDocument/2006/relationships/tags" Target="../tags/tag1004.xml"/><Relationship Id="rId10" Type="http://schemas.openxmlformats.org/officeDocument/2006/relationships/slideMaster" Target="../slideMasters/slideMaster9.xml"/><Relationship Id="rId4" Type="http://schemas.openxmlformats.org/officeDocument/2006/relationships/tags" Target="../tags/tag1003.xml"/><Relationship Id="rId9" Type="http://schemas.openxmlformats.org/officeDocument/2006/relationships/tags" Target="../tags/tag1008.xml"/><Relationship Id="rId14" Type="http://schemas.openxmlformats.org/officeDocument/2006/relationships/oleObject" Target="../embeddings/oleObject141.bin"/></Relationships>
</file>

<file path=ppt/slideLayouts/_rels/slideLayout154.xml.rels><?xml version="1.0" encoding="UTF-8" standalone="yes"?>
<Relationships xmlns="http://schemas.openxmlformats.org/package/2006/relationships"><Relationship Id="rId8" Type="http://schemas.openxmlformats.org/officeDocument/2006/relationships/tags" Target="../tags/tag1024.xml"/><Relationship Id="rId13" Type="http://schemas.openxmlformats.org/officeDocument/2006/relationships/oleObject" Target="../embeddings/oleObject144.bin"/><Relationship Id="rId3" Type="http://schemas.openxmlformats.org/officeDocument/2006/relationships/tags" Target="../tags/tag1019.xml"/><Relationship Id="rId7" Type="http://schemas.openxmlformats.org/officeDocument/2006/relationships/tags" Target="../tags/tag1023.xml"/><Relationship Id="rId12" Type="http://schemas.openxmlformats.org/officeDocument/2006/relationships/image" Target="../media/image3.emf"/><Relationship Id="rId2" Type="http://schemas.openxmlformats.org/officeDocument/2006/relationships/tags" Target="../tags/tag1018.xml"/><Relationship Id="rId1" Type="http://schemas.openxmlformats.org/officeDocument/2006/relationships/vmlDrawing" Target="../drawings/vmlDrawing74.vml"/><Relationship Id="rId6" Type="http://schemas.openxmlformats.org/officeDocument/2006/relationships/tags" Target="../tags/tag1022.xml"/><Relationship Id="rId11" Type="http://schemas.openxmlformats.org/officeDocument/2006/relationships/oleObject" Target="../embeddings/oleObject143.bin"/><Relationship Id="rId5" Type="http://schemas.openxmlformats.org/officeDocument/2006/relationships/tags" Target="../tags/tag1021.xml"/><Relationship Id="rId10" Type="http://schemas.openxmlformats.org/officeDocument/2006/relationships/slideMaster" Target="../slideMasters/slideMaster10.xml"/><Relationship Id="rId4" Type="http://schemas.openxmlformats.org/officeDocument/2006/relationships/tags" Target="../tags/tag1020.xml"/><Relationship Id="rId9" Type="http://schemas.openxmlformats.org/officeDocument/2006/relationships/tags" Target="../tags/tag1025.xml"/></Relationships>
</file>

<file path=ppt/slideLayouts/_rels/slideLayout155.xml.rels><?xml version="1.0" encoding="UTF-8" standalone="yes"?>
<Relationships xmlns="http://schemas.openxmlformats.org/package/2006/relationships"><Relationship Id="rId8" Type="http://schemas.openxmlformats.org/officeDocument/2006/relationships/tags" Target="../tags/tag1032.xml"/><Relationship Id="rId13" Type="http://schemas.openxmlformats.org/officeDocument/2006/relationships/image" Target="../media/image4.png"/><Relationship Id="rId3" Type="http://schemas.openxmlformats.org/officeDocument/2006/relationships/tags" Target="../tags/tag1027.xml"/><Relationship Id="rId7" Type="http://schemas.openxmlformats.org/officeDocument/2006/relationships/tags" Target="../tags/tag1031.xml"/><Relationship Id="rId12" Type="http://schemas.openxmlformats.org/officeDocument/2006/relationships/image" Target="../media/image3.emf"/><Relationship Id="rId2" Type="http://schemas.openxmlformats.org/officeDocument/2006/relationships/tags" Target="../tags/tag1026.xml"/><Relationship Id="rId1" Type="http://schemas.openxmlformats.org/officeDocument/2006/relationships/vmlDrawing" Target="../drawings/vmlDrawing75.vml"/><Relationship Id="rId6" Type="http://schemas.openxmlformats.org/officeDocument/2006/relationships/tags" Target="../tags/tag1030.xml"/><Relationship Id="rId11" Type="http://schemas.openxmlformats.org/officeDocument/2006/relationships/oleObject" Target="../embeddings/oleObject145.bin"/><Relationship Id="rId5" Type="http://schemas.openxmlformats.org/officeDocument/2006/relationships/tags" Target="../tags/tag1029.xml"/><Relationship Id="rId10" Type="http://schemas.openxmlformats.org/officeDocument/2006/relationships/slideMaster" Target="../slideMasters/slideMaster10.xml"/><Relationship Id="rId4" Type="http://schemas.openxmlformats.org/officeDocument/2006/relationships/tags" Target="../tags/tag1028.xml"/><Relationship Id="rId9" Type="http://schemas.openxmlformats.org/officeDocument/2006/relationships/tags" Target="../tags/tag1033.xml"/><Relationship Id="rId14" Type="http://schemas.openxmlformats.org/officeDocument/2006/relationships/oleObject" Target="../embeddings/oleObject146.bin"/></Relationships>
</file>

<file path=ppt/slideLayouts/_rels/slideLayout156.xml.rels><?xml version="1.0" encoding="UTF-8" standalone="yes"?>
<Relationships xmlns="http://schemas.openxmlformats.org/package/2006/relationships"><Relationship Id="rId8" Type="http://schemas.openxmlformats.org/officeDocument/2006/relationships/tags" Target="../tags/tag1040.xml"/><Relationship Id="rId13" Type="http://schemas.openxmlformats.org/officeDocument/2006/relationships/image" Target="../media/image4.png"/><Relationship Id="rId3" Type="http://schemas.openxmlformats.org/officeDocument/2006/relationships/tags" Target="../tags/tag1035.xml"/><Relationship Id="rId7" Type="http://schemas.openxmlformats.org/officeDocument/2006/relationships/tags" Target="../tags/tag1039.xml"/><Relationship Id="rId12" Type="http://schemas.openxmlformats.org/officeDocument/2006/relationships/image" Target="../media/image3.emf"/><Relationship Id="rId2" Type="http://schemas.openxmlformats.org/officeDocument/2006/relationships/tags" Target="../tags/tag1034.xml"/><Relationship Id="rId1" Type="http://schemas.openxmlformats.org/officeDocument/2006/relationships/vmlDrawing" Target="../drawings/vmlDrawing76.vml"/><Relationship Id="rId6" Type="http://schemas.openxmlformats.org/officeDocument/2006/relationships/tags" Target="../tags/tag1038.xml"/><Relationship Id="rId11" Type="http://schemas.openxmlformats.org/officeDocument/2006/relationships/oleObject" Target="../embeddings/oleObject147.bin"/><Relationship Id="rId5" Type="http://schemas.openxmlformats.org/officeDocument/2006/relationships/tags" Target="../tags/tag1037.xml"/><Relationship Id="rId10" Type="http://schemas.openxmlformats.org/officeDocument/2006/relationships/slideMaster" Target="../slideMasters/slideMaster10.xml"/><Relationship Id="rId4" Type="http://schemas.openxmlformats.org/officeDocument/2006/relationships/tags" Target="../tags/tag1036.xml"/><Relationship Id="rId9" Type="http://schemas.openxmlformats.org/officeDocument/2006/relationships/tags" Target="../tags/tag1041.xml"/><Relationship Id="rId14" Type="http://schemas.openxmlformats.org/officeDocument/2006/relationships/oleObject" Target="../embeddings/oleObject148.bin"/></Relationships>
</file>

<file path=ppt/slideLayouts/_rels/slideLayout157.xml.rels><?xml version="1.0" encoding="UTF-8" standalone="yes"?>
<Relationships xmlns="http://schemas.openxmlformats.org/package/2006/relationships"><Relationship Id="rId8" Type="http://schemas.openxmlformats.org/officeDocument/2006/relationships/tags" Target="../tags/tag1048.xml"/><Relationship Id="rId13" Type="http://schemas.openxmlformats.org/officeDocument/2006/relationships/image" Target="../media/image4.png"/><Relationship Id="rId3" Type="http://schemas.openxmlformats.org/officeDocument/2006/relationships/tags" Target="../tags/tag1043.xml"/><Relationship Id="rId7" Type="http://schemas.openxmlformats.org/officeDocument/2006/relationships/tags" Target="../tags/tag1047.xml"/><Relationship Id="rId12" Type="http://schemas.openxmlformats.org/officeDocument/2006/relationships/image" Target="../media/image3.emf"/><Relationship Id="rId2" Type="http://schemas.openxmlformats.org/officeDocument/2006/relationships/tags" Target="../tags/tag1042.xml"/><Relationship Id="rId1" Type="http://schemas.openxmlformats.org/officeDocument/2006/relationships/vmlDrawing" Target="../drawings/vmlDrawing77.vml"/><Relationship Id="rId6" Type="http://schemas.openxmlformats.org/officeDocument/2006/relationships/tags" Target="../tags/tag1046.xml"/><Relationship Id="rId11" Type="http://schemas.openxmlformats.org/officeDocument/2006/relationships/oleObject" Target="../embeddings/oleObject149.bin"/><Relationship Id="rId5" Type="http://schemas.openxmlformats.org/officeDocument/2006/relationships/tags" Target="../tags/tag1045.xml"/><Relationship Id="rId10" Type="http://schemas.openxmlformats.org/officeDocument/2006/relationships/slideMaster" Target="../slideMasters/slideMaster10.xml"/><Relationship Id="rId4" Type="http://schemas.openxmlformats.org/officeDocument/2006/relationships/tags" Target="../tags/tag1044.xml"/><Relationship Id="rId9" Type="http://schemas.openxmlformats.org/officeDocument/2006/relationships/tags" Target="../tags/tag1049.xml"/><Relationship Id="rId14" Type="http://schemas.openxmlformats.org/officeDocument/2006/relationships/oleObject" Target="../embeddings/oleObject150.bin"/></Relationships>
</file>

<file path=ppt/slideLayouts/_rels/slideLayout158.xml.rels><?xml version="1.0" encoding="UTF-8" standalone="yes"?>
<Relationships xmlns="http://schemas.openxmlformats.org/package/2006/relationships"><Relationship Id="rId8" Type="http://schemas.openxmlformats.org/officeDocument/2006/relationships/tags" Target="../tags/tag1056.xml"/><Relationship Id="rId13" Type="http://schemas.openxmlformats.org/officeDocument/2006/relationships/image" Target="../media/image4.png"/><Relationship Id="rId3" Type="http://schemas.openxmlformats.org/officeDocument/2006/relationships/tags" Target="../tags/tag1051.xml"/><Relationship Id="rId7" Type="http://schemas.openxmlformats.org/officeDocument/2006/relationships/tags" Target="../tags/tag1055.xml"/><Relationship Id="rId12" Type="http://schemas.openxmlformats.org/officeDocument/2006/relationships/image" Target="../media/image3.emf"/><Relationship Id="rId2" Type="http://schemas.openxmlformats.org/officeDocument/2006/relationships/tags" Target="../tags/tag1050.xml"/><Relationship Id="rId1" Type="http://schemas.openxmlformats.org/officeDocument/2006/relationships/vmlDrawing" Target="../drawings/vmlDrawing78.vml"/><Relationship Id="rId6" Type="http://schemas.openxmlformats.org/officeDocument/2006/relationships/tags" Target="../tags/tag1054.xml"/><Relationship Id="rId11" Type="http://schemas.openxmlformats.org/officeDocument/2006/relationships/oleObject" Target="../embeddings/oleObject151.bin"/><Relationship Id="rId5" Type="http://schemas.openxmlformats.org/officeDocument/2006/relationships/tags" Target="../tags/tag1053.xml"/><Relationship Id="rId10" Type="http://schemas.openxmlformats.org/officeDocument/2006/relationships/slideMaster" Target="../slideMasters/slideMaster10.xml"/><Relationship Id="rId4" Type="http://schemas.openxmlformats.org/officeDocument/2006/relationships/tags" Target="../tags/tag1052.xml"/><Relationship Id="rId9" Type="http://schemas.openxmlformats.org/officeDocument/2006/relationships/tags" Target="../tags/tag1057.xml"/><Relationship Id="rId14" Type="http://schemas.openxmlformats.org/officeDocument/2006/relationships/oleObject" Target="../embeddings/oleObject152.bin"/></Relationships>
</file>

<file path=ppt/slideLayouts/_rels/slideLayout159.xml.rels><?xml version="1.0" encoding="UTF-8" standalone="yes"?>
<Relationships xmlns="http://schemas.openxmlformats.org/package/2006/relationships"><Relationship Id="rId8" Type="http://schemas.openxmlformats.org/officeDocument/2006/relationships/tags" Target="../tags/tag1064.xml"/><Relationship Id="rId13" Type="http://schemas.openxmlformats.org/officeDocument/2006/relationships/image" Target="../media/image4.png"/><Relationship Id="rId3" Type="http://schemas.openxmlformats.org/officeDocument/2006/relationships/tags" Target="../tags/tag1059.xml"/><Relationship Id="rId7" Type="http://schemas.openxmlformats.org/officeDocument/2006/relationships/tags" Target="../tags/tag1063.xml"/><Relationship Id="rId12" Type="http://schemas.openxmlformats.org/officeDocument/2006/relationships/image" Target="../media/image3.emf"/><Relationship Id="rId2" Type="http://schemas.openxmlformats.org/officeDocument/2006/relationships/tags" Target="../tags/tag1058.xml"/><Relationship Id="rId1" Type="http://schemas.openxmlformats.org/officeDocument/2006/relationships/vmlDrawing" Target="../drawings/vmlDrawing79.vml"/><Relationship Id="rId6" Type="http://schemas.openxmlformats.org/officeDocument/2006/relationships/tags" Target="../tags/tag1062.xml"/><Relationship Id="rId11" Type="http://schemas.openxmlformats.org/officeDocument/2006/relationships/oleObject" Target="../embeddings/oleObject153.bin"/><Relationship Id="rId5" Type="http://schemas.openxmlformats.org/officeDocument/2006/relationships/tags" Target="../tags/tag1061.xml"/><Relationship Id="rId10" Type="http://schemas.openxmlformats.org/officeDocument/2006/relationships/slideMaster" Target="../slideMasters/slideMaster10.xml"/><Relationship Id="rId4" Type="http://schemas.openxmlformats.org/officeDocument/2006/relationships/tags" Target="../tags/tag1060.xml"/><Relationship Id="rId9" Type="http://schemas.openxmlformats.org/officeDocument/2006/relationships/tags" Target="../tags/tag1065.xml"/><Relationship Id="rId14" Type="http://schemas.openxmlformats.org/officeDocument/2006/relationships/oleObject" Target="../embeddings/oleObject154.bin"/></Relationships>
</file>

<file path=ppt/slideLayouts/_rels/slideLayout160.xml.rels><?xml version="1.0" encoding="UTF-8" standalone="yes"?>
<Relationships xmlns="http://schemas.openxmlformats.org/package/2006/relationships"><Relationship Id="rId8" Type="http://schemas.openxmlformats.org/officeDocument/2006/relationships/tags" Target="../tags/tag1072.xml"/><Relationship Id="rId13" Type="http://schemas.openxmlformats.org/officeDocument/2006/relationships/image" Target="../media/image4.png"/><Relationship Id="rId3" Type="http://schemas.openxmlformats.org/officeDocument/2006/relationships/tags" Target="../tags/tag1067.xml"/><Relationship Id="rId7" Type="http://schemas.openxmlformats.org/officeDocument/2006/relationships/tags" Target="../tags/tag1071.xml"/><Relationship Id="rId12" Type="http://schemas.openxmlformats.org/officeDocument/2006/relationships/image" Target="../media/image3.emf"/><Relationship Id="rId2" Type="http://schemas.openxmlformats.org/officeDocument/2006/relationships/tags" Target="../tags/tag1066.xml"/><Relationship Id="rId1" Type="http://schemas.openxmlformats.org/officeDocument/2006/relationships/vmlDrawing" Target="../drawings/vmlDrawing80.vml"/><Relationship Id="rId6" Type="http://schemas.openxmlformats.org/officeDocument/2006/relationships/tags" Target="../tags/tag1070.xml"/><Relationship Id="rId11" Type="http://schemas.openxmlformats.org/officeDocument/2006/relationships/oleObject" Target="../embeddings/oleObject155.bin"/><Relationship Id="rId5" Type="http://schemas.openxmlformats.org/officeDocument/2006/relationships/tags" Target="../tags/tag1069.xml"/><Relationship Id="rId10" Type="http://schemas.openxmlformats.org/officeDocument/2006/relationships/slideMaster" Target="../slideMasters/slideMaster10.xml"/><Relationship Id="rId4" Type="http://schemas.openxmlformats.org/officeDocument/2006/relationships/tags" Target="../tags/tag1068.xml"/><Relationship Id="rId9" Type="http://schemas.openxmlformats.org/officeDocument/2006/relationships/tags" Target="../tags/tag1073.xml"/><Relationship Id="rId14" Type="http://schemas.openxmlformats.org/officeDocument/2006/relationships/oleObject" Target="../embeddings/oleObject156.bin"/></Relationships>
</file>

<file path=ppt/slideLayouts/_rels/slideLayout161.xml.rels><?xml version="1.0" encoding="UTF-8" standalone="yes"?>
<Relationships xmlns="http://schemas.openxmlformats.org/package/2006/relationships"><Relationship Id="rId8" Type="http://schemas.openxmlformats.org/officeDocument/2006/relationships/tags" Target="../tags/tag1080.xml"/><Relationship Id="rId13" Type="http://schemas.openxmlformats.org/officeDocument/2006/relationships/image" Target="../media/image4.png"/><Relationship Id="rId3" Type="http://schemas.openxmlformats.org/officeDocument/2006/relationships/tags" Target="../tags/tag1075.xml"/><Relationship Id="rId7" Type="http://schemas.openxmlformats.org/officeDocument/2006/relationships/tags" Target="../tags/tag1079.xml"/><Relationship Id="rId12" Type="http://schemas.openxmlformats.org/officeDocument/2006/relationships/image" Target="../media/image3.emf"/><Relationship Id="rId2" Type="http://schemas.openxmlformats.org/officeDocument/2006/relationships/tags" Target="../tags/tag1074.xml"/><Relationship Id="rId1" Type="http://schemas.openxmlformats.org/officeDocument/2006/relationships/vmlDrawing" Target="../drawings/vmlDrawing81.vml"/><Relationship Id="rId6" Type="http://schemas.openxmlformats.org/officeDocument/2006/relationships/tags" Target="../tags/tag1078.xml"/><Relationship Id="rId11" Type="http://schemas.openxmlformats.org/officeDocument/2006/relationships/oleObject" Target="../embeddings/oleObject157.bin"/><Relationship Id="rId5" Type="http://schemas.openxmlformats.org/officeDocument/2006/relationships/tags" Target="../tags/tag1077.xml"/><Relationship Id="rId10" Type="http://schemas.openxmlformats.org/officeDocument/2006/relationships/slideMaster" Target="../slideMasters/slideMaster10.xml"/><Relationship Id="rId4" Type="http://schemas.openxmlformats.org/officeDocument/2006/relationships/tags" Target="../tags/tag1076.xml"/><Relationship Id="rId9" Type="http://schemas.openxmlformats.org/officeDocument/2006/relationships/tags" Target="../tags/tag1081.xml"/><Relationship Id="rId14" Type="http://schemas.openxmlformats.org/officeDocument/2006/relationships/oleObject" Target="../embeddings/oleObject158.bin"/></Relationships>
</file>

<file path=ppt/slideLayouts/_rels/slideLayout162.xml.rels><?xml version="1.0" encoding="UTF-8" standalone="yes"?>
<Relationships xmlns="http://schemas.openxmlformats.org/package/2006/relationships"><Relationship Id="rId8" Type="http://schemas.openxmlformats.org/officeDocument/2006/relationships/tags" Target="../tags/tag1088.xml"/><Relationship Id="rId13" Type="http://schemas.openxmlformats.org/officeDocument/2006/relationships/image" Target="../media/image4.png"/><Relationship Id="rId3" Type="http://schemas.openxmlformats.org/officeDocument/2006/relationships/tags" Target="../tags/tag1083.xml"/><Relationship Id="rId7" Type="http://schemas.openxmlformats.org/officeDocument/2006/relationships/tags" Target="../tags/tag1087.xml"/><Relationship Id="rId12" Type="http://schemas.openxmlformats.org/officeDocument/2006/relationships/image" Target="../media/image3.emf"/><Relationship Id="rId2" Type="http://schemas.openxmlformats.org/officeDocument/2006/relationships/tags" Target="../tags/tag1082.xml"/><Relationship Id="rId1" Type="http://schemas.openxmlformats.org/officeDocument/2006/relationships/vmlDrawing" Target="../drawings/vmlDrawing82.vml"/><Relationship Id="rId6" Type="http://schemas.openxmlformats.org/officeDocument/2006/relationships/tags" Target="../tags/tag1086.xml"/><Relationship Id="rId11" Type="http://schemas.openxmlformats.org/officeDocument/2006/relationships/oleObject" Target="../embeddings/oleObject159.bin"/><Relationship Id="rId5" Type="http://schemas.openxmlformats.org/officeDocument/2006/relationships/tags" Target="../tags/tag1085.xml"/><Relationship Id="rId10" Type="http://schemas.openxmlformats.org/officeDocument/2006/relationships/slideMaster" Target="../slideMasters/slideMaster10.xml"/><Relationship Id="rId4" Type="http://schemas.openxmlformats.org/officeDocument/2006/relationships/tags" Target="../tags/tag1084.xml"/><Relationship Id="rId9" Type="http://schemas.openxmlformats.org/officeDocument/2006/relationships/tags" Target="../tags/tag1089.xml"/><Relationship Id="rId14" Type="http://schemas.openxmlformats.org/officeDocument/2006/relationships/oleObject" Target="../embeddings/oleObject160.bin"/></Relationships>
</file>

<file path=ppt/slideLayouts/_rels/slideLayout163.xml.rels><?xml version="1.0" encoding="UTF-8" standalone="yes"?>
<Relationships xmlns="http://schemas.openxmlformats.org/package/2006/relationships"><Relationship Id="rId8" Type="http://schemas.openxmlformats.org/officeDocument/2006/relationships/tags" Target="../tags/tag1096.xml"/><Relationship Id="rId13" Type="http://schemas.openxmlformats.org/officeDocument/2006/relationships/image" Target="../media/image4.png"/><Relationship Id="rId3" Type="http://schemas.openxmlformats.org/officeDocument/2006/relationships/tags" Target="../tags/tag1091.xml"/><Relationship Id="rId7" Type="http://schemas.openxmlformats.org/officeDocument/2006/relationships/tags" Target="../tags/tag1095.xml"/><Relationship Id="rId12" Type="http://schemas.openxmlformats.org/officeDocument/2006/relationships/image" Target="../media/image3.emf"/><Relationship Id="rId2" Type="http://schemas.openxmlformats.org/officeDocument/2006/relationships/tags" Target="../tags/tag1090.xml"/><Relationship Id="rId1" Type="http://schemas.openxmlformats.org/officeDocument/2006/relationships/vmlDrawing" Target="../drawings/vmlDrawing83.vml"/><Relationship Id="rId6" Type="http://schemas.openxmlformats.org/officeDocument/2006/relationships/tags" Target="../tags/tag1094.xml"/><Relationship Id="rId11" Type="http://schemas.openxmlformats.org/officeDocument/2006/relationships/oleObject" Target="../embeddings/oleObject161.bin"/><Relationship Id="rId5" Type="http://schemas.openxmlformats.org/officeDocument/2006/relationships/tags" Target="../tags/tag1093.xml"/><Relationship Id="rId10" Type="http://schemas.openxmlformats.org/officeDocument/2006/relationships/slideMaster" Target="../slideMasters/slideMaster10.xml"/><Relationship Id="rId4" Type="http://schemas.openxmlformats.org/officeDocument/2006/relationships/tags" Target="../tags/tag1092.xml"/><Relationship Id="rId9" Type="http://schemas.openxmlformats.org/officeDocument/2006/relationships/tags" Target="../tags/tag1097.xml"/><Relationship Id="rId14" Type="http://schemas.openxmlformats.org/officeDocument/2006/relationships/oleObject" Target="../embeddings/oleObject162.bin"/></Relationships>
</file>

<file path=ppt/slideLayouts/_rels/slideLayout164.xml.rels><?xml version="1.0" encoding="UTF-8" standalone="yes"?>
<Relationships xmlns="http://schemas.openxmlformats.org/package/2006/relationships"><Relationship Id="rId8" Type="http://schemas.openxmlformats.org/officeDocument/2006/relationships/tags" Target="../tags/tag1104.xml"/><Relationship Id="rId13" Type="http://schemas.openxmlformats.org/officeDocument/2006/relationships/image" Target="../media/image4.png"/><Relationship Id="rId3" Type="http://schemas.openxmlformats.org/officeDocument/2006/relationships/tags" Target="../tags/tag1099.xml"/><Relationship Id="rId7" Type="http://schemas.openxmlformats.org/officeDocument/2006/relationships/tags" Target="../tags/tag1103.xml"/><Relationship Id="rId12" Type="http://schemas.openxmlformats.org/officeDocument/2006/relationships/image" Target="../media/image3.emf"/><Relationship Id="rId2" Type="http://schemas.openxmlformats.org/officeDocument/2006/relationships/tags" Target="../tags/tag1098.xml"/><Relationship Id="rId1" Type="http://schemas.openxmlformats.org/officeDocument/2006/relationships/vmlDrawing" Target="../drawings/vmlDrawing84.vml"/><Relationship Id="rId6" Type="http://schemas.openxmlformats.org/officeDocument/2006/relationships/tags" Target="../tags/tag1102.xml"/><Relationship Id="rId11" Type="http://schemas.openxmlformats.org/officeDocument/2006/relationships/oleObject" Target="../embeddings/oleObject163.bin"/><Relationship Id="rId5" Type="http://schemas.openxmlformats.org/officeDocument/2006/relationships/tags" Target="../tags/tag1101.xml"/><Relationship Id="rId10" Type="http://schemas.openxmlformats.org/officeDocument/2006/relationships/slideMaster" Target="../slideMasters/slideMaster10.xml"/><Relationship Id="rId4" Type="http://schemas.openxmlformats.org/officeDocument/2006/relationships/tags" Target="../tags/tag1100.xml"/><Relationship Id="rId9" Type="http://schemas.openxmlformats.org/officeDocument/2006/relationships/tags" Target="../tags/tag1105.xml"/><Relationship Id="rId14" Type="http://schemas.openxmlformats.org/officeDocument/2006/relationships/oleObject" Target="../embeddings/oleObject164.bin"/></Relationships>
</file>

<file path=ppt/slideLayouts/_rels/slideLayout165.xml.rels><?xml version="1.0" encoding="UTF-8" standalone="yes"?>
<Relationships xmlns="http://schemas.openxmlformats.org/package/2006/relationships"><Relationship Id="rId8" Type="http://schemas.openxmlformats.org/officeDocument/2006/relationships/tags" Target="../tags/tag1112.xml"/><Relationship Id="rId13" Type="http://schemas.openxmlformats.org/officeDocument/2006/relationships/image" Target="../media/image4.png"/><Relationship Id="rId3" Type="http://schemas.openxmlformats.org/officeDocument/2006/relationships/tags" Target="../tags/tag1107.xml"/><Relationship Id="rId7" Type="http://schemas.openxmlformats.org/officeDocument/2006/relationships/tags" Target="../tags/tag1111.xml"/><Relationship Id="rId12" Type="http://schemas.openxmlformats.org/officeDocument/2006/relationships/image" Target="../media/image3.emf"/><Relationship Id="rId2" Type="http://schemas.openxmlformats.org/officeDocument/2006/relationships/tags" Target="../tags/tag1106.xml"/><Relationship Id="rId1" Type="http://schemas.openxmlformats.org/officeDocument/2006/relationships/vmlDrawing" Target="../drawings/vmlDrawing85.vml"/><Relationship Id="rId6" Type="http://schemas.openxmlformats.org/officeDocument/2006/relationships/tags" Target="../tags/tag1110.xml"/><Relationship Id="rId11" Type="http://schemas.openxmlformats.org/officeDocument/2006/relationships/oleObject" Target="../embeddings/oleObject165.bin"/><Relationship Id="rId5" Type="http://schemas.openxmlformats.org/officeDocument/2006/relationships/tags" Target="../tags/tag1109.xml"/><Relationship Id="rId10" Type="http://schemas.openxmlformats.org/officeDocument/2006/relationships/slideMaster" Target="../slideMasters/slideMaster10.xml"/><Relationship Id="rId4" Type="http://schemas.openxmlformats.org/officeDocument/2006/relationships/tags" Target="../tags/tag1108.xml"/><Relationship Id="rId9" Type="http://schemas.openxmlformats.org/officeDocument/2006/relationships/tags" Target="../tags/tag1113.xml"/><Relationship Id="rId14" Type="http://schemas.openxmlformats.org/officeDocument/2006/relationships/oleObject" Target="../embeddings/oleObject166.bin"/></Relationships>
</file>

<file path=ppt/slideLayouts/_rels/slideLayout166.xml.rels><?xml version="1.0" encoding="UTF-8" standalone="yes"?>
<Relationships xmlns="http://schemas.openxmlformats.org/package/2006/relationships"><Relationship Id="rId8" Type="http://schemas.openxmlformats.org/officeDocument/2006/relationships/tags" Target="../tags/tag1120.xml"/><Relationship Id="rId13" Type="http://schemas.openxmlformats.org/officeDocument/2006/relationships/image" Target="../media/image4.png"/><Relationship Id="rId3" Type="http://schemas.openxmlformats.org/officeDocument/2006/relationships/tags" Target="../tags/tag1115.xml"/><Relationship Id="rId7" Type="http://schemas.openxmlformats.org/officeDocument/2006/relationships/tags" Target="../tags/tag1119.xml"/><Relationship Id="rId12" Type="http://schemas.openxmlformats.org/officeDocument/2006/relationships/image" Target="../media/image3.emf"/><Relationship Id="rId2" Type="http://schemas.openxmlformats.org/officeDocument/2006/relationships/tags" Target="../tags/tag1114.xml"/><Relationship Id="rId1" Type="http://schemas.openxmlformats.org/officeDocument/2006/relationships/vmlDrawing" Target="../drawings/vmlDrawing86.vml"/><Relationship Id="rId6" Type="http://schemas.openxmlformats.org/officeDocument/2006/relationships/tags" Target="../tags/tag1118.xml"/><Relationship Id="rId11" Type="http://schemas.openxmlformats.org/officeDocument/2006/relationships/oleObject" Target="../embeddings/oleObject167.bin"/><Relationship Id="rId5" Type="http://schemas.openxmlformats.org/officeDocument/2006/relationships/tags" Target="../tags/tag1117.xml"/><Relationship Id="rId10" Type="http://schemas.openxmlformats.org/officeDocument/2006/relationships/slideMaster" Target="../slideMasters/slideMaster10.xml"/><Relationship Id="rId4" Type="http://schemas.openxmlformats.org/officeDocument/2006/relationships/tags" Target="../tags/tag1116.xml"/><Relationship Id="rId9" Type="http://schemas.openxmlformats.org/officeDocument/2006/relationships/tags" Target="../tags/tag1121.xml"/><Relationship Id="rId14" Type="http://schemas.openxmlformats.org/officeDocument/2006/relationships/oleObject" Target="../embeddings/oleObject168.bin"/></Relationships>
</file>

<file path=ppt/slideLayouts/_rels/slideLayout167.xml.rels><?xml version="1.0" encoding="UTF-8" standalone="yes"?>
<Relationships xmlns="http://schemas.openxmlformats.org/package/2006/relationships"><Relationship Id="rId8" Type="http://schemas.openxmlformats.org/officeDocument/2006/relationships/tags" Target="../tags/tag1128.xml"/><Relationship Id="rId13" Type="http://schemas.openxmlformats.org/officeDocument/2006/relationships/image" Target="../media/image4.png"/><Relationship Id="rId3" Type="http://schemas.openxmlformats.org/officeDocument/2006/relationships/tags" Target="../tags/tag1123.xml"/><Relationship Id="rId7" Type="http://schemas.openxmlformats.org/officeDocument/2006/relationships/tags" Target="../tags/tag1127.xml"/><Relationship Id="rId12" Type="http://schemas.openxmlformats.org/officeDocument/2006/relationships/image" Target="../media/image3.emf"/><Relationship Id="rId2" Type="http://schemas.openxmlformats.org/officeDocument/2006/relationships/tags" Target="../tags/tag1122.xml"/><Relationship Id="rId1" Type="http://schemas.openxmlformats.org/officeDocument/2006/relationships/vmlDrawing" Target="../drawings/vmlDrawing87.vml"/><Relationship Id="rId6" Type="http://schemas.openxmlformats.org/officeDocument/2006/relationships/tags" Target="../tags/tag1126.xml"/><Relationship Id="rId11" Type="http://schemas.openxmlformats.org/officeDocument/2006/relationships/oleObject" Target="../embeddings/oleObject169.bin"/><Relationship Id="rId5" Type="http://schemas.openxmlformats.org/officeDocument/2006/relationships/tags" Target="../tags/tag1125.xml"/><Relationship Id="rId10" Type="http://schemas.openxmlformats.org/officeDocument/2006/relationships/slideMaster" Target="../slideMasters/slideMaster10.xml"/><Relationship Id="rId4" Type="http://schemas.openxmlformats.org/officeDocument/2006/relationships/tags" Target="../tags/tag1124.xml"/><Relationship Id="rId9" Type="http://schemas.openxmlformats.org/officeDocument/2006/relationships/tags" Target="../tags/tag1129.xml"/><Relationship Id="rId14" Type="http://schemas.openxmlformats.org/officeDocument/2006/relationships/oleObject" Target="../embeddings/oleObject170.bin"/></Relationships>
</file>

<file path=ppt/slideLayouts/_rels/slideLayout168.xml.rels><?xml version="1.0" encoding="UTF-8" standalone="yes"?>
<Relationships xmlns="http://schemas.openxmlformats.org/package/2006/relationships"><Relationship Id="rId8" Type="http://schemas.openxmlformats.org/officeDocument/2006/relationships/tags" Target="../tags/tag1136.xml"/><Relationship Id="rId13" Type="http://schemas.openxmlformats.org/officeDocument/2006/relationships/image" Target="../media/image4.png"/><Relationship Id="rId3" Type="http://schemas.openxmlformats.org/officeDocument/2006/relationships/tags" Target="../tags/tag1131.xml"/><Relationship Id="rId7" Type="http://schemas.openxmlformats.org/officeDocument/2006/relationships/tags" Target="../tags/tag1135.xml"/><Relationship Id="rId12" Type="http://schemas.openxmlformats.org/officeDocument/2006/relationships/image" Target="../media/image3.emf"/><Relationship Id="rId2" Type="http://schemas.openxmlformats.org/officeDocument/2006/relationships/tags" Target="../tags/tag1130.xml"/><Relationship Id="rId1" Type="http://schemas.openxmlformats.org/officeDocument/2006/relationships/vmlDrawing" Target="../drawings/vmlDrawing88.vml"/><Relationship Id="rId6" Type="http://schemas.openxmlformats.org/officeDocument/2006/relationships/tags" Target="../tags/tag1134.xml"/><Relationship Id="rId11" Type="http://schemas.openxmlformats.org/officeDocument/2006/relationships/oleObject" Target="../embeddings/oleObject171.bin"/><Relationship Id="rId5" Type="http://schemas.openxmlformats.org/officeDocument/2006/relationships/tags" Target="../tags/tag1133.xml"/><Relationship Id="rId10" Type="http://schemas.openxmlformats.org/officeDocument/2006/relationships/slideMaster" Target="../slideMasters/slideMaster10.xml"/><Relationship Id="rId4" Type="http://schemas.openxmlformats.org/officeDocument/2006/relationships/tags" Target="../tags/tag1132.xml"/><Relationship Id="rId9" Type="http://schemas.openxmlformats.org/officeDocument/2006/relationships/tags" Target="../tags/tag1137.xml"/><Relationship Id="rId14" Type="http://schemas.openxmlformats.org/officeDocument/2006/relationships/oleObject" Target="../embeddings/oleObject172.bin"/></Relationships>
</file>

<file path=ppt/slideLayouts/_rels/slideLayout169.xml.rels><?xml version="1.0" encoding="UTF-8" standalone="yes"?>
<Relationships xmlns="http://schemas.openxmlformats.org/package/2006/relationships"><Relationship Id="rId8" Type="http://schemas.openxmlformats.org/officeDocument/2006/relationships/tags" Target="../tags/tag1144.xml"/><Relationship Id="rId13" Type="http://schemas.openxmlformats.org/officeDocument/2006/relationships/image" Target="../media/image4.png"/><Relationship Id="rId3" Type="http://schemas.openxmlformats.org/officeDocument/2006/relationships/tags" Target="../tags/tag1139.xml"/><Relationship Id="rId7" Type="http://schemas.openxmlformats.org/officeDocument/2006/relationships/tags" Target="../tags/tag1143.xml"/><Relationship Id="rId12" Type="http://schemas.openxmlformats.org/officeDocument/2006/relationships/image" Target="../media/image3.emf"/><Relationship Id="rId2" Type="http://schemas.openxmlformats.org/officeDocument/2006/relationships/tags" Target="../tags/tag1138.xml"/><Relationship Id="rId1" Type="http://schemas.openxmlformats.org/officeDocument/2006/relationships/vmlDrawing" Target="../drawings/vmlDrawing89.vml"/><Relationship Id="rId6" Type="http://schemas.openxmlformats.org/officeDocument/2006/relationships/tags" Target="../tags/tag1142.xml"/><Relationship Id="rId11" Type="http://schemas.openxmlformats.org/officeDocument/2006/relationships/oleObject" Target="../embeddings/oleObject173.bin"/><Relationship Id="rId5" Type="http://schemas.openxmlformats.org/officeDocument/2006/relationships/tags" Target="../tags/tag1141.xml"/><Relationship Id="rId10" Type="http://schemas.openxmlformats.org/officeDocument/2006/relationships/slideMaster" Target="../slideMasters/slideMaster10.xml"/><Relationship Id="rId4" Type="http://schemas.openxmlformats.org/officeDocument/2006/relationships/tags" Target="../tags/tag1140.xml"/><Relationship Id="rId9" Type="http://schemas.openxmlformats.org/officeDocument/2006/relationships/tags" Target="../tags/tag1145.xml"/><Relationship Id="rId14" Type="http://schemas.openxmlformats.org/officeDocument/2006/relationships/oleObject" Target="../embeddings/oleObject174.bin"/></Relationships>
</file>

<file path=ppt/slideLayouts/_rels/slideLayout170.xml.rels><?xml version="1.0" encoding="UTF-8" standalone="yes"?>
<Relationships xmlns="http://schemas.openxmlformats.org/package/2006/relationships"><Relationship Id="rId8" Type="http://schemas.openxmlformats.org/officeDocument/2006/relationships/tags" Target="../tags/tag1152.xml"/><Relationship Id="rId13" Type="http://schemas.openxmlformats.org/officeDocument/2006/relationships/image" Target="../media/image4.png"/><Relationship Id="rId3" Type="http://schemas.openxmlformats.org/officeDocument/2006/relationships/tags" Target="../tags/tag1147.xml"/><Relationship Id="rId7" Type="http://schemas.openxmlformats.org/officeDocument/2006/relationships/tags" Target="../tags/tag1151.xml"/><Relationship Id="rId12" Type="http://schemas.openxmlformats.org/officeDocument/2006/relationships/image" Target="../media/image3.emf"/><Relationship Id="rId2" Type="http://schemas.openxmlformats.org/officeDocument/2006/relationships/tags" Target="../tags/tag1146.xml"/><Relationship Id="rId1" Type="http://schemas.openxmlformats.org/officeDocument/2006/relationships/vmlDrawing" Target="../drawings/vmlDrawing90.vml"/><Relationship Id="rId6" Type="http://schemas.openxmlformats.org/officeDocument/2006/relationships/tags" Target="../tags/tag1150.xml"/><Relationship Id="rId11" Type="http://schemas.openxmlformats.org/officeDocument/2006/relationships/oleObject" Target="../embeddings/oleObject175.bin"/><Relationship Id="rId5" Type="http://schemas.openxmlformats.org/officeDocument/2006/relationships/tags" Target="../tags/tag1149.xml"/><Relationship Id="rId10" Type="http://schemas.openxmlformats.org/officeDocument/2006/relationships/slideMaster" Target="../slideMasters/slideMaster10.xml"/><Relationship Id="rId4" Type="http://schemas.openxmlformats.org/officeDocument/2006/relationships/tags" Target="../tags/tag1148.xml"/><Relationship Id="rId9" Type="http://schemas.openxmlformats.org/officeDocument/2006/relationships/tags" Target="../tags/tag1153.xml"/><Relationship Id="rId14" Type="http://schemas.openxmlformats.org/officeDocument/2006/relationships/oleObject" Target="../embeddings/oleObject176.bin"/></Relationships>
</file>

<file path=ppt/slideLayouts/_rels/slideLayout171.xml.rels><?xml version="1.0" encoding="UTF-8" standalone="yes"?>
<Relationships xmlns="http://schemas.openxmlformats.org/package/2006/relationships"><Relationship Id="rId8" Type="http://schemas.openxmlformats.org/officeDocument/2006/relationships/tags" Target="../tags/tag1160.xml"/><Relationship Id="rId13" Type="http://schemas.openxmlformats.org/officeDocument/2006/relationships/image" Target="../media/image4.png"/><Relationship Id="rId3" Type="http://schemas.openxmlformats.org/officeDocument/2006/relationships/tags" Target="../tags/tag1155.xml"/><Relationship Id="rId7" Type="http://schemas.openxmlformats.org/officeDocument/2006/relationships/tags" Target="../tags/tag1159.xml"/><Relationship Id="rId12" Type="http://schemas.openxmlformats.org/officeDocument/2006/relationships/image" Target="../media/image3.emf"/><Relationship Id="rId2" Type="http://schemas.openxmlformats.org/officeDocument/2006/relationships/tags" Target="../tags/tag1154.xml"/><Relationship Id="rId1" Type="http://schemas.openxmlformats.org/officeDocument/2006/relationships/vmlDrawing" Target="../drawings/vmlDrawing91.vml"/><Relationship Id="rId6" Type="http://schemas.openxmlformats.org/officeDocument/2006/relationships/tags" Target="../tags/tag1158.xml"/><Relationship Id="rId11" Type="http://schemas.openxmlformats.org/officeDocument/2006/relationships/oleObject" Target="../embeddings/oleObject177.bin"/><Relationship Id="rId5" Type="http://schemas.openxmlformats.org/officeDocument/2006/relationships/tags" Target="../tags/tag1157.xml"/><Relationship Id="rId10" Type="http://schemas.openxmlformats.org/officeDocument/2006/relationships/slideMaster" Target="../slideMasters/slideMaster10.xml"/><Relationship Id="rId4" Type="http://schemas.openxmlformats.org/officeDocument/2006/relationships/tags" Target="../tags/tag1156.xml"/><Relationship Id="rId9" Type="http://schemas.openxmlformats.org/officeDocument/2006/relationships/tags" Target="../tags/tag1161.xml"/><Relationship Id="rId14" Type="http://schemas.openxmlformats.org/officeDocument/2006/relationships/oleObject" Target="../embeddings/oleObject178.bin"/></Relationships>
</file>

<file path=ppt/slideLayouts/_rels/slideLayout172.xml.rels><?xml version="1.0" encoding="UTF-8" standalone="yes"?>
<Relationships xmlns="http://schemas.openxmlformats.org/package/2006/relationships"><Relationship Id="rId8" Type="http://schemas.openxmlformats.org/officeDocument/2006/relationships/tags" Target="../tags/tag1168.xml"/><Relationship Id="rId13" Type="http://schemas.openxmlformats.org/officeDocument/2006/relationships/image" Target="../media/image4.png"/><Relationship Id="rId3" Type="http://schemas.openxmlformats.org/officeDocument/2006/relationships/tags" Target="../tags/tag1163.xml"/><Relationship Id="rId7" Type="http://schemas.openxmlformats.org/officeDocument/2006/relationships/tags" Target="../tags/tag1167.xml"/><Relationship Id="rId12" Type="http://schemas.openxmlformats.org/officeDocument/2006/relationships/image" Target="../media/image3.emf"/><Relationship Id="rId2" Type="http://schemas.openxmlformats.org/officeDocument/2006/relationships/tags" Target="../tags/tag1162.xml"/><Relationship Id="rId1" Type="http://schemas.openxmlformats.org/officeDocument/2006/relationships/vmlDrawing" Target="../drawings/vmlDrawing92.vml"/><Relationship Id="rId6" Type="http://schemas.openxmlformats.org/officeDocument/2006/relationships/tags" Target="../tags/tag1166.xml"/><Relationship Id="rId11" Type="http://schemas.openxmlformats.org/officeDocument/2006/relationships/oleObject" Target="../embeddings/oleObject179.bin"/><Relationship Id="rId5" Type="http://schemas.openxmlformats.org/officeDocument/2006/relationships/tags" Target="../tags/tag1165.xml"/><Relationship Id="rId10" Type="http://schemas.openxmlformats.org/officeDocument/2006/relationships/slideMaster" Target="../slideMasters/slideMaster10.xml"/><Relationship Id="rId4" Type="http://schemas.openxmlformats.org/officeDocument/2006/relationships/tags" Target="../tags/tag1164.xml"/><Relationship Id="rId9" Type="http://schemas.openxmlformats.org/officeDocument/2006/relationships/tags" Target="../tags/tag1169.xml"/><Relationship Id="rId14" Type="http://schemas.openxmlformats.org/officeDocument/2006/relationships/oleObject" Target="../embeddings/oleObject180.bin"/></Relationships>
</file>

<file path=ppt/slideLayouts/_rels/slideLayout173.xml.rels><?xml version="1.0" encoding="UTF-8" standalone="yes"?>
<Relationships xmlns="http://schemas.openxmlformats.org/package/2006/relationships"><Relationship Id="rId8" Type="http://schemas.openxmlformats.org/officeDocument/2006/relationships/tags" Target="../tags/tag1176.xml"/><Relationship Id="rId13" Type="http://schemas.openxmlformats.org/officeDocument/2006/relationships/image" Target="../media/image4.png"/><Relationship Id="rId3" Type="http://schemas.openxmlformats.org/officeDocument/2006/relationships/tags" Target="../tags/tag1171.xml"/><Relationship Id="rId7" Type="http://schemas.openxmlformats.org/officeDocument/2006/relationships/tags" Target="../tags/tag1175.xml"/><Relationship Id="rId12" Type="http://schemas.openxmlformats.org/officeDocument/2006/relationships/image" Target="../media/image3.emf"/><Relationship Id="rId2" Type="http://schemas.openxmlformats.org/officeDocument/2006/relationships/tags" Target="../tags/tag1170.xml"/><Relationship Id="rId1" Type="http://schemas.openxmlformats.org/officeDocument/2006/relationships/vmlDrawing" Target="../drawings/vmlDrawing93.vml"/><Relationship Id="rId6" Type="http://schemas.openxmlformats.org/officeDocument/2006/relationships/tags" Target="../tags/tag1174.xml"/><Relationship Id="rId11" Type="http://schemas.openxmlformats.org/officeDocument/2006/relationships/oleObject" Target="../embeddings/oleObject181.bin"/><Relationship Id="rId5" Type="http://schemas.openxmlformats.org/officeDocument/2006/relationships/tags" Target="../tags/tag1173.xml"/><Relationship Id="rId10" Type="http://schemas.openxmlformats.org/officeDocument/2006/relationships/slideMaster" Target="../slideMasters/slideMaster10.xml"/><Relationship Id="rId4" Type="http://schemas.openxmlformats.org/officeDocument/2006/relationships/tags" Target="../tags/tag1172.xml"/><Relationship Id="rId9" Type="http://schemas.openxmlformats.org/officeDocument/2006/relationships/tags" Target="../tags/tag1177.xml"/><Relationship Id="rId14" Type="http://schemas.openxmlformats.org/officeDocument/2006/relationships/oleObject" Target="../embeddings/oleObject182.bin"/></Relationships>
</file>

<file path=ppt/slideLayouts/_rels/slideLayout174.xml.rels><?xml version="1.0" encoding="UTF-8" standalone="yes"?>
<Relationships xmlns="http://schemas.openxmlformats.org/package/2006/relationships"><Relationship Id="rId8" Type="http://schemas.openxmlformats.org/officeDocument/2006/relationships/tags" Target="../tags/tag1184.xml"/><Relationship Id="rId13" Type="http://schemas.openxmlformats.org/officeDocument/2006/relationships/image" Target="../media/image4.png"/><Relationship Id="rId3" Type="http://schemas.openxmlformats.org/officeDocument/2006/relationships/tags" Target="../tags/tag1179.xml"/><Relationship Id="rId7" Type="http://schemas.openxmlformats.org/officeDocument/2006/relationships/tags" Target="../tags/tag1183.xml"/><Relationship Id="rId12" Type="http://schemas.openxmlformats.org/officeDocument/2006/relationships/image" Target="../media/image3.emf"/><Relationship Id="rId2" Type="http://schemas.openxmlformats.org/officeDocument/2006/relationships/tags" Target="../tags/tag1178.xml"/><Relationship Id="rId1" Type="http://schemas.openxmlformats.org/officeDocument/2006/relationships/vmlDrawing" Target="../drawings/vmlDrawing94.vml"/><Relationship Id="rId6" Type="http://schemas.openxmlformats.org/officeDocument/2006/relationships/tags" Target="../tags/tag1182.xml"/><Relationship Id="rId11" Type="http://schemas.openxmlformats.org/officeDocument/2006/relationships/oleObject" Target="../embeddings/oleObject183.bin"/><Relationship Id="rId5" Type="http://schemas.openxmlformats.org/officeDocument/2006/relationships/tags" Target="../tags/tag1181.xml"/><Relationship Id="rId10" Type="http://schemas.openxmlformats.org/officeDocument/2006/relationships/slideMaster" Target="../slideMasters/slideMaster10.xml"/><Relationship Id="rId4" Type="http://schemas.openxmlformats.org/officeDocument/2006/relationships/tags" Target="../tags/tag1180.xml"/><Relationship Id="rId9" Type="http://schemas.openxmlformats.org/officeDocument/2006/relationships/tags" Target="../tags/tag1185.xml"/><Relationship Id="rId14" Type="http://schemas.openxmlformats.org/officeDocument/2006/relationships/oleObject" Target="../embeddings/oleObject184.bin"/></Relationships>
</file>

<file path=ppt/slideLayouts/_rels/slideLayout175.xml.rels><?xml version="1.0" encoding="UTF-8" standalone="yes"?>
<Relationships xmlns="http://schemas.openxmlformats.org/package/2006/relationships"><Relationship Id="rId8" Type="http://schemas.openxmlformats.org/officeDocument/2006/relationships/tags" Target="../tags/tag1192.xml"/><Relationship Id="rId13" Type="http://schemas.openxmlformats.org/officeDocument/2006/relationships/image" Target="../media/image4.png"/><Relationship Id="rId3" Type="http://schemas.openxmlformats.org/officeDocument/2006/relationships/tags" Target="../tags/tag1187.xml"/><Relationship Id="rId7" Type="http://schemas.openxmlformats.org/officeDocument/2006/relationships/tags" Target="../tags/tag1191.xml"/><Relationship Id="rId12" Type="http://schemas.openxmlformats.org/officeDocument/2006/relationships/image" Target="../media/image3.emf"/><Relationship Id="rId2" Type="http://schemas.openxmlformats.org/officeDocument/2006/relationships/tags" Target="../tags/tag1186.xml"/><Relationship Id="rId1" Type="http://schemas.openxmlformats.org/officeDocument/2006/relationships/vmlDrawing" Target="../drawings/vmlDrawing95.vml"/><Relationship Id="rId6" Type="http://schemas.openxmlformats.org/officeDocument/2006/relationships/tags" Target="../tags/tag1190.xml"/><Relationship Id="rId11" Type="http://schemas.openxmlformats.org/officeDocument/2006/relationships/oleObject" Target="../embeddings/oleObject185.bin"/><Relationship Id="rId5" Type="http://schemas.openxmlformats.org/officeDocument/2006/relationships/tags" Target="../tags/tag1189.xml"/><Relationship Id="rId10" Type="http://schemas.openxmlformats.org/officeDocument/2006/relationships/slideMaster" Target="../slideMasters/slideMaster10.xml"/><Relationship Id="rId4" Type="http://schemas.openxmlformats.org/officeDocument/2006/relationships/tags" Target="../tags/tag1188.xml"/><Relationship Id="rId9" Type="http://schemas.openxmlformats.org/officeDocument/2006/relationships/tags" Target="../tags/tag1193.xml"/><Relationship Id="rId14" Type="http://schemas.openxmlformats.org/officeDocument/2006/relationships/oleObject" Target="../embeddings/oleObject186.bin"/></Relationships>
</file>

<file path=ppt/slideLayouts/_rels/slideLayout176.xml.rels><?xml version="1.0" encoding="UTF-8" standalone="yes"?>
<Relationships xmlns="http://schemas.openxmlformats.org/package/2006/relationships"><Relationship Id="rId8" Type="http://schemas.openxmlformats.org/officeDocument/2006/relationships/tags" Target="../tags/tag1200.xml"/><Relationship Id="rId13" Type="http://schemas.openxmlformats.org/officeDocument/2006/relationships/image" Target="../media/image4.png"/><Relationship Id="rId3" Type="http://schemas.openxmlformats.org/officeDocument/2006/relationships/tags" Target="../tags/tag1195.xml"/><Relationship Id="rId7" Type="http://schemas.openxmlformats.org/officeDocument/2006/relationships/tags" Target="../tags/tag1199.xml"/><Relationship Id="rId12" Type="http://schemas.openxmlformats.org/officeDocument/2006/relationships/image" Target="../media/image3.emf"/><Relationship Id="rId2" Type="http://schemas.openxmlformats.org/officeDocument/2006/relationships/tags" Target="../tags/tag1194.xml"/><Relationship Id="rId1" Type="http://schemas.openxmlformats.org/officeDocument/2006/relationships/vmlDrawing" Target="../drawings/vmlDrawing96.vml"/><Relationship Id="rId6" Type="http://schemas.openxmlformats.org/officeDocument/2006/relationships/tags" Target="../tags/tag1198.xml"/><Relationship Id="rId11" Type="http://schemas.openxmlformats.org/officeDocument/2006/relationships/oleObject" Target="../embeddings/oleObject187.bin"/><Relationship Id="rId5" Type="http://schemas.openxmlformats.org/officeDocument/2006/relationships/tags" Target="../tags/tag1197.xml"/><Relationship Id="rId10" Type="http://schemas.openxmlformats.org/officeDocument/2006/relationships/slideMaster" Target="../slideMasters/slideMaster10.xml"/><Relationship Id="rId4" Type="http://schemas.openxmlformats.org/officeDocument/2006/relationships/tags" Target="../tags/tag1196.xml"/><Relationship Id="rId9" Type="http://schemas.openxmlformats.org/officeDocument/2006/relationships/tags" Target="../tags/tag1201.xml"/><Relationship Id="rId14" Type="http://schemas.openxmlformats.org/officeDocument/2006/relationships/oleObject" Target="../embeddings/oleObject188.bin"/></Relationships>
</file>

<file path=ppt/slideLayouts/_rels/slideLayout177.xml.rels><?xml version="1.0" encoding="UTF-8" standalone="yes"?>
<Relationships xmlns="http://schemas.openxmlformats.org/package/2006/relationships"><Relationship Id="rId8" Type="http://schemas.openxmlformats.org/officeDocument/2006/relationships/tags" Target="../tags/tag1217.xml"/><Relationship Id="rId13" Type="http://schemas.openxmlformats.org/officeDocument/2006/relationships/oleObject" Target="../embeddings/oleObject191.bin"/><Relationship Id="rId3" Type="http://schemas.openxmlformats.org/officeDocument/2006/relationships/tags" Target="../tags/tag1212.xml"/><Relationship Id="rId7" Type="http://schemas.openxmlformats.org/officeDocument/2006/relationships/tags" Target="../tags/tag1216.xml"/><Relationship Id="rId12" Type="http://schemas.openxmlformats.org/officeDocument/2006/relationships/image" Target="../media/image3.emf"/><Relationship Id="rId2" Type="http://schemas.openxmlformats.org/officeDocument/2006/relationships/tags" Target="../tags/tag1211.xml"/><Relationship Id="rId1" Type="http://schemas.openxmlformats.org/officeDocument/2006/relationships/vmlDrawing" Target="../drawings/vmlDrawing98.vml"/><Relationship Id="rId6" Type="http://schemas.openxmlformats.org/officeDocument/2006/relationships/tags" Target="../tags/tag1215.xml"/><Relationship Id="rId11" Type="http://schemas.openxmlformats.org/officeDocument/2006/relationships/oleObject" Target="../embeddings/oleObject190.bin"/><Relationship Id="rId5" Type="http://schemas.openxmlformats.org/officeDocument/2006/relationships/tags" Target="../tags/tag1214.xml"/><Relationship Id="rId10" Type="http://schemas.openxmlformats.org/officeDocument/2006/relationships/slideMaster" Target="../slideMasters/slideMaster11.xml"/><Relationship Id="rId4" Type="http://schemas.openxmlformats.org/officeDocument/2006/relationships/tags" Target="../tags/tag1213.xml"/><Relationship Id="rId9" Type="http://schemas.openxmlformats.org/officeDocument/2006/relationships/tags" Target="../tags/tag1218.xml"/></Relationships>
</file>

<file path=ppt/slideLayouts/_rels/slideLayout178.xml.rels><?xml version="1.0" encoding="UTF-8" standalone="yes"?>
<Relationships xmlns="http://schemas.openxmlformats.org/package/2006/relationships"><Relationship Id="rId8" Type="http://schemas.openxmlformats.org/officeDocument/2006/relationships/tags" Target="../tags/tag1225.xml"/><Relationship Id="rId13" Type="http://schemas.openxmlformats.org/officeDocument/2006/relationships/image" Target="../media/image4.png"/><Relationship Id="rId3" Type="http://schemas.openxmlformats.org/officeDocument/2006/relationships/tags" Target="../tags/tag1220.xml"/><Relationship Id="rId7" Type="http://schemas.openxmlformats.org/officeDocument/2006/relationships/tags" Target="../tags/tag1224.xml"/><Relationship Id="rId12" Type="http://schemas.openxmlformats.org/officeDocument/2006/relationships/image" Target="../media/image3.emf"/><Relationship Id="rId2" Type="http://schemas.openxmlformats.org/officeDocument/2006/relationships/tags" Target="../tags/tag1219.xml"/><Relationship Id="rId1" Type="http://schemas.openxmlformats.org/officeDocument/2006/relationships/vmlDrawing" Target="../drawings/vmlDrawing99.vml"/><Relationship Id="rId6" Type="http://schemas.openxmlformats.org/officeDocument/2006/relationships/tags" Target="../tags/tag1223.xml"/><Relationship Id="rId11" Type="http://schemas.openxmlformats.org/officeDocument/2006/relationships/oleObject" Target="../embeddings/oleObject192.bin"/><Relationship Id="rId5" Type="http://schemas.openxmlformats.org/officeDocument/2006/relationships/tags" Target="../tags/tag1222.xml"/><Relationship Id="rId10" Type="http://schemas.openxmlformats.org/officeDocument/2006/relationships/slideMaster" Target="../slideMasters/slideMaster11.xml"/><Relationship Id="rId4" Type="http://schemas.openxmlformats.org/officeDocument/2006/relationships/tags" Target="../tags/tag1221.xml"/><Relationship Id="rId9" Type="http://schemas.openxmlformats.org/officeDocument/2006/relationships/tags" Target="../tags/tag1226.xml"/><Relationship Id="rId14" Type="http://schemas.openxmlformats.org/officeDocument/2006/relationships/oleObject" Target="../embeddings/oleObject193.bin"/></Relationships>
</file>

<file path=ppt/slideLayouts/_rels/slideLayout179.xml.rels><?xml version="1.0" encoding="UTF-8" standalone="yes"?>
<Relationships xmlns="http://schemas.openxmlformats.org/package/2006/relationships"><Relationship Id="rId8" Type="http://schemas.openxmlformats.org/officeDocument/2006/relationships/tags" Target="../tags/tag1233.xml"/><Relationship Id="rId13" Type="http://schemas.openxmlformats.org/officeDocument/2006/relationships/image" Target="../media/image4.png"/><Relationship Id="rId3" Type="http://schemas.openxmlformats.org/officeDocument/2006/relationships/tags" Target="../tags/tag1228.xml"/><Relationship Id="rId7" Type="http://schemas.openxmlformats.org/officeDocument/2006/relationships/tags" Target="../tags/tag1232.xml"/><Relationship Id="rId12" Type="http://schemas.openxmlformats.org/officeDocument/2006/relationships/image" Target="../media/image3.emf"/><Relationship Id="rId2" Type="http://schemas.openxmlformats.org/officeDocument/2006/relationships/tags" Target="../tags/tag1227.xml"/><Relationship Id="rId1" Type="http://schemas.openxmlformats.org/officeDocument/2006/relationships/vmlDrawing" Target="../drawings/vmlDrawing100.vml"/><Relationship Id="rId6" Type="http://schemas.openxmlformats.org/officeDocument/2006/relationships/tags" Target="../tags/tag1231.xml"/><Relationship Id="rId11" Type="http://schemas.openxmlformats.org/officeDocument/2006/relationships/oleObject" Target="../embeddings/oleObject194.bin"/><Relationship Id="rId5" Type="http://schemas.openxmlformats.org/officeDocument/2006/relationships/tags" Target="../tags/tag1230.xml"/><Relationship Id="rId10" Type="http://schemas.openxmlformats.org/officeDocument/2006/relationships/slideMaster" Target="../slideMasters/slideMaster11.xml"/><Relationship Id="rId4" Type="http://schemas.openxmlformats.org/officeDocument/2006/relationships/tags" Target="../tags/tag1229.xml"/><Relationship Id="rId9" Type="http://schemas.openxmlformats.org/officeDocument/2006/relationships/tags" Target="../tags/tag1234.xml"/><Relationship Id="rId14" Type="http://schemas.openxmlformats.org/officeDocument/2006/relationships/oleObject" Target="../embeddings/oleObject195.bin"/></Relationships>
</file>

<file path=ppt/slideLayouts/_rels/slideLayout180.xml.rels><?xml version="1.0" encoding="UTF-8" standalone="yes"?>
<Relationships xmlns="http://schemas.openxmlformats.org/package/2006/relationships"><Relationship Id="rId8" Type="http://schemas.openxmlformats.org/officeDocument/2006/relationships/tags" Target="../tags/tag1241.xml"/><Relationship Id="rId13" Type="http://schemas.openxmlformats.org/officeDocument/2006/relationships/image" Target="../media/image4.png"/><Relationship Id="rId3" Type="http://schemas.openxmlformats.org/officeDocument/2006/relationships/tags" Target="../tags/tag1236.xml"/><Relationship Id="rId7" Type="http://schemas.openxmlformats.org/officeDocument/2006/relationships/tags" Target="../tags/tag1240.xml"/><Relationship Id="rId12" Type="http://schemas.openxmlformats.org/officeDocument/2006/relationships/image" Target="../media/image3.emf"/><Relationship Id="rId2" Type="http://schemas.openxmlformats.org/officeDocument/2006/relationships/tags" Target="../tags/tag1235.xml"/><Relationship Id="rId1" Type="http://schemas.openxmlformats.org/officeDocument/2006/relationships/vmlDrawing" Target="../drawings/vmlDrawing101.vml"/><Relationship Id="rId6" Type="http://schemas.openxmlformats.org/officeDocument/2006/relationships/tags" Target="../tags/tag1239.xml"/><Relationship Id="rId11" Type="http://schemas.openxmlformats.org/officeDocument/2006/relationships/oleObject" Target="../embeddings/oleObject196.bin"/><Relationship Id="rId5" Type="http://schemas.openxmlformats.org/officeDocument/2006/relationships/tags" Target="../tags/tag1238.xml"/><Relationship Id="rId10" Type="http://schemas.openxmlformats.org/officeDocument/2006/relationships/slideMaster" Target="../slideMasters/slideMaster11.xml"/><Relationship Id="rId4" Type="http://schemas.openxmlformats.org/officeDocument/2006/relationships/tags" Target="../tags/tag1237.xml"/><Relationship Id="rId9" Type="http://schemas.openxmlformats.org/officeDocument/2006/relationships/tags" Target="../tags/tag1242.xml"/><Relationship Id="rId14" Type="http://schemas.openxmlformats.org/officeDocument/2006/relationships/oleObject" Target="../embeddings/oleObject197.bin"/></Relationships>
</file>

<file path=ppt/slideLayouts/_rels/slideLayout181.xml.rels><?xml version="1.0" encoding="UTF-8" standalone="yes"?>
<Relationships xmlns="http://schemas.openxmlformats.org/package/2006/relationships"><Relationship Id="rId8" Type="http://schemas.openxmlformats.org/officeDocument/2006/relationships/tags" Target="../tags/tag1249.xml"/><Relationship Id="rId13" Type="http://schemas.openxmlformats.org/officeDocument/2006/relationships/image" Target="../media/image4.png"/><Relationship Id="rId3" Type="http://schemas.openxmlformats.org/officeDocument/2006/relationships/tags" Target="../tags/tag1244.xml"/><Relationship Id="rId7" Type="http://schemas.openxmlformats.org/officeDocument/2006/relationships/tags" Target="../tags/tag1248.xml"/><Relationship Id="rId12" Type="http://schemas.openxmlformats.org/officeDocument/2006/relationships/image" Target="../media/image3.emf"/><Relationship Id="rId2" Type="http://schemas.openxmlformats.org/officeDocument/2006/relationships/tags" Target="../tags/tag1243.xml"/><Relationship Id="rId1" Type="http://schemas.openxmlformats.org/officeDocument/2006/relationships/vmlDrawing" Target="../drawings/vmlDrawing102.vml"/><Relationship Id="rId6" Type="http://schemas.openxmlformats.org/officeDocument/2006/relationships/tags" Target="../tags/tag1247.xml"/><Relationship Id="rId11" Type="http://schemas.openxmlformats.org/officeDocument/2006/relationships/oleObject" Target="../embeddings/oleObject198.bin"/><Relationship Id="rId5" Type="http://schemas.openxmlformats.org/officeDocument/2006/relationships/tags" Target="../tags/tag1246.xml"/><Relationship Id="rId10" Type="http://schemas.openxmlformats.org/officeDocument/2006/relationships/slideMaster" Target="../slideMasters/slideMaster11.xml"/><Relationship Id="rId4" Type="http://schemas.openxmlformats.org/officeDocument/2006/relationships/tags" Target="../tags/tag1245.xml"/><Relationship Id="rId9" Type="http://schemas.openxmlformats.org/officeDocument/2006/relationships/tags" Target="../tags/tag1250.xml"/><Relationship Id="rId14" Type="http://schemas.openxmlformats.org/officeDocument/2006/relationships/oleObject" Target="../embeddings/oleObject199.bin"/></Relationships>
</file>

<file path=ppt/slideLayouts/_rels/slideLayout182.xml.rels><?xml version="1.0" encoding="UTF-8" standalone="yes"?>
<Relationships xmlns="http://schemas.openxmlformats.org/package/2006/relationships"><Relationship Id="rId8" Type="http://schemas.openxmlformats.org/officeDocument/2006/relationships/tags" Target="../tags/tag1257.xml"/><Relationship Id="rId13" Type="http://schemas.openxmlformats.org/officeDocument/2006/relationships/image" Target="../media/image4.png"/><Relationship Id="rId3" Type="http://schemas.openxmlformats.org/officeDocument/2006/relationships/tags" Target="../tags/tag1252.xml"/><Relationship Id="rId7" Type="http://schemas.openxmlformats.org/officeDocument/2006/relationships/tags" Target="../tags/tag1256.xml"/><Relationship Id="rId12" Type="http://schemas.openxmlformats.org/officeDocument/2006/relationships/image" Target="../media/image3.emf"/><Relationship Id="rId2" Type="http://schemas.openxmlformats.org/officeDocument/2006/relationships/tags" Target="../tags/tag1251.xml"/><Relationship Id="rId1" Type="http://schemas.openxmlformats.org/officeDocument/2006/relationships/vmlDrawing" Target="../drawings/vmlDrawing103.vml"/><Relationship Id="rId6" Type="http://schemas.openxmlformats.org/officeDocument/2006/relationships/tags" Target="../tags/tag1255.xml"/><Relationship Id="rId11" Type="http://schemas.openxmlformats.org/officeDocument/2006/relationships/oleObject" Target="../embeddings/oleObject200.bin"/><Relationship Id="rId5" Type="http://schemas.openxmlformats.org/officeDocument/2006/relationships/tags" Target="../tags/tag1254.xml"/><Relationship Id="rId10" Type="http://schemas.openxmlformats.org/officeDocument/2006/relationships/slideMaster" Target="../slideMasters/slideMaster11.xml"/><Relationship Id="rId4" Type="http://schemas.openxmlformats.org/officeDocument/2006/relationships/tags" Target="../tags/tag1253.xml"/><Relationship Id="rId9" Type="http://schemas.openxmlformats.org/officeDocument/2006/relationships/tags" Target="../tags/tag1258.xml"/><Relationship Id="rId14" Type="http://schemas.openxmlformats.org/officeDocument/2006/relationships/oleObject" Target="../embeddings/oleObject201.bin"/></Relationships>
</file>

<file path=ppt/slideLayouts/_rels/slideLayout183.xml.rels><?xml version="1.0" encoding="UTF-8" standalone="yes"?>
<Relationships xmlns="http://schemas.openxmlformats.org/package/2006/relationships"><Relationship Id="rId8" Type="http://schemas.openxmlformats.org/officeDocument/2006/relationships/tags" Target="../tags/tag1265.xml"/><Relationship Id="rId13" Type="http://schemas.openxmlformats.org/officeDocument/2006/relationships/image" Target="../media/image4.png"/><Relationship Id="rId3" Type="http://schemas.openxmlformats.org/officeDocument/2006/relationships/tags" Target="../tags/tag1260.xml"/><Relationship Id="rId7" Type="http://schemas.openxmlformats.org/officeDocument/2006/relationships/tags" Target="../tags/tag1264.xml"/><Relationship Id="rId12" Type="http://schemas.openxmlformats.org/officeDocument/2006/relationships/image" Target="../media/image3.emf"/><Relationship Id="rId2" Type="http://schemas.openxmlformats.org/officeDocument/2006/relationships/tags" Target="../tags/tag1259.xml"/><Relationship Id="rId1" Type="http://schemas.openxmlformats.org/officeDocument/2006/relationships/vmlDrawing" Target="../drawings/vmlDrawing104.vml"/><Relationship Id="rId6" Type="http://schemas.openxmlformats.org/officeDocument/2006/relationships/tags" Target="../tags/tag1263.xml"/><Relationship Id="rId11" Type="http://schemas.openxmlformats.org/officeDocument/2006/relationships/oleObject" Target="../embeddings/oleObject202.bin"/><Relationship Id="rId5" Type="http://schemas.openxmlformats.org/officeDocument/2006/relationships/tags" Target="../tags/tag1262.xml"/><Relationship Id="rId10" Type="http://schemas.openxmlformats.org/officeDocument/2006/relationships/slideMaster" Target="../slideMasters/slideMaster11.xml"/><Relationship Id="rId4" Type="http://schemas.openxmlformats.org/officeDocument/2006/relationships/tags" Target="../tags/tag1261.xml"/><Relationship Id="rId9" Type="http://schemas.openxmlformats.org/officeDocument/2006/relationships/tags" Target="../tags/tag1266.xml"/><Relationship Id="rId14" Type="http://schemas.openxmlformats.org/officeDocument/2006/relationships/oleObject" Target="../embeddings/oleObject203.bin"/></Relationships>
</file>

<file path=ppt/slideLayouts/_rels/slideLayout184.xml.rels><?xml version="1.0" encoding="UTF-8" standalone="yes"?>
<Relationships xmlns="http://schemas.openxmlformats.org/package/2006/relationships"><Relationship Id="rId8" Type="http://schemas.openxmlformats.org/officeDocument/2006/relationships/tags" Target="../tags/tag1273.xml"/><Relationship Id="rId13" Type="http://schemas.openxmlformats.org/officeDocument/2006/relationships/image" Target="../media/image4.png"/><Relationship Id="rId3" Type="http://schemas.openxmlformats.org/officeDocument/2006/relationships/tags" Target="../tags/tag1268.xml"/><Relationship Id="rId7" Type="http://schemas.openxmlformats.org/officeDocument/2006/relationships/tags" Target="../tags/tag1272.xml"/><Relationship Id="rId12" Type="http://schemas.openxmlformats.org/officeDocument/2006/relationships/image" Target="../media/image3.emf"/><Relationship Id="rId2" Type="http://schemas.openxmlformats.org/officeDocument/2006/relationships/tags" Target="../tags/tag1267.xml"/><Relationship Id="rId1" Type="http://schemas.openxmlformats.org/officeDocument/2006/relationships/vmlDrawing" Target="../drawings/vmlDrawing105.vml"/><Relationship Id="rId6" Type="http://schemas.openxmlformats.org/officeDocument/2006/relationships/tags" Target="../tags/tag1271.xml"/><Relationship Id="rId11" Type="http://schemas.openxmlformats.org/officeDocument/2006/relationships/oleObject" Target="../embeddings/oleObject204.bin"/><Relationship Id="rId5" Type="http://schemas.openxmlformats.org/officeDocument/2006/relationships/tags" Target="../tags/tag1270.xml"/><Relationship Id="rId10" Type="http://schemas.openxmlformats.org/officeDocument/2006/relationships/slideMaster" Target="../slideMasters/slideMaster11.xml"/><Relationship Id="rId4" Type="http://schemas.openxmlformats.org/officeDocument/2006/relationships/tags" Target="../tags/tag1269.xml"/><Relationship Id="rId9" Type="http://schemas.openxmlformats.org/officeDocument/2006/relationships/tags" Target="../tags/tag1274.xml"/><Relationship Id="rId14" Type="http://schemas.openxmlformats.org/officeDocument/2006/relationships/oleObject" Target="../embeddings/oleObject205.bin"/></Relationships>
</file>

<file path=ppt/slideLayouts/_rels/slideLayout185.xml.rels><?xml version="1.0" encoding="UTF-8" standalone="yes"?>
<Relationships xmlns="http://schemas.openxmlformats.org/package/2006/relationships"><Relationship Id="rId8" Type="http://schemas.openxmlformats.org/officeDocument/2006/relationships/tags" Target="../tags/tag1281.xml"/><Relationship Id="rId13" Type="http://schemas.openxmlformats.org/officeDocument/2006/relationships/image" Target="../media/image4.png"/><Relationship Id="rId3" Type="http://schemas.openxmlformats.org/officeDocument/2006/relationships/tags" Target="../tags/tag1276.xml"/><Relationship Id="rId7" Type="http://schemas.openxmlformats.org/officeDocument/2006/relationships/tags" Target="../tags/tag1280.xml"/><Relationship Id="rId12" Type="http://schemas.openxmlformats.org/officeDocument/2006/relationships/image" Target="../media/image3.emf"/><Relationship Id="rId2" Type="http://schemas.openxmlformats.org/officeDocument/2006/relationships/tags" Target="../tags/tag1275.xml"/><Relationship Id="rId1" Type="http://schemas.openxmlformats.org/officeDocument/2006/relationships/vmlDrawing" Target="../drawings/vmlDrawing106.vml"/><Relationship Id="rId6" Type="http://schemas.openxmlformats.org/officeDocument/2006/relationships/tags" Target="../tags/tag1279.xml"/><Relationship Id="rId11" Type="http://schemas.openxmlformats.org/officeDocument/2006/relationships/oleObject" Target="../embeddings/oleObject206.bin"/><Relationship Id="rId5" Type="http://schemas.openxmlformats.org/officeDocument/2006/relationships/tags" Target="../tags/tag1278.xml"/><Relationship Id="rId10" Type="http://schemas.openxmlformats.org/officeDocument/2006/relationships/slideMaster" Target="../slideMasters/slideMaster11.xml"/><Relationship Id="rId4" Type="http://schemas.openxmlformats.org/officeDocument/2006/relationships/tags" Target="../tags/tag1277.xml"/><Relationship Id="rId9" Type="http://schemas.openxmlformats.org/officeDocument/2006/relationships/tags" Target="../tags/tag1282.xml"/><Relationship Id="rId14" Type="http://schemas.openxmlformats.org/officeDocument/2006/relationships/oleObject" Target="../embeddings/oleObject207.bin"/></Relationships>
</file>

<file path=ppt/slideLayouts/_rels/slideLayout186.xml.rels><?xml version="1.0" encoding="UTF-8" standalone="yes"?>
<Relationships xmlns="http://schemas.openxmlformats.org/package/2006/relationships"><Relationship Id="rId8" Type="http://schemas.openxmlformats.org/officeDocument/2006/relationships/tags" Target="../tags/tag1289.xml"/><Relationship Id="rId13" Type="http://schemas.openxmlformats.org/officeDocument/2006/relationships/image" Target="../media/image4.png"/><Relationship Id="rId3" Type="http://schemas.openxmlformats.org/officeDocument/2006/relationships/tags" Target="../tags/tag1284.xml"/><Relationship Id="rId7" Type="http://schemas.openxmlformats.org/officeDocument/2006/relationships/tags" Target="../tags/tag1288.xml"/><Relationship Id="rId12" Type="http://schemas.openxmlformats.org/officeDocument/2006/relationships/image" Target="../media/image3.emf"/><Relationship Id="rId2" Type="http://schemas.openxmlformats.org/officeDocument/2006/relationships/tags" Target="../tags/tag1283.xml"/><Relationship Id="rId1" Type="http://schemas.openxmlformats.org/officeDocument/2006/relationships/vmlDrawing" Target="../drawings/vmlDrawing107.vml"/><Relationship Id="rId6" Type="http://schemas.openxmlformats.org/officeDocument/2006/relationships/tags" Target="../tags/tag1287.xml"/><Relationship Id="rId11" Type="http://schemas.openxmlformats.org/officeDocument/2006/relationships/oleObject" Target="../embeddings/oleObject208.bin"/><Relationship Id="rId5" Type="http://schemas.openxmlformats.org/officeDocument/2006/relationships/tags" Target="../tags/tag1286.xml"/><Relationship Id="rId10" Type="http://schemas.openxmlformats.org/officeDocument/2006/relationships/slideMaster" Target="../slideMasters/slideMaster11.xml"/><Relationship Id="rId4" Type="http://schemas.openxmlformats.org/officeDocument/2006/relationships/tags" Target="../tags/tag1285.xml"/><Relationship Id="rId9" Type="http://schemas.openxmlformats.org/officeDocument/2006/relationships/tags" Target="../tags/tag1290.xml"/><Relationship Id="rId14" Type="http://schemas.openxmlformats.org/officeDocument/2006/relationships/oleObject" Target="../embeddings/oleObject209.bin"/></Relationships>
</file>

<file path=ppt/slideLayouts/_rels/slideLayout187.xml.rels><?xml version="1.0" encoding="UTF-8" standalone="yes"?>
<Relationships xmlns="http://schemas.openxmlformats.org/package/2006/relationships"><Relationship Id="rId8" Type="http://schemas.openxmlformats.org/officeDocument/2006/relationships/tags" Target="../tags/tag1297.xml"/><Relationship Id="rId13" Type="http://schemas.openxmlformats.org/officeDocument/2006/relationships/image" Target="../media/image4.png"/><Relationship Id="rId3" Type="http://schemas.openxmlformats.org/officeDocument/2006/relationships/tags" Target="../tags/tag1292.xml"/><Relationship Id="rId7" Type="http://schemas.openxmlformats.org/officeDocument/2006/relationships/tags" Target="../tags/tag1296.xml"/><Relationship Id="rId12" Type="http://schemas.openxmlformats.org/officeDocument/2006/relationships/image" Target="../media/image3.emf"/><Relationship Id="rId2" Type="http://schemas.openxmlformats.org/officeDocument/2006/relationships/tags" Target="../tags/tag1291.xml"/><Relationship Id="rId1" Type="http://schemas.openxmlformats.org/officeDocument/2006/relationships/vmlDrawing" Target="../drawings/vmlDrawing108.vml"/><Relationship Id="rId6" Type="http://schemas.openxmlformats.org/officeDocument/2006/relationships/tags" Target="../tags/tag1295.xml"/><Relationship Id="rId11" Type="http://schemas.openxmlformats.org/officeDocument/2006/relationships/oleObject" Target="../embeddings/oleObject210.bin"/><Relationship Id="rId5" Type="http://schemas.openxmlformats.org/officeDocument/2006/relationships/tags" Target="../tags/tag1294.xml"/><Relationship Id="rId10" Type="http://schemas.openxmlformats.org/officeDocument/2006/relationships/slideMaster" Target="../slideMasters/slideMaster11.xml"/><Relationship Id="rId4" Type="http://schemas.openxmlformats.org/officeDocument/2006/relationships/tags" Target="../tags/tag1293.xml"/><Relationship Id="rId9" Type="http://schemas.openxmlformats.org/officeDocument/2006/relationships/tags" Target="../tags/tag1298.xml"/><Relationship Id="rId14" Type="http://schemas.openxmlformats.org/officeDocument/2006/relationships/oleObject" Target="../embeddings/oleObject211.bin"/></Relationships>
</file>

<file path=ppt/slideLayouts/_rels/slideLayout188.xml.rels><?xml version="1.0" encoding="UTF-8" standalone="yes"?>
<Relationships xmlns="http://schemas.openxmlformats.org/package/2006/relationships"><Relationship Id="rId8" Type="http://schemas.openxmlformats.org/officeDocument/2006/relationships/tags" Target="../tags/tag1305.xml"/><Relationship Id="rId13" Type="http://schemas.openxmlformats.org/officeDocument/2006/relationships/image" Target="../media/image4.png"/><Relationship Id="rId3" Type="http://schemas.openxmlformats.org/officeDocument/2006/relationships/tags" Target="../tags/tag1300.xml"/><Relationship Id="rId7" Type="http://schemas.openxmlformats.org/officeDocument/2006/relationships/tags" Target="../tags/tag1304.xml"/><Relationship Id="rId12" Type="http://schemas.openxmlformats.org/officeDocument/2006/relationships/image" Target="../media/image3.emf"/><Relationship Id="rId2" Type="http://schemas.openxmlformats.org/officeDocument/2006/relationships/tags" Target="../tags/tag1299.xml"/><Relationship Id="rId1" Type="http://schemas.openxmlformats.org/officeDocument/2006/relationships/vmlDrawing" Target="../drawings/vmlDrawing109.vml"/><Relationship Id="rId6" Type="http://schemas.openxmlformats.org/officeDocument/2006/relationships/tags" Target="../tags/tag1303.xml"/><Relationship Id="rId11" Type="http://schemas.openxmlformats.org/officeDocument/2006/relationships/oleObject" Target="../embeddings/oleObject212.bin"/><Relationship Id="rId5" Type="http://schemas.openxmlformats.org/officeDocument/2006/relationships/tags" Target="../tags/tag1302.xml"/><Relationship Id="rId10" Type="http://schemas.openxmlformats.org/officeDocument/2006/relationships/slideMaster" Target="../slideMasters/slideMaster11.xml"/><Relationship Id="rId4" Type="http://schemas.openxmlformats.org/officeDocument/2006/relationships/tags" Target="../tags/tag1301.xml"/><Relationship Id="rId9" Type="http://schemas.openxmlformats.org/officeDocument/2006/relationships/tags" Target="../tags/tag1306.xml"/><Relationship Id="rId14" Type="http://schemas.openxmlformats.org/officeDocument/2006/relationships/oleObject" Target="../embeddings/oleObject213.bin"/></Relationships>
</file>

<file path=ppt/slideLayouts/_rels/slideLayout189.xml.rels><?xml version="1.0" encoding="UTF-8" standalone="yes"?>
<Relationships xmlns="http://schemas.openxmlformats.org/package/2006/relationships"><Relationship Id="rId8" Type="http://schemas.openxmlformats.org/officeDocument/2006/relationships/tags" Target="../tags/tag1313.xml"/><Relationship Id="rId13" Type="http://schemas.openxmlformats.org/officeDocument/2006/relationships/image" Target="../media/image4.png"/><Relationship Id="rId3" Type="http://schemas.openxmlformats.org/officeDocument/2006/relationships/tags" Target="../tags/tag1308.xml"/><Relationship Id="rId7" Type="http://schemas.openxmlformats.org/officeDocument/2006/relationships/tags" Target="../tags/tag1312.xml"/><Relationship Id="rId12" Type="http://schemas.openxmlformats.org/officeDocument/2006/relationships/image" Target="../media/image3.emf"/><Relationship Id="rId2" Type="http://schemas.openxmlformats.org/officeDocument/2006/relationships/tags" Target="../tags/tag1307.xml"/><Relationship Id="rId1" Type="http://schemas.openxmlformats.org/officeDocument/2006/relationships/vmlDrawing" Target="../drawings/vmlDrawing110.vml"/><Relationship Id="rId6" Type="http://schemas.openxmlformats.org/officeDocument/2006/relationships/tags" Target="../tags/tag1311.xml"/><Relationship Id="rId11" Type="http://schemas.openxmlformats.org/officeDocument/2006/relationships/oleObject" Target="../embeddings/oleObject214.bin"/><Relationship Id="rId5" Type="http://schemas.openxmlformats.org/officeDocument/2006/relationships/tags" Target="../tags/tag1310.xml"/><Relationship Id="rId10" Type="http://schemas.openxmlformats.org/officeDocument/2006/relationships/slideMaster" Target="../slideMasters/slideMaster11.xml"/><Relationship Id="rId4" Type="http://schemas.openxmlformats.org/officeDocument/2006/relationships/tags" Target="../tags/tag1309.xml"/><Relationship Id="rId9" Type="http://schemas.openxmlformats.org/officeDocument/2006/relationships/tags" Target="../tags/tag1314.xml"/><Relationship Id="rId14" Type="http://schemas.openxmlformats.org/officeDocument/2006/relationships/oleObject" Target="../embeddings/oleObject215.bin"/></Relationships>
</file>

<file path=ppt/slideLayouts/_rels/slideLayout190.xml.rels><?xml version="1.0" encoding="UTF-8" standalone="yes"?>
<Relationships xmlns="http://schemas.openxmlformats.org/package/2006/relationships"><Relationship Id="rId8" Type="http://schemas.openxmlformats.org/officeDocument/2006/relationships/tags" Target="../tags/tag1321.xml"/><Relationship Id="rId13" Type="http://schemas.openxmlformats.org/officeDocument/2006/relationships/image" Target="../media/image4.png"/><Relationship Id="rId3" Type="http://schemas.openxmlformats.org/officeDocument/2006/relationships/tags" Target="../tags/tag1316.xml"/><Relationship Id="rId7" Type="http://schemas.openxmlformats.org/officeDocument/2006/relationships/tags" Target="../tags/tag1320.xml"/><Relationship Id="rId12" Type="http://schemas.openxmlformats.org/officeDocument/2006/relationships/image" Target="../media/image3.emf"/><Relationship Id="rId2" Type="http://schemas.openxmlformats.org/officeDocument/2006/relationships/tags" Target="../tags/tag1315.xml"/><Relationship Id="rId1" Type="http://schemas.openxmlformats.org/officeDocument/2006/relationships/vmlDrawing" Target="../drawings/vmlDrawing111.vml"/><Relationship Id="rId6" Type="http://schemas.openxmlformats.org/officeDocument/2006/relationships/tags" Target="../tags/tag1319.xml"/><Relationship Id="rId11" Type="http://schemas.openxmlformats.org/officeDocument/2006/relationships/oleObject" Target="../embeddings/oleObject216.bin"/><Relationship Id="rId5" Type="http://schemas.openxmlformats.org/officeDocument/2006/relationships/tags" Target="../tags/tag1318.xml"/><Relationship Id="rId10" Type="http://schemas.openxmlformats.org/officeDocument/2006/relationships/slideMaster" Target="../slideMasters/slideMaster11.xml"/><Relationship Id="rId4" Type="http://schemas.openxmlformats.org/officeDocument/2006/relationships/tags" Target="../tags/tag1317.xml"/><Relationship Id="rId9" Type="http://schemas.openxmlformats.org/officeDocument/2006/relationships/tags" Target="../tags/tag1322.xml"/><Relationship Id="rId14" Type="http://schemas.openxmlformats.org/officeDocument/2006/relationships/oleObject" Target="../embeddings/oleObject217.bin"/></Relationships>
</file>

<file path=ppt/slideLayouts/_rels/slideLayout191.xml.rels><?xml version="1.0" encoding="UTF-8" standalone="yes"?>
<Relationships xmlns="http://schemas.openxmlformats.org/package/2006/relationships"><Relationship Id="rId8" Type="http://schemas.openxmlformats.org/officeDocument/2006/relationships/tags" Target="../tags/tag1329.xml"/><Relationship Id="rId13" Type="http://schemas.openxmlformats.org/officeDocument/2006/relationships/image" Target="../media/image4.png"/><Relationship Id="rId3" Type="http://schemas.openxmlformats.org/officeDocument/2006/relationships/tags" Target="../tags/tag1324.xml"/><Relationship Id="rId7" Type="http://schemas.openxmlformats.org/officeDocument/2006/relationships/tags" Target="../tags/tag1328.xml"/><Relationship Id="rId12" Type="http://schemas.openxmlformats.org/officeDocument/2006/relationships/image" Target="../media/image3.emf"/><Relationship Id="rId2" Type="http://schemas.openxmlformats.org/officeDocument/2006/relationships/tags" Target="../tags/tag1323.xml"/><Relationship Id="rId1" Type="http://schemas.openxmlformats.org/officeDocument/2006/relationships/vmlDrawing" Target="../drawings/vmlDrawing112.vml"/><Relationship Id="rId6" Type="http://schemas.openxmlformats.org/officeDocument/2006/relationships/tags" Target="../tags/tag1327.xml"/><Relationship Id="rId11" Type="http://schemas.openxmlformats.org/officeDocument/2006/relationships/oleObject" Target="../embeddings/oleObject218.bin"/><Relationship Id="rId5" Type="http://schemas.openxmlformats.org/officeDocument/2006/relationships/tags" Target="../tags/tag1326.xml"/><Relationship Id="rId10" Type="http://schemas.openxmlformats.org/officeDocument/2006/relationships/slideMaster" Target="../slideMasters/slideMaster11.xml"/><Relationship Id="rId4" Type="http://schemas.openxmlformats.org/officeDocument/2006/relationships/tags" Target="../tags/tag1325.xml"/><Relationship Id="rId9" Type="http://schemas.openxmlformats.org/officeDocument/2006/relationships/tags" Target="../tags/tag1330.xml"/><Relationship Id="rId14" Type="http://schemas.openxmlformats.org/officeDocument/2006/relationships/oleObject" Target="../embeddings/oleObject219.bin"/></Relationships>
</file>

<file path=ppt/slideLayouts/_rels/slideLayout192.xml.rels><?xml version="1.0" encoding="UTF-8" standalone="yes"?>
<Relationships xmlns="http://schemas.openxmlformats.org/package/2006/relationships"><Relationship Id="rId8" Type="http://schemas.openxmlformats.org/officeDocument/2006/relationships/tags" Target="../tags/tag1337.xml"/><Relationship Id="rId13" Type="http://schemas.openxmlformats.org/officeDocument/2006/relationships/image" Target="../media/image4.png"/><Relationship Id="rId3" Type="http://schemas.openxmlformats.org/officeDocument/2006/relationships/tags" Target="../tags/tag1332.xml"/><Relationship Id="rId7" Type="http://schemas.openxmlformats.org/officeDocument/2006/relationships/tags" Target="../tags/tag1336.xml"/><Relationship Id="rId12" Type="http://schemas.openxmlformats.org/officeDocument/2006/relationships/image" Target="../media/image3.emf"/><Relationship Id="rId2" Type="http://schemas.openxmlformats.org/officeDocument/2006/relationships/tags" Target="../tags/tag1331.xml"/><Relationship Id="rId1" Type="http://schemas.openxmlformats.org/officeDocument/2006/relationships/vmlDrawing" Target="../drawings/vmlDrawing113.vml"/><Relationship Id="rId6" Type="http://schemas.openxmlformats.org/officeDocument/2006/relationships/tags" Target="../tags/tag1335.xml"/><Relationship Id="rId11" Type="http://schemas.openxmlformats.org/officeDocument/2006/relationships/oleObject" Target="../embeddings/oleObject220.bin"/><Relationship Id="rId5" Type="http://schemas.openxmlformats.org/officeDocument/2006/relationships/tags" Target="../tags/tag1334.xml"/><Relationship Id="rId10" Type="http://schemas.openxmlformats.org/officeDocument/2006/relationships/slideMaster" Target="../slideMasters/slideMaster11.xml"/><Relationship Id="rId4" Type="http://schemas.openxmlformats.org/officeDocument/2006/relationships/tags" Target="../tags/tag1333.xml"/><Relationship Id="rId9" Type="http://schemas.openxmlformats.org/officeDocument/2006/relationships/tags" Target="../tags/tag1338.xml"/><Relationship Id="rId14" Type="http://schemas.openxmlformats.org/officeDocument/2006/relationships/oleObject" Target="../embeddings/oleObject221.bin"/></Relationships>
</file>

<file path=ppt/slideLayouts/_rels/slideLayout193.xml.rels><?xml version="1.0" encoding="UTF-8" standalone="yes"?>
<Relationships xmlns="http://schemas.openxmlformats.org/package/2006/relationships"><Relationship Id="rId8" Type="http://schemas.openxmlformats.org/officeDocument/2006/relationships/tags" Target="../tags/tag1345.xml"/><Relationship Id="rId13" Type="http://schemas.openxmlformats.org/officeDocument/2006/relationships/image" Target="../media/image4.png"/><Relationship Id="rId3" Type="http://schemas.openxmlformats.org/officeDocument/2006/relationships/tags" Target="../tags/tag1340.xml"/><Relationship Id="rId7" Type="http://schemas.openxmlformats.org/officeDocument/2006/relationships/tags" Target="../tags/tag1344.xml"/><Relationship Id="rId12" Type="http://schemas.openxmlformats.org/officeDocument/2006/relationships/image" Target="../media/image3.emf"/><Relationship Id="rId2" Type="http://schemas.openxmlformats.org/officeDocument/2006/relationships/tags" Target="../tags/tag1339.xml"/><Relationship Id="rId1" Type="http://schemas.openxmlformats.org/officeDocument/2006/relationships/vmlDrawing" Target="../drawings/vmlDrawing114.vml"/><Relationship Id="rId6" Type="http://schemas.openxmlformats.org/officeDocument/2006/relationships/tags" Target="../tags/tag1343.xml"/><Relationship Id="rId11" Type="http://schemas.openxmlformats.org/officeDocument/2006/relationships/oleObject" Target="../embeddings/oleObject222.bin"/><Relationship Id="rId5" Type="http://schemas.openxmlformats.org/officeDocument/2006/relationships/tags" Target="../tags/tag1342.xml"/><Relationship Id="rId10" Type="http://schemas.openxmlformats.org/officeDocument/2006/relationships/slideMaster" Target="../slideMasters/slideMaster11.xml"/><Relationship Id="rId4" Type="http://schemas.openxmlformats.org/officeDocument/2006/relationships/tags" Target="../tags/tag1341.xml"/><Relationship Id="rId9" Type="http://schemas.openxmlformats.org/officeDocument/2006/relationships/tags" Target="../tags/tag1346.xml"/><Relationship Id="rId14" Type="http://schemas.openxmlformats.org/officeDocument/2006/relationships/oleObject" Target="../embeddings/oleObject223.bin"/></Relationships>
</file>

<file path=ppt/slideLayouts/_rels/slideLayout194.xml.rels><?xml version="1.0" encoding="UTF-8" standalone="yes"?>
<Relationships xmlns="http://schemas.openxmlformats.org/package/2006/relationships"><Relationship Id="rId8" Type="http://schemas.openxmlformats.org/officeDocument/2006/relationships/tags" Target="../tags/tag1353.xml"/><Relationship Id="rId13" Type="http://schemas.openxmlformats.org/officeDocument/2006/relationships/image" Target="../media/image4.png"/><Relationship Id="rId3" Type="http://schemas.openxmlformats.org/officeDocument/2006/relationships/tags" Target="../tags/tag1348.xml"/><Relationship Id="rId7" Type="http://schemas.openxmlformats.org/officeDocument/2006/relationships/tags" Target="../tags/tag1352.xml"/><Relationship Id="rId12" Type="http://schemas.openxmlformats.org/officeDocument/2006/relationships/image" Target="../media/image3.emf"/><Relationship Id="rId2" Type="http://schemas.openxmlformats.org/officeDocument/2006/relationships/tags" Target="../tags/tag1347.xml"/><Relationship Id="rId1" Type="http://schemas.openxmlformats.org/officeDocument/2006/relationships/vmlDrawing" Target="../drawings/vmlDrawing115.vml"/><Relationship Id="rId6" Type="http://schemas.openxmlformats.org/officeDocument/2006/relationships/tags" Target="../tags/tag1351.xml"/><Relationship Id="rId11" Type="http://schemas.openxmlformats.org/officeDocument/2006/relationships/oleObject" Target="../embeddings/oleObject224.bin"/><Relationship Id="rId5" Type="http://schemas.openxmlformats.org/officeDocument/2006/relationships/tags" Target="../tags/tag1350.xml"/><Relationship Id="rId10" Type="http://schemas.openxmlformats.org/officeDocument/2006/relationships/slideMaster" Target="../slideMasters/slideMaster11.xml"/><Relationship Id="rId4" Type="http://schemas.openxmlformats.org/officeDocument/2006/relationships/tags" Target="../tags/tag1349.xml"/><Relationship Id="rId9" Type="http://schemas.openxmlformats.org/officeDocument/2006/relationships/tags" Target="../tags/tag1354.xml"/><Relationship Id="rId14" Type="http://schemas.openxmlformats.org/officeDocument/2006/relationships/oleObject" Target="../embeddings/oleObject225.bin"/></Relationships>
</file>

<file path=ppt/slideLayouts/_rels/slideLayout195.xml.rels><?xml version="1.0" encoding="UTF-8" standalone="yes"?>
<Relationships xmlns="http://schemas.openxmlformats.org/package/2006/relationships"><Relationship Id="rId8" Type="http://schemas.openxmlformats.org/officeDocument/2006/relationships/tags" Target="../tags/tag1361.xml"/><Relationship Id="rId13" Type="http://schemas.openxmlformats.org/officeDocument/2006/relationships/image" Target="../media/image4.png"/><Relationship Id="rId3" Type="http://schemas.openxmlformats.org/officeDocument/2006/relationships/tags" Target="../tags/tag1356.xml"/><Relationship Id="rId7" Type="http://schemas.openxmlformats.org/officeDocument/2006/relationships/tags" Target="../tags/tag1360.xml"/><Relationship Id="rId12" Type="http://schemas.openxmlformats.org/officeDocument/2006/relationships/image" Target="../media/image3.emf"/><Relationship Id="rId2" Type="http://schemas.openxmlformats.org/officeDocument/2006/relationships/tags" Target="../tags/tag1355.xml"/><Relationship Id="rId1" Type="http://schemas.openxmlformats.org/officeDocument/2006/relationships/vmlDrawing" Target="../drawings/vmlDrawing116.vml"/><Relationship Id="rId6" Type="http://schemas.openxmlformats.org/officeDocument/2006/relationships/tags" Target="../tags/tag1359.xml"/><Relationship Id="rId11" Type="http://schemas.openxmlformats.org/officeDocument/2006/relationships/oleObject" Target="../embeddings/oleObject226.bin"/><Relationship Id="rId5" Type="http://schemas.openxmlformats.org/officeDocument/2006/relationships/tags" Target="../tags/tag1358.xml"/><Relationship Id="rId10" Type="http://schemas.openxmlformats.org/officeDocument/2006/relationships/slideMaster" Target="../slideMasters/slideMaster11.xml"/><Relationship Id="rId4" Type="http://schemas.openxmlformats.org/officeDocument/2006/relationships/tags" Target="../tags/tag1357.xml"/><Relationship Id="rId9" Type="http://schemas.openxmlformats.org/officeDocument/2006/relationships/tags" Target="../tags/tag1362.xml"/><Relationship Id="rId14" Type="http://schemas.openxmlformats.org/officeDocument/2006/relationships/oleObject" Target="../embeddings/oleObject227.bin"/></Relationships>
</file>

<file path=ppt/slideLayouts/_rels/slideLayout196.xml.rels><?xml version="1.0" encoding="UTF-8" standalone="yes"?>
<Relationships xmlns="http://schemas.openxmlformats.org/package/2006/relationships"><Relationship Id="rId8" Type="http://schemas.openxmlformats.org/officeDocument/2006/relationships/tags" Target="../tags/tag1369.xml"/><Relationship Id="rId13" Type="http://schemas.openxmlformats.org/officeDocument/2006/relationships/image" Target="../media/image4.png"/><Relationship Id="rId3" Type="http://schemas.openxmlformats.org/officeDocument/2006/relationships/tags" Target="../tags/tag1364.xml"/><Relationship Id="rId7" Type="http://schemas.openxmlformats.org/officeDocument/2006/relationships/tags" Target="../tags/tag1368.xml"/><Relationship Id="rId12" Type="http://schemas.openxmlformats.org/officeDocument/2006/relationships/image" Target="../media/image3.emf"/><Relationship Id="rId2" Type="http://schemas.openxmlformats.org/officeDocument/2006/relationships/tags" Target="../tags/tag1363.xml"/><Relationship Id="rId1" Type="http://schemas.openxmlformats.org/officeDocument/2006/relationships/vmlDrawing" Target="../drawings/vmlDrawing117.vml"/><Relationship Id="rId6" Type="http://schemas.openxmlformats.org/officeDocument/2006/relationships/tags" Target="../tags/tag1367.xml"/><Relationship Id="rId11" Type="http://schemas.openxmlformats.org/officeDocument/2006/relationships/oleObject" Target="../embeddings/oleObject228.bin"/><Relationship Id="rId5" Type="http://schemas.openxmlformats.org/officeDocument/2006/relationships/tags" Target="../tags/tag1366.xml"/><Relationship Id="rId10" Type="http://schemas.openxmlformats.org/officeDocument/2006/relationships/slideMaster" Target="../slideMasters/slideMaster11.xml"/><Relationship Id="rId4" Type="http://schemas.openxmlformats.org/officeDocument/2006/relationships/tags" Target="../tags/tag1365.xml"/><Relationship Id="rId9" Type="http://schemas.openxmlformats.org/officeDocument/2006/relationships/tags" Target="../tags/tag1370.xml"/><Relationship Id="rId14" Type="http://schemas.openxmlformats.org/officeDocument/2006/relationships/oleObject" Target="../embeddings/oleObject229.bin"/></Relationships>
</file>

<file path=ppt/slideLayouts/_rels/slideLayout197.xml.rels><?xml version="1.0" encoding="UTF-8" standalone="yes"?>
<Relationships xmlns="http://schemas.openxmlformats.org/package/2006/relationships"><Relationship Id="rId8" Type="http://schemas.openxmlformats.org/officeDocument/2006/relationships/tags" Target="../tags/tag1377.xml"/><Relationship Id="rId13" Type="http://schemas.openxmlformats.org/officeDocument/2006/relationships/image" Target="../media/image4.png"/><Relationship Id="rId3" Type="http://schemas.openxmlformats.org/officeDocument/2006/relationships/tags" Target="../tags/tag1372.xml"/><Relationship Id="rId7" Type="http://schemas.openxmlformats.org/officeDocument/2006/relationships/tags" Target="../tags/tag1376.xml"/><Relationship Id="rId12" Type="http://schemas.openxmlformats.org/officeDocument/2006/relationships/image" Target="../media/image3.emf"/><Relationship Id="rId2" Type="http://schemas.openxmlformats.org/officeDocument/2006/relationships/tags" Target="../tags/tag1371.xml"/><Relationship Id="rId1" Type="http://schemas.openxmlformats.org/officeDocument/2006/relationships/vmlDrawing" Target="../drawings/vmlDrawing118.vml"/><Relationship Id="rId6" Type="http://schemas.openxmlformats.org/officeDocument/2006/relationships/tags" Target="../tags/tag1375.xml"/><Relationship Id="rId11" Type="http://schemas.openxmlformats.org/officeDocument/2006/relationships/oleObject" Target="../embeddings/oleObject230.bin"/><Relationship Id="rId5" Type="http://schemas.openxmlformats.org/officeDocument/2006/relationships/tags" Target="../tags/tag1374.xml"/><Relationship Id="rId10" Type="http://schemas.openxmlformats.org/officeDocument/2006/relationships/slideMaster" Target="../slideMasters/slideMaster11.xml"/><Relationship Id="rId4" Type="http://schemas.openxmlformats.org/officeDocument/2006/relationships/tags" Target="../tags/tag1373.xml"/><Relationship Id="rId9" Type="http://schemas.openxmlformats.org/officeDocument/2006/relationships/tags" Target="../tags/tag1378.xml"/><Relationship Id="rId14" Type="http://schemas.openxmlformats.org/officeDocument/2006/relationships/oleObject" Target="../embeddings/oleObject231.bin"/></Relationships>
</file>

<file path=ppt/slideLayouts/_rels/slideLayout198.xml.rels><?xml version="1.0" encoding="UTF-8" standalone="yes"?>
<Relationships xmlns="http://schemas.openxmlformats.org/package/2006/relationships"><Relationship Id="rId8" Type="http://schemas.openxmlformats.org/officeDocument/2006/relationships/tags" Target="../tags/tag1385.xml"/><Relationship Id="rId13" Type="http://schemas.openxmlformats.org/officeDocument/2006/relationships/image" Target="../media/image4.png"/><Relationship Id="rId3" Type="http://schemas.openxmlformats.org/officeDocument/2006/relationships/tags" Target="../tags/tag1380.xml"/><Relationship Id="rId7" Type="http://schemas.openxmlformats.org/officeDocument/2006/relationships/tags" Target="../tags/tag1384.xml"/><Relationship Id="rId12" Type="http://schemas.openxmlformats.org/officeDocument/2006/relationships/image" Target="../media/image3.emf"/><Relationship Id="rId2" Type="http://schemas.openxmlformats.org/officeDocument/2006/relationships/tags" Target="../tags/tag1379.xml"/><Relationship Id="rId1" Type="http://schemas.openxmlformats.org/officeDocument/2006/relationships/vmlDrawing" Target="../drawings/vmlDrawing119.vml"/><Relationship Id="rId6" Type="http://schemas.openxmlformats.org/officeDocument/2006/relationships/tags" Target="../tags/tag1383.xml"/><Relationship Id="rId11" Type="http://schemas.openxmlformats.org/officeDocument/2006/relationships/oleObject" Target="../embeddings/oleObject232.bin"/><Relationship Id="rId5" Type="http://schemas.openxmlformats.org/officeDocument/2006/relationships/tags" Target="../tags/tag1382.xml"/><Relationship Id="rId10" Type="http://schemas.openxmlformats.org/officeDocument/2006/relationships/slideMaster" Target="../slideMasters/slideMaster11.xml"/><Relationship Id="rId4" Type="http://schemas.openxmlformats.org/officeDocument/2006/relationships/tags" Target="../tags/tag1381.xml"/><Relationship Id="rId9" Type="http://schemas.openxmlformats.org/officeDocument/2006/relationships/tags" Target="../tags/tag1386.xml"/><Relationship Id="rId14" Type="http://schemas.openxmlformats.org/officeDocument/2006/relationships/oleObject" Target="../embeddings/oleObject233.bin"/></Relationships>
</file>

<file path=ppt/slideLayouts/_rels/slideLayout199.xml.rels><?xml version="1.0" encoding="UTF-8" standalone="yes"?>
<Relationships xmlns="http://schemas.openxmlformats.org/package/2006/relationships"><Relationship Id="rId8" Type="http://schemas.openxmlformats.org/officeDocument/2006/relationships/tags" Target="../tags/tag1393.xml"/><Relationship Id="rId13" Type="http://schemas.openxmlformats.org/officeDocument/2006/relationships/image" Target="../media/image4.png"/><Relationship Id="rId3" Type="http://schemas.openxmlformats.org/officeDocument/2006/relationships/tags" Target="../tags/tag1388.xml"/><Relationship Id="rId7" Type="http://schemas.openxmlformats.org/officeDocument/2006/relationships/tags" Target="../tags/tag1392.xml"/><Relationship Id="rId12" Type="http://schemas.openxmlformats.org/officeDocument/2006/relationships/image" Target="../media/image3.emf"/><Relationship Id="rId2" Type="http://schemas.openxmlformats.org/officeDocument/2006/relationships/tags" Target="../tags/tag1387.xml"/><Relationship Id="rId1" Type="http://schemas.openxmlformats.org/officeDocument/2006/relationships/vmlDrawing" Target="../drawings/vmlDrawing120.vml"/><Relationship Id="rId6" Type="http://schemas.openxmlformats.org/officeDocument/2006/relationships/tags" Target="../tags/tag1391.xml"/><Relationship Id="rId11" Type="http://schemas.openxmlformats.org/officeDocument/2006/relationships/oleObject" Target="../embeddings/oleObject234.bin"/><Relationship Id="rId5" Type="http://schemas.openxmlformats.org/officeDocument/2006/relationships/tags" Target="../tags/tag1390.xml"/><Relationship Id="rId10" Type="http://schemas.openxmlformats.org/officeDocument/2006/relationships/slideMaster" Target="../slideMasters/slideMaster11.xml"/><Relationship Id="rId4" Type="http://schemas.openxmlformats.org/officeDocument/2006/relationships/tags" Target="../tags/tag1389.xml"/><Relationship Id="rId9" Type="http://schemas.openxmlformats.org/officeDocument/2006/relationships/tags" Target="../tags/tag1394.xml"/><Relationship Id="rId14" Type="http://schemas.openxmlformats.org/officeDocument/2006/relationships/oleObject" Target="../embeddings/oleObject235.bin"/></Relationships>
</file>

<file path=ppt/slideLayouts/_rels/slideLayout200.xml.rels><?xml version="1.0" encoding="UTF-8" standalone="yes"?>
<Relationships xmlns="http://schemas.openxmlformats.org/package/2006/relationships"><Relationship Id="rId8" Type="http://schemas.openxmlformats.org/officeDocument/2006/relationships/tags" Target="../tags/tag1410.xml"/><Relationship Id="rId13" Type="http://schemas.openxmlformats.org/officeDocument/2006/relationships/oleObject" Target="../embeddings/oleObject238.bin"/><Relationship Id="rId3" Type="http://schemas.openxmlformats.org/officeDocument/2006/relationships/tags" Target="../tags/tag1405.xml"/><Relationship Id="rId7" Type="http://schemas.openxmlformats.org/officeDocument/2006/relationships/tags" Target="../tags/tag1409.xml"/><Relationship Id="rId12" Type="http://schemas.openxmlformats.org/officeDocument/2006/relationships/image" Target="../media/image3.emf"/><Relationship Id="rId2" Type="http://schemas.openxmlformats.org/officeDocument/2006/relationships/tags" Target="../tags/tag1404.xml"/><Relationship Id="rId1" Type="http://schemas.openxmlformats.org/officeDocument/2006/relationships/vmlDrawing" Target="../drawings/vmlDrawing122.vml"/><Relationship Id="rId6" Type="http://schemas.openxmlformats.org/officeDocument/2006/relationships/tags" Target="../tags/tag1408.xml"/><Relationship Id="rId11" Type="http://schemas.openxmlformats.org/officeDocument/2006/relationships/oleObject" Target="../embeddings/oleObject237.bin"/><Relationship Id="rId5" Type="http://schemas.openxmlformats.org/officeDocument/2006/relationships/tags" Target="../tags/tag1407.xml"/><Relationship Id="rId10" Type="http://schemas.openxmlformats.org/officeDocument/2006/relationships/slideMaster" Target="../slideMasters/slideMaster12.xml"/><Relationship Id="rId4" Type="http://schemas.openxmlformats.org/officeDocument/2006/relationships/tags" Target="../tags/tag1406.xml"/><Relationship Id="rId9" Type="http://schemas.openxmlformats.org/officeDocument/2006/relationships/tags" Target="../tags/tag1411.xml"/></Relationships>
</file>

<file path=ppt/slideLayouts/_rels/slideLayout201.xml.rels><?xml version="1.0" encoding="UTF-8" standalone="yes"?>
<Relationships xmlns="http://schemas.openxmlformats.org/package/2006/relationships"><Relationship Id="rId8" Type="http://schemas.openxmlformats.org/officeDocument/2006/relationships/tags" Target="../tags/tag1418.xml"/><Relationship Id="rId13" Type="http://schemas.openxmlformats.org/officeDocument/2006/relationships/image" Target="../media/image4.png"/><Relationship Id="rId3" Type="http://schemas.openxmlformats.org/officeDocument/2006/relationships/tags" Target="../tags/tag1413.xml"/><Relationship Id="rId7" Type="http://schemas.openxmlformats.org/officeDocument/2006/relationships/tags" Target="../tags/tag1417.xml"/><Relationship Id="rId12" Type="http://schemas.openxmlformats.org/officeDocument/2006/relationships/image" Target="../media/image3.emf"/><Relationship Id="rId2" Type="http://schemas.openxmlformats.org/officeDocument/2006/relationships/tags" Target="../tags/tag1412.xml"/><Relationship Id="rId1" Type="http://schemas.openxmlformats.org/officeDocument/2006/relationships/vmlDrawing" Target="../drawings/vmlDrawing123.vml"/><Relationship Id="rId6" Type="http://schemas.openxmlformats.org/officeDocument/2006/relationships/tags" Target="../tags/tag1416.xml"/><Relationship Id="rId11" Type="http://schemas.openxmlformats.org/officeDocument/2006/relationships/oleObject" Target="../embeddings/oleObject239.bin"/><Relationship Id="rId5" Type="http://schemas.openxmlformats.org/officeDocument/2006/relationships/tags" Target="../tags/tag1415.xml"/><Relationship Id="rId10" Type="http://schemas.openxmlformats.org/officeDocument/2006/relationships/slideMaster" Target="../slideMasters/slideMaster12.xml"/><Relationship Id="rId4" Type="http://schemas.openxmlformats.org/officeDocument/2006/relationships/tags" Target="../tags/tag1414.xml"/><Relationship Id="rId9" Type="http://schemas.openxmlformats.org/officeDocument/2006/relationships/tags" Target="../tags/tag1419.xml"/><Relationship Id="rId14" Type="http://schemas.openxmlformats.org/officeDocument/2006/relationships/oleObject" Target="../embeddings/oleObject240.bin"/></Relationships>
</file>

<file path=ppt/slideLayouts/_rels/slideLayout202.xml.rels><?xml version="1.0" encoding="UTF-8" standalone="yes"?>
<Relationships xmlns="http://schemas.openxmlformats.org/package/2006/relationships"><Relationship Id="rId8" Type="http://schemas.openxmlformats.org/officeDocument/2006/relationships/tags" Target="../tags/tag1426.xml"/><Relationship Id="rId13" Type="http://schemas.openxmlformats.org/officeDocument/2006/relationships/image" Target="../media/image4.png"/><Relationship Id="rId3" Type="http://schemas.openxmlformats.org/officeDocument/2006/relationships/tags" Target="../tags/tag1421.xml"/><Relationship Id="rId7" Type="http://schemas.openxmlformats.org/officeDocument/2006/relationships/tags" Target="../tags/tag1425.xml"/><Relationship Id="rId12" Type="http://schemas.openxmlformats.org/officeDocument/2006/relationships/image" Target="../media/image3.emf"/><Relationship Id="rId2" Type="http://schemas.openxmlformats.org/officeDocument/2006/relationships/tags" Target="../tags/tag1420.xml"/><Relationship Id="rId1" Type="http://schemas.openxmlformats.org/officeDocument/2006/relationships/vmlDrawing" Target="../drawings/vmlDrawing124.vml"/><Relationship Id="rId6" Type="http://schemas.openxmlformats.org/officeDocument/2006/relationships/tags" Target="../tags/tag1424.xml"/><Relationship Id="rId11" Type="http://schemas.openxmlformats.org/officeDocument/2006/relationships/oleObject" Target="../embeddings/oleObject241.bin"/><Relationship Id="rId5" Type="http://schemas.openxmlformats.org/officeDocument/2006/relationships/tags" Target="../tags/tag1423.xml"/><Relationship Id="rId10" Type="http://schemas.openxmlformats.org/officeDocument/2006/relationships/slideMaster" Target="../slideMasters/slideMaster12.xml"/><Relationship Id="rId4" Type="http://schemas.openxmlformats.org/officeDocument/2006/relationships/tags" Target="../tags/tag1422.xml"/><Relationship Id="rId9" Type="http://schemas.openxmlformats.org/officeDocument/2006/relationships/tags" Target="../tags/tag1427.xml"/><Relationship Id="rId14" Type="http://schemas.openxmlformats.org/officeDocument/2006/relationships/oleObject" Target="../embeddings/oleObject242.bin"/></Relationships>
</file>

<file path=ppt/slideLayouts/_rels/slideLayout203.xml.rels><?xml version="1.0" encoding="UTF-8" standalone="yes"?>
<Relationships xmlns="http://schemas.openxmlformats.org/package/2006/relationships"><Relationship Id="rId8" Type="http://schemas.openxmlformats.org/officeDocument/2006/relationships/tags" Target="../tags/tag1434.xml"/><Relationship Id="rId13" Type="http://schemas.openxmlformats.org/officeDocument/2006/relationships/image" Target="../media/image4.png"/><Relationship Id="rId3" Type="http://schemas.openxmlformats.org/officeDocument/2006/relationships/tags" Target="../tags/tag1429.xml"/><Relationship Id="rId7" Type="http://schemas.openxmlformats.org/officeDocument/2006/relationships/tags" Target="../tags/tag1433.xml"/><Relationship Id="rId12" Type="http://schemas.openxmlformats.org/officeDocument/2006/relationships/image" Target="../media/image3.emf"/><Relationship Id="rId2" Type="http://schemas.openxmlformats.org/officeDocument/2006/relationships/tags" Target="../tags/tag1428.xml"/><Relationship Id="rId1" Type="http://schemas.openxmlformats.org/officeDocument/2006/relationships/vmlDrawing" Target="../drawings/vmlDrawing125.vml"/><Relationship Id="rId6" Type="http://schemas.openxmlformats.org/officeDocument/2006/relationships/tags" Target="../tags/tag1432.xml"/><Relationship Id="rId11" Type="http://schemas.openxmlformats.org/officeDocument/2006/relationships/oleObject" Target="../embeddings/oleObject243.bin"/><Relationship Id="rId5" Type="http://schemas.openxmlformats.org/officeDocument/2006/relationships/tags" Target="../tags/tag1431.xml"/><Relationship Id="rId10" Type="http://schemas.openxmlformats.org/officeDocument/2006/relationships/slideMaster" Target="../slideMasters/slideMaster12.xml"/><Relationship Id="rId4" Type="http://schemas.openxmlformats.org/officeDocument/2006/relationships/tags" Target="../tags/tag1430.xml"/><Relationship Id="rId9" Type="http://schemas.openxmlformats.org/officeDocument/2006/relationships/tags" Target="../tags/tag1435.xml"/><Relationship Id="rId14" Type="http://schemas.openxmlformats.org/officeDocument/2006/relationships/oleObject" Target="../embeddings/oleObject244.bin"/></Relationships>
</file>

<file path=ppt/slideLayouts/_rels/slideLayout204.xml.rels><?xml version="1.0" encoding="UTF-8" standalone="yes"?>
<Relationships xmlns="http://schemas.openxmlformats.org/package/2006/relationships"><Relationship Id="rId8" Type="http://schemas.openxmlformats.org/officeDocument/2006/relationships/tags" Target="../tags/tag1442.xml"/><Relationship Id="rId13" Type="http://schemas.openxmlformats.org/officeDocument/2006/relationships/image" Target="../media/image4.png"/><Relationship Id="rId3" Type="http://schemas.openxmlformats.org/officeDocument/2006/relationships/tags" Target="../tags/tag1437.xml"/><Relationship Id="rId7" Type="http://schemas.openxmlformats.org/officeDocument/2006/relationships/tags" Target="../tags/tag1441.xml"/><Relationship Id="rId12" Type="http://schemas.openxmlformats.org/officeDocument/2006/relationships/image" Target="../media/image3.emf"/><Relationship Id="rId2" Type="http://schemas.openxmlformats.org/officeDocument/2006/relationships/tags" Target="../tags/tag1436.xml"/><Relationship Id="rId1" Type="http://schemas.openxmlformats.org/officeDocument/2006/relationships/vmlDrawing" Target="../drawings/vmlDrawing126.vml"/><Relationship Id="rId6" Type="http://schemas.openxmlformats.org/officeDocument/2006/relationships/tags" Target="../tags/tag1440.xml"/><Relationship Id="rId11" Type="http://schemas.openxmlformats.org/officeDocument/2006/relationships/oleObject" Target="../embeddings/oleObject245.bin"/><Relationship Id="rId5" Type="http://schemas.openxmlformats.org/officeDocument/2006/relationships/tags" Target="../tags/tag1439.xml"/><Relationship Id="rId10" Type="http://schemas.openxmlformats.org/officeDocument/2006/relationships/slideMaster" Target="../slideMasters/slideMaster12.xml"/><Relationship Id="rId4" Type="http://schemas.openxmlformats.org/officeDocument/2006/relationships/tags" Target="../tags/tag1438.xml"/><Relationship Id="rId9" Type="http://schemas.openxmlformats.org/officeDocument/2006/relationships/tags" Target="../tags/tag1443.xml"/><Relationship Id="rId14" Type="http://schemas.openxmlformats.org/officeDocument/2006/relationships/oleObject" Target="../embeddings/oleObject246.bin"/></Relationships>
</file>

<file path=ppt/slideLayouts/_rels/slideLayout205.xml.rels><?xml version="1.0" encoding="UTF-8" standalone="yes"?>
<Relationships xmlns="http://schemas.openxmlformats.org/package/2006/relationships"><Relationship Id="rId8" Type="http://schemas.openxmlformats.org/officeDocument/2006/relationships/tags" Target="../tags/tag1450.xml"/><Relationship Id="rId13" Type="http://schemas.openxmlformats.org/officeDocument/2006/relationships/image" Target="../media/image4.png"/><Relationship Id="rId3" Type="http://schemas.openxmlformats.org/officeDocument/2006/relationships/tags" Target="../tags/tag1445.xml"/><Relationship Id="rId7" Type="http://schemas.openxmlformats.org/officeDocument/2006/relationships/tags" Target="../tags/tag1449.xml"/><Relationship Id="rId12" Type="http://schemas.openxmlformats.org/officeDocument/2006/relationships/image" Target="../media/image3.emf"/><Relationship Id="rId2" Type="http://schemas.openxmlformats.org/officeDocument/2006/relationships/tags" Target="../tags/tag1444.xml"/><Relationship Id="rId1" Type="http://schemas.openxmlformats.org/officeDocument/2006/relationships/vmlDrawing" Target="../drawings/vmlDrawing127.vml"/><Relationship Id="rId6" Type="http://schemas.openxmlformats.org/officeDocument/2006/relationships/tags" Target="../tags/tag1448.xml"/><Relationship Id="rId11" Type="http://schemas.openxmlformats.org/officeDocument/2006/relationships/oleObject" Target="../embeddings/oleObject247.bin"/><Relationship Id="rId5" Type="http://schemas.openxmlformats.org/officeDocument/2006/relationships/tags" Target="../tags/tag1447.xml"/><Relationship Id="rId10" Type="http://schemas.openxmlformats.org/officeDocument/2006/relationships/slideMaster" Target="../slideMasters/slideMaster12.xml"/><Relationship Id="rId4" Type="http://schemas.openxmlformats.org/officeDocument/2006/relationships/tags" Target="../tags/tag1446.xml"/><Relationship Id="rId9" Type="http://schemas.openxmlformats.org/officeDocument/2006/relationships/tags" Target="../tags/tag1451.xml"/><Relationship Id="rId14" Type="http://schemas.openxmlformats.org/officeDocument/2006/relationships/oleObject" Target="../embeddings/oleObject248.bin"/></Relationships>
</file>

<file path=ppt/slideLayouts/_rels/slideLayout206.xml.rels><?xml version="1.0" encoding="UTF-8" standalone="yes"?>
<Relationships xmlns="http://schemas.openxmlformats.org/package/2006/relationships"><Relationship Id="rId8" Type="http://schemas.openxmlformats.org/officeDocument/2006/relationships/tags" Target="../tags/tag1458.xml"/><Relationship Id="rId13" Type="http://schemas.openxmlformats.org/officeDocument/2006/relationships/image" Target="../media/image4.png"/><Relationship Id="rId3" Type="http://schemas.openxmlformats.org/officeDocument/2006/relationships/tags" Target="../tags/tag1453.xml"/><Relationship Id="rId7" Type="http://schemas.openxmlformats.org/officeDocument/2006/relationships/tags" Target="../tags/tag1457.xml"/><Relationship Id="rId12" Type="http://schemas.openxmlformats.org/officeDocument/2006/relationships/image" Target="../media/image3.emf"/><Relationship Id="rId2" Type="http://schemas.openxmlformats.org/officeDocument/2006/relationships/tags" Target="../tags/tag1452.xml"/><Relationship Id="rId1" Type="http://schemas.openxmlformats.org/officeDocument/2006/relationships/vmlDrawing" Target="../drawings/vmlDrawing128.vml"/><Relationship Id="rId6" Type="http://schemas.openxmlformats.org/officeDocument/2006/relationships/tags" Target="../tags/tag1456.xml"/><Relationship Id="rId11" Type="http://schemas.openxmlformats.org/officeDocument/2006/relationships/oleObject" Target="../embeddings/oleObject249.bin"/><Relationship Id="rId5" Type="http://schemas.openxmlformats.org/officeDocument/2006/relationships/tags" Target="../tags/tag1455.xml"/><Relationship Id="rId10" Type="http://schemas.openxmlformats.org/officeDocument/2006/relationships/slideMaster" Target="../slideMasters/slideMaster12.xml"/><Relationship Id="rId4" Type="http://schemas.openxmlformats.org/officeDocument/2006/relationships/tags" Target="../tags/tag1454.xml"/><Relationship Id="rId9" Type="http://schemas.openxmlformats.org/officeDocument/2006/relationships/tags" Target="../tags/tag1459.xml"/><Relationship Id="rId14" Type="http://schemas.openxmlformats.org/officeDocument/2006/relationships/oleObject" Target="../embeddings/oleObject250.bin"/></Relationships>
</file>

<file path=ppt/slideLayouts/_rels/slideLayout207.xml.rels><?xml version="1.0" encoding="UTF-8" standalone="yes"?>
<Relationships xmlns="http://schemas.openxmlformats.org/package/2006/relationships"><Relationship Id="rId8" Type="http://schemas.openxmlformats.org/officeDocument/2006/relationships/tags" Target="../tags/tag1466.xml"/><Relationship Id="rId13" Type="http://schemas.openxmlformats.org/officeDocument/2006/relationships/image" Target="../media/image4.png"/><Relationship Id="rId3" Type="http://schemas.openxmlformats.org/officeDocument/2006/relationships/tags" Target="../tags/tag1461.xml"/><Relationship Id="rId7" Type="http://schemas.openxmlformats.org/officeDocument/2006/relationships/tags" Target="../tags/tag1465.xml"/><Relationship Id="rId12" Type="http://schemas.openxmlformats.org/officeDocument/2006/relationships/image" Target="../media/image3.emf"/><Relationship Id="rId2" Type="http://schemas.openxmlformats.org/officeDocument/2006/relationships/tags" Target="../tags/tag1460.xml"/><Relationship Id="rId1" Type="http://schemas.openxmlformats.org/officeDocument/2006/relationships/vmlDrawing" Target="../drawings/vmlDrawing129.vml"/><Relationship Id="rId6" Type="http://schemas.openxmlformats.org/officeDocument/2006/relationships/tags" Target="../tags/tag1464.xml"/><Relationship Id="rId11" Type="http://schemas.openxmlformats.org/officeDocument/2006/relationships/oleObject" Target="../embeddings/oleObject251.bin"/><Relationship Id="rId5" Type="http://schemas.openxmlformats.org/officeDocument/2006/relationships/tags" Target="../tags/tag1463.xml"/><Relationship Id="rId10" Type="http://schemas.openxmlformats.org/officeDocument/2006/relationships/slideMaster" Target="../slideMasters/slideMaster12.xml"/><Relationship Id="rId4" Type="http://schemas.openxmlformats.org/officeDocument/2006/relationships/tags" Target="../tags/tag1462.xml"/><Relationship Id="rId9" Type="http://schemas.openxmlformats.org/officeDocument/2006/relationships/tags" Target="../tags/tag1467.xml"/><Relationship Id="rId14" Type="http://schemas.openxmlformats.org/officeDocument/2006/relationships/oleObject" Target="../embeddings/oleObject252.bin"/></Relationships>
</file>

<file path=ppt/slideLayouts/_rels/slideLayout208.xml.rels><?xml version="1.0" encoding="UTF-8" standalone="yes"?>
<Relationships xmlns="http://schemas.openxmlformats.org/package/2006/relationships"><Relationship Id="rId8" Type="http://schemas.openxmlformats.org/officeDocument/2006/relationships/tags" Target="../tags/tag1474.xml"/><Relationship Id="rId13" Type="http://schemas.openxmlformats.org/officeDocument/2006/relationships/image" Target="../media/image4.png"/><Relationship Id="rId3" Type="http://schemas.openxmlformats.org/officeDocument/2006/relationships/tags" Target="../tags/tag1469.xml"/><Relationship Id="rId7" Type="http://schemas.openxmlformats.org/officeDocument/2006/relationships/tags" Target="../tags/tag1473.xml"/><Relationship Id="rId12" Type="http://schemas.openxmlformats.org/officeDocument/2006/relationships/image" Target="../media/image3.emf"/><Relationship Id="rId2" Type="http://schemas.openxmlformats.org/officeDocument/2006/relationships/tags" Target="../tags/tag1468.xml"/><Relationship Id="rId1" Type="http://schemas.openxmlformats.org/officeDocument/2006/relationships/vmlDrawing" Target="../drawings/vmlDrawing130.vml"/><Relationship Id="rId6" Type="http://schemas.openxmlformats.org/officeDocument/2006/relationships/tags" Target="../tags/tag1472.xml"/><Relationship Id="rId11" Type="http://schemas.openxmlformats.org/officeDocument/2006/relationships/oleObject" Target="../embeddings/oleObject253.bin"/><Relationship Id="rId5" Type="http://schemas.openxmlformats.org/officeDocument/2006/relationships/tags" Target="../tags/tag1471.xml"/><Relationship Id="rId10" Type="http://schemas.openxmlformats.org/officeDocument/2006/relationships/slideMaster" Target="../slideMasters/slideMaster12.xml"/><Relationship Id="rId4" Type="http://schemas.openxmlformats.org/officeDocument/2006/relationships/tags" Target="../tags/tag1470.xml"/><Relationship Id="rId9" Type="http://schemas.openxmlformats.org/officeDocument/2006/relationships/tags" Target="../tags/tag1475.xml"/><Relationship Id="rId14" Type="http://schemas.openxmlformats.org/officeDocument/2006/relationships/oleObject" Target="../embeddings/oleObject254.bin"/></Relationships>
</file>

<file path=ppt/slideLayouts/_rels/slideLayout209.xml.rels><?xml version="1.0" encoding="UTF-8" standalone="yes"?>
<Relationships xmlns="http://schemas.openxmlformats.org/package/2006/relationships"><Relationship Id="rId8" Type="http://schemas.openxmlformats.org/officeDocument/2006/relationships/tags" Target="../tags/tag1482.xml"/><Relationship Id="rId13" Type="http://schemas.openxmlformats.org/officeDocument/2006/relationships/image" Target="../media/image4.png"/><Relationship Id="rId3" Type="http://schemas.openxmlformats.org/officeDocument/2006/relationships/tags" Target="../tags/tag1477.xml"/><Relationship Id="rId7" Type="http://schemas.openxmlformats.org/officeDocument/2006/relationships/tags" Target="../tags/tag1481.xml"/><Relationship Id="rId12" Type="http://schemas.openxmlformats.org/officeDocument/2006/relationships/image" Target="../media/image3.emf"/><Relationship Id="rId2" Type="http://schemas.openxmlformats.org/officeDocument/2006/relationships/tags" Target="../tags/tag1476.xml"/><Relationship Id="rId1" Type="http://schemas.openxmlformats.org/officeDocument/2006/relationships/vmlDrawing" Target="../drawings/vmlDrawing131.vml"/><Relationship Id="rId6" Type="http://schemas.openxmlformats.org/officeDocument/2006/relationships/tags" Target="../tags/tag1480.xml"/><Relationship Id="rId11" Type="http://schemas.openxmlformats.org/officeDocument/2006/relationships/oleObject" Target="../embeddings/oleObject255.bin"/><Relationship Id="rId5" Type="http://schemas.openxmlformats.org/officeDocument/2006/relationships/tags" Target="../tags/tag1479.xml"/><Relationship Id="rId10" Type="http://schemas.openxmlformats.org/officeDocument/2006/relationships/slideMaster" Target="../slideMasters/slideMaster12.xml"/><Relationship Id="rId4" Type="http://schemas.openxmlformats.org/officeDocument/2006/relationships/tags" Target="../tags/tag1478.xml"/><Relationship Id="rId9" Type="http://schemas.openxmlformats.org/officeDocument/2006/relationships/tags" Target="../tags/tag1483.xml"/><Relationship Id="rId14" Type="http://schemas.openxmlformats.org/officeDocument/2006/relationships/oleObject" Target="../embeddings/oleObject256.bin"/></Relationships>
</file>

<file path=ppt/slideLayouts/_rels/slideLayout210.xml.rels><?xml version="1.0" encoding="UTF-8" standalone="yes"?>
<Relationships xmlns="http://schemas.openxmlformats.org/package/2006/relationships"><Relationship Id="rId8" Type="http://schemas.openxmlformats.org/officeDocument/2006/relationships/tags" Target="../tags/tag1490.xml"/><Relationship Id="rId13" Type="http://schemas.openxmlformats.org/officeDocument/2006/relationships/image" Target="../media/image4.png"/><Relationship Id="rId3" Type="http://schemas.openxmlformats.org/officeDocument/2006/relationships/tags" Target="../tags/tag1485.xml"/><Relationship Id="rId7" Type="http://schemas.openxmlformats.org/officeDocument/2006/relationships/tags" Target="../tags/tag1489.xml"/><Relationship Id="rId12" Type="http://schemas.openxmlformats.org/officeDocument/2006/relationships/image" Target="../media/image3.emf"/><Relationship Id="rId2" Type="http://schemas.openxmlformats.org/officeDocument/2006/relationships/tags" Target="../tags/tag1484.xml"/><Relationship Id="rId1" Type="http://schemas.openxmlformats.org/officeDocument/2006/relationships/vmlDrawing" Target="../drawings/vmlDrawing132.vml"/><Relationship Id="rId6" Type="http://schemas.openxmlformats.org/officeDocument/2006/relationships/tags" Target="../tags/tag1488.xml"/><Relationship Id="rId11" Type="http://schemas.openxmlformats.org/officeDocument/2006/relationships/oleObject" Target="../embeddings/oleObject257.bin"/><Relationship Id="rId5" Type="http://schemas.openxmlformats.org/officeDocument/2006/relationships/tags" Target="../tags/tag1487.xml"/><Relationship Id="rId10" Type="http://schemas.openxmlformats.org/officeDocument/2006/relationships/slideMaster" Target="../slideMasters/slideMaster12.xml"/><Relationship Id="rId4" Type="http://schemas.openxmlformats.org/officeDocument/2006/relationships/tags" Target="../tags/tag1486.xml"/><Relationship Id="rId9" Type="http://schemas.openxmlformats.org/officeDocument/2006/relationships/tags" Target="../tags/tag1491.xml"/><Relationship Id="rId14" Type="http://schemas.openxmlformats.org/officeDocument/2006/relationships/oleObject" Target="../embeddings/oleObject258.bin"/></Relationships>
</file>

<file path=ppt/slideLayouts/_rels/slideLayout211.xml.rels><?xml version="1.0" encoding="UTF-8" standalone="yes"?>
<Relationships xmlns="http://schemas.openxmlformats.org/package/2006/relationships"><Relationship Id="rId8" Type="http://schemas.openxmlformats.org/officeDocument/2006/relationships/tags" Target="../tags/tag1498.xml"/><Relationship Id="rId13" Type="http://schemas.openxmlformats.org/officeDocument/2006/relationships/image" Target="../media/image4.png"/><Relationship Id="rId3" Type="http://schemas.openxmlformats.org/officeDocument/2006/relationships/tags" Target="../tags/tag1493.xml"/><Relationship Id="rId7" Type="http://schemas.openxmlformats.org/officeDocument/2006/relationships/tags" Target="../tags/tag1497.xml"/><Relationship Id="rId12" Type="http://schemas.openxmlformats.org/officeDocument/2006/relationships/image" Target="../media/image3.emf"/><Relationship Id="rId2" Type="http://schemas.openxmlformats.org/officeDocument/2006/relationships/tags" Target="../tags/tag1492.xml"/><Relationship Id="rId1" Type="http://schemas.openxmlformats.org/officeDocument/2006/relationships/vmlDrawing" Target="../drawings/vmlDrawing133.vml"/><Relationship Id="rId6" Type="http://schemas.openxmlformats.org/officeDocument/2006/relationships/tags" Target="../tags/tag1496.xml"/><Relationship Id="rId11" Type="http://schemas.openxmlformats.org/officeDocument/2006/relationships/oleObject" Target="../embeddings/oleObject259.bin"/><Relationship Id="rId5" Type="http://schemas.openxmlformats.org/officeDocument/2006/relationships/tags" Target="../tags/tag1495.xml"/><Relationship Id="rId10" Type="http://schemas.openxmlformats.org/officeDocument/2006/relationships/slideMaster" Target="../slideMasters/slideMaster12.xml"/><Relationship Id="rId4" Type="http://schemas.openxmlformats.org/officeDocument/2006/relationships/tags" Target="../tags/tag1494.xml"/><Relationship Id="rId9" Type="http://schemas.openxmlformats.org/officeDocument/2006/relationships/tags" Target="../tags/tag1499.xml"/><Relationship Id="rId14" Type="http://schemas.openxmlformats.org/officeDocument/2006/relationships/oleObject" Target="../embeddings/oleObject260.bin"/></Relationships>
</file>

<file path=ppt/slideLayouts/_rels/slideLayout212.xml.rels><?xml version="1.0" encoding="UTF-8" standalone="yes"?>
<Relationships xmlns="http://schemas.openxmlformats.org/package/2006/relationships"><Relationship Id="rId8" Type="http://schemas.openxmlformats.org/officeDocument/2006/relationships/tags" Target="../tags/tag1506.xml"/><Relationship Id="rId13" Type="http://schemas.openxmlformats.org/officeDocument/2006/relationships/image" Target="../media/image4.png"/><Relationship Id="rId3" Type="http://schemas.openxmlformats.org/officeDocument/2006/relationships/tags" Target="../tags/tag1501.xml"/><Relationship Id="rId7" Type="http://schemas.openxmlformats.org/officeDocument/2006/relationships/tags" Target="../tags/tag1505.xml"/><Relationship Id="rId12" Type="http://schemas.openxmlformats.org/officeDocument/2006/relationships/image" Target="../media/image3.emf"/><Relationship Id="rId2" Type="http://schemas.openxmlformats.org/officeDocument/2006/relationships/tags" Target="../tags/tag1500.xml"/><Relationship Id="rId1" Type="http://schemas.openxmlformats.org/officeDocument/2006/relationships/vmlDrawing" Target="../drawings/vmlDrawing134.vml"/><Relationship Id="rId6" Type="http://schemas.openxmlformats.org/officeDocument/2006/relationships/tags" Target="../tags/tag1504.xml"/><Relationship Id="rId11" Type="http://schemas.openxmlformats.org/officeDocument/2006/relationships/oleObject" Target="../embeddings/oleObject261.bin"/><Relationship Id="rId5" Type="http://schemas.openxmlformats.org/officeDocument/2006/relationships/tags" Target="../tags/tag1503.xml"/><Relationship Id="rId10" Type="http://schemas.openxmlformats.org/officeDocument/2006/relationships/slideMaster" Target="../slideMasters/slideMaster12.xml"/><Relationship Id="rId4" Type="http://schemas.openxmlformats.org/officeDocument/2006/relationships/tags" Target="../tags/tag1502.xml"/><Relationship Id="rId9" Type="http://schemas.openxmlformats.org/officeDocument/2006/relationships/tags" Target="../tags/tag1507.xml"/><Relationship Id="rId14" Type="http://schemas.openxmlformats.org/officeDocument/2006/relationships/oleObject" Target="../embeddings/oleObject262.bin"/></Relationships>
</file>

<file path=ppt/slideLayouts/_rels/slideLayout213.xml.rels><?xml version="1.0" encoding="UTF-8" standalone="yes"?>
<Relationships xmlns="http://schemas.openxmlformats.org/package/2006/relationships"><Relationship Id="rId8" Type="http://schemas.openxmlformats.org/officeDocument/2006/relationships/tags" Target="../tags/tag1514.xml"/><Relationship Id="rId13" Type="http://schemas.openxmlformats.org/officeDocument/2006/relationships/image" Target="../media/image4.png"/><Relationship Id="rId3" Type="http://schemas.openxmlformats.org/officeDocument/2006/relationships/tags" Target="../tags/tag1509.xml"/><Relationship Id="rId7" Type="http://schemas.openxmlformats.org/officeDocument/2006/relationships/tags" Target="../tags/tag1513.xml"/><Relationship Id="rId12" Type="http://schemas.openxmlformats.org/officeDocument/2006/relationships/image" Target="../media/image3.emf"/><Relationship Id="rId2" Type="http://schemas.openxmlformats.org/officeDocument/2006/relationships/tags" Target="../tags/tag1508.xml"/><Relationship Id="rId1" Type="http://schemas.openxmlformats.org/officeDocument/2006/relationships/vmlDrawing" Target="../drawings/vmlDrawing135.vml"/><Relationship Id="rId6" Type="http://schemas.openxmlformats.org/officeDocument/2006/relationships/tags" Target="../tags/tag1512.xml"/><Relationship Id="rId11" Type="http://schemas.openxmlformats.org/officeDocument/2006/relationships/oleObject" Target="../embeddings/oleObject263.bin"/><Relationship Id="rId5" Type="http://schemas.openxmlformats.org/officeDocument/2006/relationships/tags" Target="../tags/tag1511.xml"/><Relationship Id="rId10" Type="http://schemas.openxmlformats.org/officeDocument/2006/relationships/slideMaster" Target="../slideMasters/slideMaster12.xml"/><Relationship Id="rId4" Type="http://schemas.openxmlformats.org/officeDocument/2006/relationships/tags" Target="../tags/tag1510.xml"/><Relationship Id="rId9" Type="http://schemas.openxmlformats.org/officeDocument/2006/relationships/tags" Target="../tags/tag1515.xml"/><Relationship Id="rId14" Type="http://schemas.openxmlformats.org/officeDocument/2006/relationships/oleObject" Target="../embeddings/oleObject264.bin"/></Relationships>
</file>

<file path=ppt/slideLayouts/_rels/slideLayout214.xml.rels><?xml version="1.0" encoding="UTF-8" standalone="yes"?>
<Relationships xmlns="http://schemas.openxmlformats.org/package/2006/relationships"><Relationship Id="rId8" Type="http://schemas.openxmlformats.org/officeDocument/2006/relationships/tags" Target="../tags/tag1522.xml"/><Relationship Id="rId13" Type="http://schemas.openxmlformats.org/officeDocument/2006/relationships/image" Target="../media/image4.png"/><Relationship Id="rId3" Type="http://schemas.openxmlformats.org/officeDocument/2006/relationships/tags" Target="../tags/tag1517.xml"/><Relationship Id="rId7" Type="http://schemas.openxmlformats.org/officeDocument/2006/relationships/tags" Target="../tags/tag1521.xml"/><Relationship Id="rId12" Type="http://schemas.openxmlformats.org/officeDocument/2006/relationships/image" Target="../media/image3.emf"/><Relationship Id="rId2" Type="http://schemas.openxmlformats.org/officeDocument/2006/relationships/tags" Target="../tags/tag1516.xml"/><Relationship Id="rId1" Type="http://schemas.openxmlformats.org/officeDocument/2006/relationships/vmlDrawing" Target="../drawings/vmlDrawing136.vml"/><Relationship Id="rId6" Type="http://schemas.openxmlformats.org/officeDocument/2006/relationships/tags" Target="../tags/tag1520.xml"/><Relationship Id="rId11" Type="http://schemas.openxmlformats.org/officeDocument/2006/relationships/oleObject" Target="../embeddings/oleObject265.bin"/><Relationship Id="rId5" Type="http://schemas.openxmlformats.org/officeDocument/2006/relationships/tags" Target="../tags/tag1519.xml"/><Relationship Id="rId10" Type="http://schemas.openxmlformats.org/officeDocument/2006/relationships/slideMaster" Target="../slideMasters/slideMaster12.xml"/><Relationship Id="rId4" Type="http://schemas.openxmlformats.org/officeDocument/2006/relationships/tags" Target="../tags/tag1518.xml"/><Relationship Id="rId9" Type="http://schemas.openxmlformats.org/officeDocument/2006/relationships/tags" Target="../tags/tag1523.xml"/><Relationship Id="rId14" Type="http://schemas.openxmlformats.org/officeDocument/2006/relationships/oleObject" Target="../embeddings/oleObject266.bin"/></Relationships>
</file>

<file path=ppt/slideLayouts/_rels/slideLayout215.xml.rels><?xml version="1.0" encoding="UTF-8" standalone="yes"?>
<Relationships xmlns="http://schemas.openxmlformats.org/package/2006/relationships"><Relationship Id="rId8" Type="http://schemas.openxmlformats.org/officeDocument/2006/relationships/tags" Target="../tags/tag1530.xml"/><Relationship Id="rId13" Type="http://schemas.openxmlformats.org/officeDocument/2006/relationships/image" Target="../media/image4.png"/><Relationship Id="rId3" Type="http://schemas.openxmlformats.org/officeDocument/2006/relationships/tags" Target="../tags/tag1525.xml"/><Relationship Id="rId7" Type="http://schemas.openxmlformats.org/officeDocument/2006/relationships/tags" Target="../tags/tag1529.xml"/><Relationship Id="rId12" Type="http://schemas.openxmlformats.org/officeDocument/2006/relationships/image" Target="../media/image3.emf"/><Relationship Id="rId2" Type="http://schemas.openxmlformats.org/officeDocument/2006/relationships/tags" Target="../tags/tag1524.xml"/><Relationship Id="rId1" Type="http://schemas.openxmlformats.org/officeDocument/2006/relationships/vmlDrawing" Target="../drawings/vmlDrawing137.vml"/><Relationship Id="rId6" Type="http://schemas.openxmlformats.org/officeDocument/2006/relationships/tags" Target="../tags/tag1528.xml"/><Relationship Id="rId11" Type="http://schemas.openxmlformats.org/officeDocument/2006/relationships/oleObject" Target="../embeddings/oleObject267.bin"/><Relationship Id="rId5" Type="http://schemas.openxmlformats.org/officeDocument/2006/relationships/tags" Target="../tags/tag1527.xml"/><Relationship Id="rId10" Type="http://schemas.openxmlformats.org/officeDocument/2006/relationships/slideMaster" Target="../slideMasters/slideMaster12.xml"/><Relationship Id="rId4" Type="http://schemas.openxmlformats.org/officeDocument/2006/relationships/tags" Target="../tags/tag1526.xml"/><Relationship Id="rId9" Type="http://schemas.openxmlformats.org/officeDocument/2006/relationships/tags" Target="../tags/tag1531.xml"/><Relationship Id="rId14" Type="http://schemas.openxmlformats.org/officeDocument/2006/relationships/oleObject" Target="../embeddings/oleObject268.bin"/></Relationships>
</file>

<file path=ppt/slideLayouts/_rels/slideLayout216.xml.rels><?xml version="1.0" encoding="UTF-8" standalone="yes"?>
<Relationships xmlns="http://schemas.openxmlformats.org/package/2006/relationships"><Relationship Id="rId8" Type="http://schemas.openxmlformats.org/officeDocument/2006/relationships/tags" Target="../tags/tag1538.xml"/><Relationship Id="rId13" Type="http://schemas.openxmlformats.org/officeDocument/2006/relationships/image" Target="../media/image4.png"/><Relationship Id="rId3" Type="http://schemas.openxmlformats.org/officeDocument/2006/relationships/tags" Target="../tags/tag1533.xml"/><Relationship Id="rId7" Type="http://schemas.openxmlformats.org/officeDocument/2006/relationships/tags" Target="../tags/tag1537.xml"/><Relationship Id="rId12" Type="http://schemas.openxmlformats.org/officeDocument/2006/relationships/image" Target="../media/image3.emf"/><Relationship Id="rId2" Type="http://schemas.openxmlformats.org/officeDocument/2006/relationships/tags" Target="../tags/tag1532.xml"/><Relationship Id="rId1" Type="http://schemas.openxmlformats.org/officeDocument/2006/relationships/vmlDrawing" Target="../drawings/vmlDrawing138.vml"/><Relationship Id="rId6" Type="http://schemas.openxmlformats.org/officeDocument/2006/relationships/tags" Target="../tags/tag1536.xml"/><Relationship Id="rId11" Type="http://schemas.openxmlformats.org/officeDocument/2006/relationships/oleObject" Target="../embeddings/oleObject269.bin"/><Relationship Id="rId5" Type="http://schemas.openxmlformats.org/officeDocument/2006/relationships/tags" Target="../tags/tag1535.xml"/><Relationship Id="rId10" Type="http://schemas.openxmlformats.org/officeDocument/2006/relationships/slideMaster" Target="../slideMasters/slideMaster12.xml"/><Relationship Id="rId4" Type="http://schemas.openxmlformats.org/officeDocument/2006/relationships/tags" Target="../tags/tag1534.xml"/><Relationship Id="rId9" Type="http://schemas.openxmlformats.org/officeDocument/2006/relationships/tags" Target="../tags/tag1539.xml"/><Relationship Id="rId14" Type="http://schemas.openxmlformats.org/officeDocument/2006/relationships/oleObject" Target="../embeddings/oleObject270.bin"/></Relationships>
</file>

<file path=ppt/slideLayouts/_rels/slideLayout217.xml.rels><?xml version="1.0" encoding="UTF-8" standalone="yes"?>
<Relationships xmlns="http://schemas.openxmlformats.org/package/2006/relationships"><Relationship Id="rId8" Type="http://schemas.openxmlformats.org/officeDocument/2006/relationships/tags" Target="../tags/tag1546.xml"/><Relationship Id="rId13" Type="http://schemas.openxmlformats.org/officeDocument/2006/relationships/image" Target="../media/image4.png"/><Relationship Id="rId3" Type="http://schemas.openxmlformats.org/officeDocument/2006/relationships/tags" Target="../tags/tag1541.xml"/><Relationship Id="rId7" Type="http://schemas.openxmlformats.org/officeDocument/2006/relationships/tags" Target="../tags/tag1545.xml"/><Relationship Id="rId12" Type="http://schemas.openxmlformats.org/officeDocument/2006/relationships/image" Target="../media/image3.emf"/><Relationship Id="rId2" Type="http://schemas.openxmlformats.org/officeDocument/2006/relationships/tags" Target="../tags/tag1540.xml"/><Relationship Id="rId1" Type="http://schemas.openxmlformats.org/officeDocument/2006/relationships/vmlDrawing" Target="../drawings/vmlDrawing139.vml"/><Relationship Id="rId6" Type="http://schemas.openxmlformats.org/officeDocument/2006/relationships/tags" Target="../tags/tag1544.xml"/><Relationship Id="rId11" Type="http://schemas.openxmlformats.org/officeDocument/2006/relationships/oleObject" Target="../embeddings/oleObject271.bin"/><Relationship Id="rId5" Type="http://schemas.openxmlformats.org/officeDocument/2006/relationships/tags" Target="../tags/tag1543.xml"/><Relationship Id="rId10" Type="http://schemas.openxmlformats.org/officeDocument/2006/relationships/slideMaster" Target="../slideMasters/slideMaster12.xml"/><Relationship Id="rId4" Type="http://schemas.openxmlformats.org/officeDocument/2006/relationships/tags" Target="../tags/tag1542.xml"/><Relationship Id="rId9" Type="http://schemas.openxmlformats.org/officeDocument/2006/relationships/tags" Target="../tags/tag1547.xml"/><Relationship Id="rId14" Type="http://schemas.openxmlformats.org/officeDocument/2006/relationships/oleObject" Target="../embeddings/oleObject272.bin"/></Relationships>
</file>

<file path=ppt/slideLayouts/_rels/slideLayout218.xml.rels><?xml version="1.0" encoding="UTF-8" standalone="yes"?>
<Relationships xmlns="http://schemas.openxmlformats.org/package/2006/relationships"><Relationship Id="rId8" Type="http://schemas.openxmlformats.org/officeDocument/2006/relationships/tags" Target="../tags/tag1554.xml"/><Relationship Id="rId13" Type="http://schemas.openxmlformats.org/officeDocument/2006/relationships/image" Target="../media/image4.png"/><Relationship Id="rId3" Type="http://schemas.openxmlformats.org/officeDocument/2006/relationships/tags" Target="../tags/tag1549.xml"/><Relationship Id="rId7" Type="http://schemas.openxmlformats.org/officeDocument/2006/relationships/tags" Target="../tags/tag1553.xml"/><Relationship Id="rId12" Type="http://schemas.openxmlformats.org/officeDocument/2006/relationships/image" Target="../media/image3.emf"/><Relationship Id="rId2" Type="http://schemas.openxmlformats.org/officeDocument/2006/relationships/tags" Target="../tags/tag1548.xml"/><Relationship Id="rId1" Type="http://schemas.openxmlformats.org/officeDocument/2006/relationships/vmlDrawing" Target="../drawings/vmlDrawing140.vml"/><Relationship Id="rId6" Type="http://schemas.openxmlformats.org/officeDocument/2006/relationships/tags" Target="../tags/tag1552.xml"/><Relationship Id="rId11" Type="http://schemas.openxmlformats.org/officeDocument/2006/relationships/oleObject" Target="../embeddings/oleObject273.bin"/><Relationship Id="rId5" Type="http://schemas.openxmlformats.org/officeDocument/2006/relationships/tags" Target="../tags/tag1551.xml"/><Relationship Id="rId10" Type="http://schemas.openxmlformats.org/officeDocument/2006/relationships/slideMaster" Target="../slideMasters/slideMaster12.xml"/><Relationship Id="rId4" Type="http://schemas.openxmlformats.org/officeDocument/2006/relationships/tags" Target="../tags/tag1550.xml"/><Relationship Id="rId9" Type="http://schemas.openxmlformats.org/officeDocument/2006/relationships/tags" Target="../tags/tag1555.xml"/><Relationship Id="rId14" Type="http://schemas.openxmlformats.org/officeDocument/2006/relationships/oleObject" Target="../embeddings/oleObject274.bin"/></Relationships>
</file>

<file path=ppt/slideLayouts/_rels/slideLayout219.xml.rels><?xml version="1.0" encoding="UTF-8" standalone="yes"?>
<Relationships xmlns="http://schemas.openxmlformats.org/package/2006/relationships"><Relationship Id="rId8" Type="http://schemas.openxmlformats.org/officeDocument/2006/relationships/tags" Target="../tags/tag1562.xml"/><Relationship Id="rId13" Type="http://schemas.openxmlformats.org/officeDocument/2006/relationships/image" Target="../media/image4.png"/><Relationship Id="rId3" Type="http://schemas.openxmlformats.org/officeDocument/2006/relationships/tags" Target="../tags/tag1557.xml"/><Relationship Id="rId7" Type="http://schemas.openxmlformats.org/officeDocument/2006/relationships/tags" Target="../tags/tag1561.xml"/><Relationship Id="rId12" Type="http://schemas.openxmlformats.org/officeDocument/2006/relationships/image" Target="../media/image3.emf"/><Relationship Id="rId2" Type="http://schemas.openxmlformats.org/officeDocument/2006/relationships/tags" Target="../tags/tag1556.xml"/><Relationship Id="rId1" Type="http://schemas.openxmlformats.org/officeDocument/2006/relationships/vmlDrawing" Target="../drawings/vmlDrawing141.vml"/><Relationship Id="rId6" Type="http://schemas.openxmlformats.org/officeDocument/2006/relationships/tags" Target="../tags/tag1560.xml"/><Relationship Id="rId11" Type="http://schemas.openxmlformats.org/officeDocument/2006/relationships/oleObject" Target="../embeddings/oleObject275.bin"/><Relationship Id="rId5" Type="http://schemas.openxmlformats.org/officeDocument/2006/relationships/tags" Target="../tags/tag1559.xml"/><Relationship Id="rId10" Type="http://schemas.openxmlformats.org/officeDocument/2006/relationships/slideMaster" Target="../slideMasters/slideMaster12.xml"/><Relationship Id="rId4" Type="http://schemas.openxmlformats.org/officeDocument/2006/relationships/tags" Target="../tags/tag1558.xml"/><Relationship Id="rId9" Type="http://schemas.openxmlformats.org/officeDocument/2006/relationships/tags" Target="../tags/tag1563.xml"/><Relationship Id="rId14" Type="http://schemas.openxmlformats.org/officeDocument/2006/relationships/oleObject" Target="../embeddings/oleObject276.bin"/></Relationships>
</file>

<file path=ppt/slideLayouts/_rels/slideLayout220.xml.rels><?xml version="1.0" encoding="UTF-8" standalone="yes"?>
<Relationships xmlns="http://schemas.openxmlformats.org/package/2006/relationships"><Relationship Id="rId8" Type="http://schemas.openxmlformats.org/officeDocument/2006/relationships/tags" Target="../tags/tag1570.xml"/><Relationship Id="rId13" Type="http://schemas.openxmlformats.org/officeDocument/2006/relationships/image" Target="../media/image4.png"/><Relationship Id="rId3" Type="http://schemas.openxmlformats.org/officeDocument/2006/relationships/tags" Target="../tags/tag1565.xml"/><Relationship Id="rId7" Type="http://schemas.openxmlformats.org/officeDocument/2006/relationships/tags" Target="../tags/tag1569.xml"/><Relationship Id="rId12" Type="http://schemas.openxmlformats.org/officeDocument/2006/relationships/image" Target="../media/image3.emf"/><Relationship Id="rId2" Type="http://schemas.openxmlformats.org/officeDocument/2006/relationships/tags" Target="../tags/tag1564.xml"/><Relationship Id="rId1" Type="http://schemas.openxmlformats.org/officeDocument/2006/relationships/vmlDrawing" Target="../drawings/vmlDrawing142.vml"/><Relationship Id="rId6" Type="http://schemas.openxmlformats.org/officeDocument/2006/relationships/tags" Target="../tags/tag1568.xml"/><Relationship Id="rId11" Type="http://schemas.openxmlformats.org/officeDocument/2006/relationships/oleObject" Target="../embeddings/oleObject277.bin"/><Relationship Id="rId5" Type="http://schemas.openxmlformats.org/officeDocument/2006/relationships/tags" Target="../tags/tag1567.xml"/><Relationship Id="rId10" Type="http://schemas.openxmlformats.org/officeDocument/2006/relationships/slideMaster" Target="../slideMasters/slideMaster12.xml"/><Relationship Id="rId4" Type="http://schemas.openxmlformats.org/officeDocument/2006/relationships/tags" Target="../tags/tag1566.xml"/><Relationship Id="rId9" Type="http://schemas.openxmlformats.org/officeDocument/2006/relationships/tags" Target="../tags/tag1571.xml"/><Relationship Id="rId14" Type="http://schemas.openxmlformats.org/officeDocument/2006/relationships/oleObject" Target="../embeddings/oleObject278.bin"/></Relationships>
</file>

<file path=ppt/slideLayouts/_rels/slideLayout221.xml.rels><?xml version="1.0" encoding="UTF-8" standalone="yes"?>
<Relationships xmlns="http://schemas.openxmlformats.org/package/2006/relationships"><Relationship Id="rId8" Type="http://schemas.openxmlformats.org/officeDocument/2006/relationships/tags" Target="../tags/tag1578.xml"/><Relationship Id="rId13" Type="http://schemas.openxmlformats.org/officeDocument/2006/relationships/image" Target="../media/image4.png"/><Relationship Id="rId3" Type="http://schemas.openxmlformats.org/officeDocument/2006/relationships/tags" Target="../tags/tag1573.xml"/><Relationship Id="rId7" Type="http://schemas.openxmlformats.org/officeDocument/2006/relationships/tags" Target="../tags/tag1577.xml"/><Relationship Id="rId12" Type="http://schemas.openxmlformats.org/officeDocument/2006/relationships/image" Target="../media/image3.emf"/><Relationship Id="rId2" Type="http://schemas.openxmlformats.org/officeDocument/2006/relationships/tags" Target="../tags/tag1572.xml"/><Relationship Id="rId1" Type="http://schemas.openxmlformats.org/officeDocument/2006/relationships/vmlDrawing" Target="../drawings/vmlDrawing143.vml"/><Relationship Id="rId6" Type="http://schemas.openxmlformats.org/officeDocument/2006/relationships/tags" Target="../tags/tag1576.xml"/><Relationship Id="rId11" Type="http://schemas.openxmlformats.org/officeDocument/2006/relationships/oleObject" Target="../embeddings/oleObject279.bin"/><Relationship Id="rId5" Type="http://schemas.openxmlformats.org/officeDocument/2006/relationships/tags" Target="../tags/tag1575.xml"/><Relationship Id="rId10" Type="http://schemas.openxmlformats.org/officeDocument/2006/relationships/slideMaster" Target="../slideMasters/slideMaster12.xml"/><Relationship Id="rId4" Type="http://schemas.openxmlformats.org/officeDocument/2006/relationships/tags" Target="../tags/tag1574.xml"/><Relationship Id="rId9" Type="http://schemas.openxmlformats.org/officeDocument/2006/relationships/tags" Target="../tags/tag1579.xml"/><Relationship Id="rId14" Type="http://schemas.openxmlformats.org/officeDocument/2006/relationships/oleObject" Target="../embeddings/oleObject280.bin"/></Relationships>
</file>

<file path=ppt/slideLayouts/_rels/slideLayout222.xml.rels><?xml version="1.0" encoding="UTF-8" standalone="yes"?>
<Relationships xmlns="http://schemas.openxmlformats.org/package/2006/relationships"><Relationship Id="rId8" Type="http://schemas.openxmlformats.org/officeDocument/2006/relationships/tags" Target="../tags/tag1586.xml"/><Relationship Id="rId13" Type="http://schemas.openxmlformats.org/officeDocument/2006/relationships/image" Target="../media/image4.png"/><Relationship Id="rId3" Type="http://schemas.openxmlformats.org/officeDocument/2006/relationships/tags" Target="../tags/tag1581.xml"/><Relationship Id="rId7" Type="http://schemas.openxmlformats.org/officeDocument/2006/relationships/tags" Target="../tags/tag1585.xml"/><Relationship Id="rId12" Type="http://schemas.openxmlformats.org/officeDocument/2006/relationships/image" Target="../media/image3.emf"/><Relationship Id="rId2" Type="http://schemas.openxmlformats.org/officeDocument/2006/relationships/tags" Target="../tags/tag1580.xml"/><Relationship Id="rId1" Type="http://schemas.openxmlformats.org/officeDocument/2006/relationships/vmlDrawing" Target="../drawings/vmlDrawing144.vml"/><Relationship Id="rId6" Type="http://schemas.openxmlformats.org/officeDocument/2006/relationships/tags" Target="../tags/tag1584.xml"/><Relationship Id="rId11" Type="http://schemas.openxmlformats.org/officeDocument/2006/relationships/oleObject" Target="../embeddings/oleObject281.bin"/><Relationship Id="rId5" Type="http://schemas.openxmlformats.org/officeDocument/2006/relationships/tags" Target="../tags/tag1583.xml"/><Relationship Id="rId10" Type="http://schemas.openxmlformats.org/officeDocument/2006/relationships/slideMaster" Target="../slideMasters/slideMaster12.xml"/><Relationship Id="rId4" Type="http://schemas.openxmlformats.org/officeDocument/2006/relationships/tags" Target="../tags/tag1582.xml"/><Relationship Id="rId9" Type="http://schemas.openxmlformats.org/officeDocument/2006/relationships/tags" Target="../tags/tag1587.xml"/><Relationship Id="rId14" Type="http://schemas.openxmlformats.org/officeDocument/2006/relationships/oleObject" Target="../embeddings/oleObject282.bin"/></Relationships>
</file>

<file path=ppt/slideLayouts/_rels/slideLayout223.xml.rels><?xml version="1.0" encoding="UTF-8" standalone="yes"?>
<Relationships xmlns="http://schemas.openxmlformats.org/package/2006/relationships"><Relationship Id="rId8" Type="http://schemas.openxmlformats.org/officeDocument/2006/relationships/tags" Target="../tags/tag1603.xml"/><Relationship Id="rId13" Type="http://schemas.openxmlformats.org/officeDocument/2006/relationships/oleObject" Target="../embeddings/oleObject285.bin"/><Relationship Id="rId3" Type="http://schemas.openxmlformats.org/officeDocument/2006/relationships/tags" Target="../tags/tag1598.xml"/><Relationship Id="rId7" Type="http://schemas.openxmlformats.org/officeDocument/2006/relationships/tags" Target="../tags/tag1602.xml"/><Relationship Id="rId12" Type="http://schemas.openxmlformats.org/officeDocument/2006/relationships/image" Target="../media/image3.emf"/><Relationship Id="rId2" Type="http://schemas.openxmlformats.org/officeDocument/2006/relationships/tags" Target="../tags/tag1597.xml"/><Relationship Id="rId1" Type="http://schemas.openxmlformats.org/officeDocument/2006/relationships/vmlDrawing" Target="../drawings/vmlDrawing146.vml"/><Relationship Id="rId6" Type="http://schemas.openxmlformats.org/officeDocument/2006/relationships/tags" Target="../tags/tag1601.xml"/><Relationship Id="rId11" Type="http://schemas.openxmlformats.org/officeDocument/2006/relationships/oleObject" Target="../embeddings/oleObject284.bin"/><Relationship Id="rId5" Type="http://schemas.openxmlformats.org/officeDocument/2006/relationships/tags" Target="../tags/tag1600.xml"/><Relationship Id="rId10" Type="http://schemas.openxmlformats.org/officeDocument/2006/relationships/slideMaster" Target="../slideMasters/slideMaster13.xml"/><Relationship Id="rId4" Type="http://schemas.openxmlformats.org/officeDocument/2006/relationships/tags" Target="../tags/tag1599.xml"/><Relationship Id="rId9" Type="http://schemas.openxmlformats.org/officeDocument/2006/relationships/tags" Target="../tags/tag1604.xml"/></Relationships>
</file>

<file path=ppt/slideLayouts/_rels/slideLayout224.xml.rels><?xml version="1.0" encoding="UTF-8" standalone="yes"?>
<Relationships xmlns="http://schemas.openxmlformats.org/package/2006/relationships"><Relationship Id="rId8" Type="http://schemas.openxmlformats.org/officeDocument/2006/relationships/tags" Target="../tags/tag1611.xml"/><Relationship Id="rId13" Type="http://schemas.openxmlformats.org/officeDocument/2006/relationships/image" Target="../media/image4.png"/><Relationship Id="rId3" Type="http://schemas.openxmlformats.org/officeDocument/2006/relationships/tags" Target="../tags/tag1606.xml"/><Relationship Id="rId7" Type="http://schemas.openxmlformats.org/officeDocument/2006/relationships/tags" Target="../tags/tag1610.xml"/><Relationship Id="rId12" Type="http://schemas.openxmlformats.org/officeDocument/2006/relationships/image" Target="../media/image3.emf"/><Relationship Id="rId2" Type="http://schemas.openxmlformats.org/officeDocument/2006/relationships/tags" Target="../tags/tag1605.xml"/><Relationship Id="rId1" Type="http://schemas.openxmlformats.org/officeDocument/2006/relationships/vmlDrawing" Target="../drawings/vmlDrawing147.vml"/><Relationship Id="rId6" Type="http://schemas.openxmlformats.org/officeDocument/2006/relationships/tags" Target="../tags/tag1609.xml"/><Relationship Id="rId11" Type="http://schemas.openxmlformats.org/officeDocument/2006/relationships/oleObject" Target="../embeddings/oleObject286.bin"/><Relationship Id="rId5" Type="http://schemas.openxmlformats.org/officeDocument/2006/relationships/tags" Target="../tags/tag1608.xml"/><Relationship Id="rId10" Type="http://schemas.openxmlformats.org/officeDocument/2006/relationships/slideMaster" Target="../slideMasters/slideMaster13.xml"/><Relationship Id="rId4" Type="http://schemas.openxmlformats.org/officeDocument/2006/relationships/tags" Target="../tags/tag1607.xml"/><Relationship Id="rId9" Type="http://schemas.openxmlformats.org/officeDocument/2006/relationships/tags" Target="../tags/tag1612.xml"/><Relationship Id="rId14" Type="http://schemas.openxmlformats.org/officeDocument/2006/relationships/oleObject" Target="../embeddings/oleObject287.bin"/></Relationships>
</file>

<file path=ppt/slideLayouts/_rels/slideLayout225.xml.rels><?xml version="1.0" encoding="UTF-8" standalone="yes"?>
<Relationships xmlns="http://schemas.openxmlformats.org/package/2006/relationships"><Relationship Id="rId8" Type="http://schemas.openxmlformats.org/officeDocument/2006/relationships/tags" Target="../tags/tag1619.xml"/><Relationship Id="rId13" Type="http://schemas.openxmlformats.org/officeDocument/2006/relationships/image" Target="../media/image4.png"/><Relationship Id="rId3" Type="http://schemas.openxmlformats.org/officeDocument/2006/relationships/tags" Target="../tags/tag1614.xml"/><Relationship Id="rId7" Type="http://schemas.openxmlformats.org/officeDocument/2006/relationships/tags" Target="../tags/tag1618.xml"/><Relationship Id="rId12" Type="http://schemas.openxmlformats.org/officeDocument/2006/relationships/image" Target="../media/image3.emf"/><Relationship Id="rId2" Type="http://schemas.openxmlformats.org/officeDocument/2006/relationships/tags" Target="../tags/tag1613.xml"/><Relationship Id="rId1" Type="http://schemas.openxmlformats.org/officeDocument/2006/relationships/vmlDrawing" Target="../drawings/vmlDrawing148.vml"/><Relationship Id="rId6" Type="http://schemas.openxmlformats.org/officeDocument/2006/relationships/tags" Target="../tags/tag1617.xml"/><Relationship Id="rId11" Type="http://schemas.openxmlformats.org/officeDocument/2006/relationships/oleObject" Target="../embeddings/oleObject288.bin"/><Relationship Id="rId5" Type="http://schemas.openxmlformats.org/officeDocument/2006/relationships/tags" Target="../tags/tag1616.xml"/><Relationship Id="rId10" Type="http://schemas.openxmlformats.org/officeDocument/2006/relationships/slideMaster" Target="../slideMasters/slideMaster13.xml"/><Relationship Id="rId4" Type="http://schemas.openxmlformats.org/officeDocument/2006/relationships/tags" Target="../tags/tag1615.xml"/><Relationship Id="rId9" Type="http://schemas.openxmlformats.org/officeDocument/2006/relationships/tags" Target="../tags/tag1620.xml"/><Relationship Id="rId14" Type="http://schemas.openxmlformats.org/officeDocument/2006/relationships/oleObject" Target="../embeddings/oleObject289.bin"/></Relationships>
</file>

<file path=ppt/slideLayouts/_rels/slideLayout226.xml.rels><?xml version="1.0" encoding="UTF-8" standalone="yes"?>
<Relationships xmlns="http://schemas.openxmlformats.org/package/2006/relationships"><Relationship Id="rId8" Type="http://schemas.openxmlformats.org/officeDocument/2006/relationships/tags" Target="../tags/tag1627.xml"/><Relationship Id="rId13" Type="http://schemas.openxmlformats.org/officeDocument/2006/relationships/image" Target="../media/image4.png"/><Relationship Id="rId3" Type="http://schemas.openxmlformats.org/officeDocument/2006/relationships/tags" Target="../tags/tag1622.xml"/><Relationship Id="rId7" Type="http://schemas.openxmlformats.org/officeDocument/2006/relationships/tags" Target="../tags/tag1626.xml"/><Relationship Id="rId12" Type="http://schemas.openxmlformats.org/officeDocument/2006/relationships/image" Target="../media/image3.emf"/><Relationship Id="rId2" Type="http://schemas.openxmlformats.org/officeDocument/2006/relationships/tags" Target="../tags/tag1621.xml"/><Relationship Id="rId1" Type="http://schemas.openxmlformats.org/officeDocument/2006/relationships/vmlDrawing" Target="../drawings/vmlDrawing149.vml"/><Relationship Id="rId6" Type="http://schemas.openxmlformats.org/officeDocument/2006/relationships/tags" Target="../tags/tag1625.xml"/><Relationship Id="rId11" Type="http://schemas.openxmlformats.org/officeDocument/2006/relationships/oleObject" Target="../embeddings/oleObject290.bin"/><Relationship Id="rId5" Type="http://schemas.openxmlformats.org/officeDocument/2006/relationships/tags" Target="../tags/tag1624.xml"/><Relationship Id="rId10" Type="http://schemas.openxmlformats.org/officeDocument/2006/relationships/slideMaster" Target="../slideMasters/slideMaster13.xml"/><Relationship Id="rId4" Type="http://schemas.openxmlformats.org/officeDocument/2006/relationships/tags" Target="../tags/tag1623.xml"/><Relationship Id="rId9" Type="http://schemas.openxmlformats.org/officeDocument/2006/relationships/tags" Target="../tags/tag1628.xml"/><Relationship Id="rId14" Type="http://schemas.openxmlformats.org/officeDocument/2006/relationships/oleObject" Target="../embeddings/oleObject291.bin"/></Relationships>
</file>

<file path=ppt/slideLayouts/_rels/slideLayout227.xml.rels><?xml version="1.0" encoding="UTF-8" standalone="yes"?>
<Relationships xmlns="http://schemas.openxmlformats.org/package/2006/relationships"><Relationship Id="rId8" Type="http://schemas.openxmlformats.org/officeDocument/2006/relationships/tags" Target="../tags/tag1635.xml"/><Relationship Id="rId13" Type="http://schemas.openxmlformats.org/officeDocument/2006/relationships/image" Target="../media/image4.png"/><Relationship Id="rId3" Type="http://schemas.openxmlformats.org/officeDocument/2006/relationships/tags" Target="../tags/tag1630.xml"/><Relationship Id="rId7" Type="http://schemas.openxmlformats.org/officeDocument/2006/relationships/tags" Target="../tags/tag1634.xml"/><Relationship Id="rId12" Type="http://schemas.openxmlformats.org/officeDocument/2006/relationships/image" Target="../media/image3.emf"/><Relationship Id="rId2" Type="http://schemas.openxmlformats.org/officeDocument/2006/relationships/tags" Target="../tags/tag1629.xml"/><Relationship Id="rId1" Type="http://schemas.openxmlformats.org/officeDocument/2006/relationships/vmlDrawing" Target="../drawings/vmlDrawing150.vml"/><Relationship Id="rId6" Type="http://schemas.openxmlformats.org/officeDocument/2006/relationships/tags" Target="../tags/tag1633.xml"/><Relationship Id="rId11" Type="http://schemas.openxmlformats.org/officeDocument/2006/relationships/oleObject" Target="../embeddings/oleObject292.bin"/><Relationship Id="rId5" Type="http://schemas.openxmlformats.org/officeDocument/2006/relationships/tags" Target="../tags/tag1632.xml"/><Relationship Id="rId10" Type="http://schemas.openxmlformats.org/officeDocument/2006/relationships/slideMaster" Target="../slideMasters/slideMaster13.xml"/><Relationship Id="rId4" Type="http://schemas.openxmlformats.org/officeDocument/2006/relationships/tags" Target="../tags/tag1631.xml"/><Relationship Id="rId9" Type="http://schemas.openxmlformats.org/officeDocument/2006/relationships/tags" Target="../tags/tag1636.xml"/><Relationship Id="rId14" Type="http://schemas.openxmlformats.org/officeDocument/2006/relationships/oleObject" Target="../embeddings/oleObject293.bin"/></Relationships>
</file>

<file path=ppt/slideLayouts/_rels/slideLayout228.xml.rels><?xml version="1.0" encoding="UTF-8" standalone="yes"?>
<Relationships xmlns="http://schemas.openxmlformats.org/package/2006/relationships"><Relationship Id="rId8" Type="http://schemas.openxmlformats.org/officeDocument/2006/relationships/tags" Target="../tags/tag1643.xml"/><Relationship Id="rId13" Type="http://schemas.openxmlformats.org/officeDocument/2006/relationships/image" Target="../media/image4.png"/><Relationship Id="rId3" Type="http://schemas.openxmlformats.org/officeDocument/2006/relationships/tags" Target="../tags/tag1638.xml"/><Relationship Id="rId7" Type="http://schemas.openxmlformats.org/officeDocument/2006/relationships/tags" Target="../tags/tag1642.xml"/><Relationship Id="rId12" Type="http://schemas.openxmlformats.org/officeDocument/2006/relationships/image" Target="../media/image3.emf"/><Relationship Id="rId2" Type="http://schemas.openxmlformats.org/officeDocument/2006/relationships/tags" Target="../tags/tag1637.xml"/><Relationship Id="rId1" Type="http://schemas.openxmlformats.org/officeDocument/2006/relationships/vmlDrawing" Target="../drawings/vmlDrawing151.vml"/><Relationship Id="rId6" Type="http://schemas.openxmlformats.org/officeDocument/2006/relationships/tags" Target="../tags/tag1641.xml"/><Relationship Id="rId11" Type="http://schemas.openxmlformats.org/officeDocument/2006/relationships/oleObject" Target="../embeddings/oleObject294.bin"/><Relationship Id="rId5" Type="http://schemas.openxmlformats.org/officeDocument/2006/relationships/tags" Target="../tags/tag1640.xml"/><Relationship Id="rId10" Type="http://schemas.openxmlformats.org/officeDocument/2006/relationships/slideMaster" Target="../slideMasters/slideMaster13.xml"/><Relationship Id="rId4" Type="http://schemas.openxmlformats.org/officeDocument/2006/relationships/tags" Target="../tags/tag1639.xml"/><Relationship Id="rId9" Type="http://schemas.openxmlformats.org/officeDocument/2006/relationships/tags" Target="../tags/tag1644.xml"/><Relationship Id="rId14" Type="http://schemas.openxmlformats.org/officeDocument/2006/relationships/oleObject" Target="../embeddings/oleObject295.bin"/></Relationships>
</file>

<file path=ppt/slideLayouts/_rels/slideLayout229.xml.rels><?xml version="1.0" encoding="UTF-8" standalone="yes"?>
<Relationships xmlns="http://schemas.openxmlformats.org/package/2006/relationships"><Relationship Id="rId8" Type="http://schemas.openxmlformats.org/officeDocument/2006/relationships/tags" Target="../tags/tag1651.xml"/><Relationship Id="rId13" Type="http://schemas.openxmlformats.org/officeDocument/2006/relationships/image" Target="../media/image4.png"/><Relationship Id="rId3" Type="http://schemas.openxmlformats.org/officeDocument/2006/relationships/tags" Target="../tags/tag1646.xml"/><Relationship Id="rId7" Type="http://schemas.openxmlformats.org/officeDocument/2006/relationships/tags" Target="../tags/tag1650.xml"/><Relationship Id="rId12" Type="http://schemas.openxmlformats.org/officeDocument/2006/relationships/image" Target="../media/image3.emf"/><Relationship Id="rId2" Type="http://schemas.openxmlformats.org/officeDocument/2006/relationships/tags" Target="../tags/tag1645.xml"/><Relationship Id="rId1" Type="http://schemas.openxmlformats.org/officeDocument/2006/relationships/vmlDrawing" Target="../drawings/vmlDrawing152.vml"/><Relationship Id="rId6" Type="http://schemas.openxmlformats.org/officeDocument/2006/relationships/tags" Target="../tags/tag1649.xml"/><Relationship Id="rId11" Type="http://schemas.openxmlformats.org/officeDocument/2006/relationships/oleObject" Target="../embeddings/oleObject296.bin"/><Relationship Id="rId5" Type="http://schemas.openxmlformats.org/officeDocument/2006/relationships/tags" Target="../tags/tag1648.xml"/><Relationship Id="rId10" Type="http://schemas.openxmlformats.org/officeDocument/2006/relationships/slideMaster" Target="../slideMasters/slideMaster13.xml"/><Relationship Id="rId4" Type="http://schemas.openxmlformats.org/officeDocument/2006/relationships/tags" Target="../tags/tag1647.xml"/><Relationship Id="rId9" Type="http://schemas.openxmlformats.org/officeDocument/2006/relationships/tags" Target="../tags/tag1652.xml"/><Relationship Id="rId14" Type="http://schemas.openxmlformats.org/officeDocument/2006/relationships/oleObject" Target="../embeddings/oleObject297.bin"/></Relationships>
</file>

<file path=ppt/slideLayouts/_rels/slideLayout230.xml.rels><?xml version="1.0" encoding="UTF-8" standalone="yes"?>
<Relationships xmlns="http://schemas.openxmlformats.org/package/2006/relationships"><Relationship Id="rId8" Type="http://schemas.openxmlformats.org/officeDocument/2006/relationships/tags" Target="../tags/tag1659.xml"/><Relationship Id="rId13" Type="http://schemas.openxmlformats.org/officeDocument/2006/relationships/image" Target="../media/image4.png"/><Relationship Id="rId3" Type="http://schemas.openxmlformats.org/officeDocument/2006/relationships/tags" Target="../tags/tag1654.xml"/><Relationship Id="rId7" Type="http://schemas.openxmlformats.org/officeDocument/2006/relationships/tags" Target="../tags/tag1658.xml"/><Relationship Id="rId12" Type="http://schemas.openxmlformats.org/officeDocument/2006/relationships/image" Target="../media/image3.emf"/><Relationship Id="rId2" Type="http://schemas.openxmlformats.org/officeDocument/2006/relationships/tags" Target="../tags/tag1653.xml"/><Relationship Id="rId1" Type="http://schemas.openxmlformats.org/officeDocument/2006/relationships/vmlDrawing" Target="../drawings/vmlDrawing153.vml"/><Relationship Id="rId6" Type="http://schemas.openxmlformats.org/officeDocument/2006/relationships/tags" Target="../tags/tag1657.xml"/><Relationship Id="rId11" Type="http://schemas.openxmlformats.org/officeDocument/2006/relationships/oleObject" Target="../embeddings/oleObject298.bin"/><Relationship Id="rId5" Type="http://schemas.openxmlformats.org/officeDocument/2006/relationships/tags" Target="../tags/tag1656.xml"/><Relationship Id="rId10" Type="http://schemas.openxmlformats.org/officeDocument/2006/relationships/slideMaster" Target="../slideMasters/slideMaster13.xml"/><Relationship Id="rId4" Type="http://schemas.openxmlformats.org/officeDocument/2006/relationships/tags" Target="../tags/tag1655.xml"/><Relationship Id="rId9" Type="http://schemas.openxmlformats.org/officeDocument/2006/relationships/tags" Target="../tags/tag1660.xml"/><Relationship Id="rId14" Type="http://schemas.openxmlformats.org/officeDocument/2006/relationships/oleObject" Target="../embeddings/oleObject299.bin"/></Relationships>
</file>

<file path=ppt/slideLayouts/_rels/slideLayout231.xml.rels><?xml version="1.0" encoding="UTF-8" standalone="yes"?>
<Relationships xmlns="http://schemas.openxmlformats.org/package/2006/relationships"><Relationship Id="rId8" Type="http://schemas.openxmlformats.org/officeDocument/2006/relationships/tags" Target="../tags/tag1667.xml"/><Relationship Id="rId13" Type="http://schemas.openxmlformats.org/officeDocument/2006/relationships/image" Target="../media/image4.png"/><Relationship Id="rId3" Type="http://schemas.openxmlformats.org/officeDocument/2006/relationships/tags" Target="../tags/tag1662.xml"/><Relationship Id="rId7" Type="http://schemas.openxmlformats.org/officeDocument/2006/relationships/tags" Target="../tags/tag1666.xml"/><Relationship Id="rId12" Type="http://schemas.openxmlformats.org/officeDocument/2006/relationships/image" Target="../media/image3.emf"/><Relationship Id="rId2" Type="http://schemas.openxmlformats.org/officeDocument/2006/relationships/tags" Target="../tags/tag1661.xml"/><Relationship Id="rId1" Type="http://schemas.openxmlformats.org/officeDocument/2006/relationships/vmlDrawing" Target="../drawings/vmlDrawing154.vml"/><Relationship Id="rId6" Type="http://schemas.openxmlformats.org/officeDocument/2006/relationships/tags" Target="../tags/tag1665.xml"/><Relationship Id="rId11" Type="http://schemas.openxmlformats.org/officeDocument/2006/relationships/oleObject" Target="../embeddings/oleObject300.bin"/><Relationship Id="rId5" Type="http://schemas.openxmlformats.org/officeDocument/2006/relationships/tags" Target="../tags/tag1664.xml"/><Relationship Id="rId10" Type="http://schemas.openxmlformats.org/officeDocument/2006/relationships/slideMaster" Target="../slideMasters/slideMaster13.xml"/><Relationship Id="rId4" Type="http://schemas.openxmlformats.org/officeDocument/2006/relationships/tags" Target="../tags/tag1663.xml"/><Relationship Id="rId9" Type="http://schemas.openxmlformats.org/officeDocument/2006/relationships/tags" Target="../tags/tag1668.xml"/><Relationship Id="rId14" Type="http://schemas.openxmlformats.org/officeDocument/2006/relationships/oleObject" Target="../embeddings/oleObject301.bin"/></Relationships>
</file>

<file path=ppt/slideLayouts/_rels/slideLayout232.xml.rels><?xml version="1.0" encoding="UTF-8" standalone="yes"?>
<Relationships xmlns="http://schemas.openxmlformats.org/package/2006/relationships"><Relationship Id="rId8" Type="http://schemas.openxmlformats.org/officeDocument/2006/relationships/tags" Target="../tags/tag1675.xml"/><Relationship Id="rId13" Type="http://schemas.openxmlformats.org/officeDocument/2006/relationships/image" Target="../media/image4.png"/><Relationship Id="rId3" Type="http://schemas.openxmlformats.org/officeDocument/2006/relationships/tags" Target="../tags/tag1670.xml"/><Relationship Id="rId7" Type="http://schemas.openxmlformats.org/officeDocument/2006/relationships/tags" Target="../tags/tag1674.xml"/><Relationship Id="rId12" Type="http://schemas.openxmlformats.org/officeDocument/2006/relationships/image" Target="../media/image3.emf"/><Relationship Id="rId2" Type="http://schemas.openxmlformats.org/officeDocument/2006/relationships/tags" Target="../tags/tag1669.xml"/><Relationship Id="rId1" Type="http://schemas.openxmlformats.org/officeDocument/2006/relationships/vmlDrawing" Target="../drawings/vmlDrawing155.vml"/><Relationship Id="rId6" Type="http://schemas.openxmlformats.org/officeDocument/2006/relationships/tags" Target="../tags/tag1673.xml"/><Relationship Id="rId11" Type="http://schemas.openxmlformats.org/officeDocument/2006/relationships/oleObject" Target="../embeddings/oleObject302.bin"/><Relationship Id="rId5" Type="http://schemas.openxmlformats.org/officeDocument/2006/relationships/tags" Target="../tags/tag1672.xml"/><Relationship Id="rId10" Type="http://schemas.openxmlformats.org/officeDocument/2006/relationships/slideMaster" Target="../slideMasters/slideMaster13.xml"/><Relationship Id="rId4" Type="http://schemas.openxmlformats.org/officeDocument/2006/relationships/tags" Target="../tags/tag1671.xml"/><Relationship Id="rId9" Type="http://schemas.openxmlformats.org/officeDocument/2006/relationships/tags" Target="../tags/tag1676.xml"/><Relationship Id="rId14" Type="http://schemas.openxmlformats.org/officeDocument/2006/relationships/oleObject" Target="../embeddings/oleObject303.bin"/></Relationships>
</file>

<file path=ppt/slideLayouts/_rels/slideLayout233.xml.rels><?xml version="1.0" encoding="UTF-8" standalone="yes"?>
<Relationships xmlns="http://schemas.openxmlformats.org/package/2006/relationships"><Relationship Id="rId8" Type="http://schemas.openxmlformats.org/officeDocument/2006/relationships/tags" Target="../tags/tag1683.xml"/><Relationship Id="rId13" Type="http://schemas.openxmlformats.org/officeDocument/2006/relationships/image" Target="../media/image4.png"/><Relationship Id="rId3" Type="http://schemas.openxmlformats.org/officeDocument/2006/relationships/tags" Target="../tags/tag1678.xml"/><Relationship Id="rId7" Type="http://schemas.openxmlformats.org/officeDocument/2006/relationships/tags" Target="../tags/tag1682.xml"/><Relationship Id="rId12" Type="http://schemas.openxmlformats.org/officeDocument/2006/relationships/image" Target="../media/image3.emf"/><Relationship Id="rId2" Type="http://schemas.openxmlformats.org/officeDocument/2006/relationships/tags" Target="../tags/tag1677.xml"/><Relationship Id="rId1" Type="http://schemas.openxmlformats.org/officeDocument/2006/relationships/vmlDrawing" Target="../drawings/vmlDrawing156.vml"/><Relationship Id="rId6" Type="http://schemas.openxmlformats.org/officeDocument/2006/relationships/tags" Target="../tags/tag1681.xml"/><Relationship Id="rId11" Type="http://schemas.openxmlformats.org/officeDocument/2006/relationships/oleObject" Target="../embeddings/oleObject304.bin"/><Relationship Id="rId5" Type="http://schemas.openxmlformats.org/officeDocument/2006/relationships/tags" Target="../tags/tag1680.xml"/><Relationship Id="rId10" Type="http://schemas.openxmlformats.org/officeDocument/2006/relationships/slideMaster" Target="../slideMasters/slideMaster13.xml"/><Relationship Id="rId4" Type="http://schemas.openxmlformats.org/officeDocument/2006/relationships/tags" Target="../tags/tag1679.xml"/><Relationship Id="rId9" Type="http://schemas.openxmlformats.org/officeDocument/2006/relationships/tags" Target="../tags/tag1684.xml"/><Relationship Id="rId14" Type="http://schemas.openxmlformats.org/officeDocument/2006/relationships/oleObject" Target="../embeddings/oleObject305.bin"/></Relationships>
</file>

<file path=ppt/slideLayouts/_rels/slideLayout234.xml.rels><?xml version="1.0" encoding="UTF-8" standalone="yes"?>
<Relationships xmlns="http://schemas.openxmlformats.org/package/2006/relationships"><Relationship Id="rId8" Type="http://schemas.openxmlformats.org/officeDocument/2006/relationships/tags" Target="../tags/tag1691.xml"/><Relationship Id="rId13" Type="http://schemas.openxmlformats.org/officeDocument/2006/relationships/image" Target="../media/image4.png"/><Relationship Id="rId3" Type="http://schemas.openxmlformats.org/officeDocument/2006/relationships/tags" Target="../tags/tag1686.xml"/><Relationship Id="rId7" Type="http://schemas.openxmlformats.org/officeDocument/2006/relationships/tags" Target="../tags/tag1690.xml"/><Relationship Id="rId12" Type="http://schemas.openxmlformats.org/officeDocument/2006/relationships/image" Target="../media/image3.emf"/><Relationship Id="rId2" Type="http://schemas.openxmlformats.org/officeDocument/2006/relationships/tags" Target="../tags/tag1685.xml"/><Relationship Id="rId1" Type="http://schemas.openxmlformats.org/officeDocument/2006/relationships/vmlDrawing" Target="../drawings/vmlDrawing157.vml"/><Relationship Id="rId6" Type="http://schemas.openxmlformats.org/officeDocument/2006/relationships/tags" Target="../tags/tag1689.xml"/><Relationship Id="rId11" Type="http://schemas.openxmlformats.org/officeDocument/2006/relationships/oleObject" Target="../embeddings/oleObject306.bin"/><Relationship Id="rId5" Type="http://schemas.openxmlformats.org/officeDocument/2006/relationships/tags" Target="../tags/tag1688.xml"/><Relationship Id="rId10" Type="http://schemas.openxmlformats.org/officeDocument/2006/relationships/slideMaster" Target="../slideMasters/slideMaster13.xml"/><Relationship Id="rId4" Type="http://schemas.openxmlformats.org/officeDocument/2006/relationships/tags" Target="../tags/tag1687.xml"/><Relationship Id="rId9" Type="http://schemas.openxmlformats.org/officeDocument/2006/relationships/tags" Target="../tags/tag1692.xml"/><Relationship Id="rId14" Type="http://schemas.openxmlformats.org/officeDocument/2006/relationships/oleObject" Target="../embeddings/oleObject307.bin"/></Relationships>
</file>

<file path=ppt/slideLayouts/_rels/slideLayout235.xml.rels><?xml version="1.0" encoding="UTF-8" standalone="yes"?>
<Relationships xmlns="http://schemas.openxmlformats.org/package/2006/relationships"><Relationship Id="rId8" Type="http://schemas.openxmlformats.org/officeDocument/2006/relationships/tags" Target="../tags/tag1699.xml"/><Relationship Id="rId13" Type="http://schemas.openxmlformats.org/officeDocument/2006/relationships/image" Target="../media/image4.png"/><Relationship Id="rId3" Type="http://schemas.openxmlformats.org/officeDocument/2006/relationships/tags" Target="../tags/tag1694.xml"/><Relationship Id="rId7" Type="http://schemas.openxmlformats.org/officeDocument/2006/relationships/tags" Target="../tags/tag1698.xml"/><Relationship Id="rId12" Type="http://schemas.openxmlformats.org/officeDocument/2006/relationships/image" Target="../media/image3.emf"/><Relationship Id="rId2" Type="http://schemas.openxmlformats.org/officeDocument/2006/relationships/tags" Target="../tags/tag1693.xml"/><Relationship Id="rId1" Type="http://schemas.openxmlformats.org/officeDocument/2006/relationships/vmlDrawing" Target="../drawings/vmlDrawing158.vml"/><Relationship Id="rId6" Type="http://schemas.openxmlformats.org/officeDocument/2006/relationships/tags" Target="../tags/tag1697.xml"/><Relationship Id="rId11" Type="http://schemas.openxmlformats.org/officeDocument/2006/relationships/oleObject" Target="../embeddings/oleObject308.bin"/><Relationship Id="rId5" Type="http://schemas.openxmlformats.org/officeDocument/2006/relationships/tags" Target="../tags/tag1696.xml"/><Relationship Id="rId10" Type="http://schemas.openxmlformats.org/officeDocument/2006/relationships/slideMaster" Target="../slideMasters/slideMaster13.xml"/><Relationship Id="rId4" Type="http://schemas.openxmlformats.org/officeDocument/2006/relationships/tags" Target="../tags/tag1695.xml"/><Relationship Id="rId9" Type="http://schemas.openxmlformats.org/officeDocument/2006/relationships/tags" Target="../tags/tag1700.xml"/><Relationship Id="rId14" Type="http://schemas.openxmlformats.org/officeDocument/2006/relationships/oleObject" Target="../embeddings/oleObject309.bin"/></Relationships>
</file>

<file path=ppt/slideLayouts/_rels/slideLayout236.xml.rels><?xml version="1.0" encoding="UTF-8" standalone="yes"?>
<Relationships xmlns="http://schemas.openxmlformats.org/package/2006/relationships"><Relationship Id="rId8" Type="http://schemas.openxmlformats.org/officeDocument/2006/relationships/tags" Target="../tags/tag1707.xml"/><Relationship Id="rId13" Type="http://schemas.openxmlformats.org/officeDocument/2006/relationships/image" Target="../media/image4.png"/><Relationship Id="rId3" Type="http://schemas.openxmlformats.org/officeDocument/2006/relationships/tags" Target="../tags/tag1702.xml"/><Relationship Id="rId7" Type="http://schemas.openxmlformats.org/officeDocument/2006/relationships/tags" Target="../tags/tag1706.xml"/><Relationship Id="rId12" Type="http://schemas.openxmlformats.org/officeDocument/2006/relationships/image" Target="../media/image3.emf"/><Relationship Id="rId2" Type="http://schemas.openxmlformats.org/officeDocument/2006/relationships/tags" Target="../tags/tag1701.xml"/><Relationship Id="rId1" Type="http://schemas.openxmlformats.org/officeDocument/2006/relationships/vmlDrawing" Target="../drawings/vmlDrawing159.vml"/><Relationship Id="rId6" Type="http://schemas.openxmlformats.org/officeDocument/2006/relationships/tags" Target="../tags/tag1705.xml"/><Relationship Id="rId11" Type="http://schemas.openxmlformats.org/officeDocument/2006/relationships/oleObject" Target="../embeddings/oleObject310.bin"/><Relationship Id="rId5" Type="http://schemas.openxmlformats.org/officeDocument/2006/relationships/tags" Target="../tags/tag1704.xml"/><Relationship Id="rId10" Type="http://schemas.openxmlformats.org/officeDocument/2006/relationships/slideMaster" Target="../slideMasters/slideMaster13.xml"/><Relationship Id="rId4" Type="http://schemas.openxmlformats.org/officeDocument/2006/relationships/tags" Target="../tags/tag1703.xml"/><Relationship Id="rId9" Type="http://schemas.openxmlformats.org/officeDocument/2006/relationships/tags" Target="../tags/tag1708.xml"/><Relationship Id="rId14" Type="http://schemas.openxmlformats.org/officeDocument/2006/relationships/oleObject" Target="../embeddings/oleObject311.bin"/></Relationships>
</file>

<file path=ppt/slideLayouts/_rels/slideLayout237.xml.rels><?xml version="1.0" encoding="UTF-8" standalone="yes"?>
<Relationships xmlns="http://schemas.openxmlformats.org/package/2006/relationships"><Relationship Id="rId8" Type="http://schemas.openxmlformats.org/officeDocument/2006/relationships/tags" Target="../tags/tag1715.xml"/><Relationship Id="rId13" Type="http://schemas.openxmlformats.org/officeDocument/2006/relationships/image" Target="../media/image4.png"/><Relationship Id="rId3" Type="http://schemas.openxmlformats.org/officeDocument/2006/relationships/tags" Target="../tags/tag1710.xml"/><Relationship Id="rId7" Type="http://schemas.openxmlformats.org/officeDocument/2006/relationships/tags" Target="../tags/tag1714.xml"/><Relationship Id="rId12" Type="http://schemas.openxmlformats.org/officeDocument/2006/relationships/image" Target="../media/image3.emf"/><Relationship Id="rId2" Type="http://schemas.openxmlformats.org/officeDocument/2006/relationships/tags" Target="../tags/tag1709.xml"/><Relationship Id="rId1" Type="http://schemas.openxmlformats.org/officeDocument/2006/relationships/vmlDrawing" Target="../drawings/vmlDrawing160.vml"/><Relationship Id="rId6" Type="http://schemas.openxmlformats.org/officeDocument/2006/relationships/tags" Target="../tags/tag1713.xml"/><Relationship Id="rId11" Type="http://schemas.openxmlformats.org/officeDocument/2006/relationships/oleObject" Target="../embeddings/oleObject312.bin"/><Relationship Id="rId5" Type="http://schemas.openxmlformats.org/officeDocument/2006/relationships/tags" Target="../tags/tag1712.xml"/><Relationship Id="rId10" Type="http://schemas.openxmlformats.org/officeDocument/2006/relationships/slideMaster" Target="../slideMasters/slideMaster13.xml"/><Relationship Id="rId4" Type="http://schemas.openxmlformats.org/officeDocument/2006/relationships/tags" Target="../tags/tag1711.xml"/><Relationship Id="rId9" Type="http://schemas.openxmlformats.org/officeDocument/2006/relationships/tags" Target="../tags/tag1716.xml"/><Relationship Id="rId14" Type="http://schemas.openxmlformats.org/officeDocument/2006/relationships/oleObject" Target="../embeddings/oleObject313.bin"/></Relationships>
</file>

<file path=ppt/slideLayouts/_rels/slideLayout238.xml.rels><?xml version="1.0" encoding="UTF-8" standalone="yes"?>
<Relationships xmlns="http://schemas.openxmlformats.org/package/2006/relationships"><Relationship Id="rId8" Type="http://schemas.openxmlformats.org/officeDocument/2006/relationships/tags" Target="../tags/tag1723.xml"/><Relationship Id="rId13" Type="http://schemas.openxmlformats.org/officeDocument/2006/relationships/image" Target="../media/image4.png"/><Relationship Id="rId3" Type="http://schemas.openxmlformats.org/officeDocument/2006/relationships/tags" Target="../tags/tag1718.xml"/><Relationship Id="rId7" Type="http://schemas.openxmlformats.org/officeDocument/2006/relationships/tags" Target="../tags/tag1722.xml"/><Relationship Id="rId12" Type="http://schemas.openxmlformats.org/officeDocument/2006/relationships/image" Target="../media/image3.emf"/><Relationship Id="rId2" Type="http://schemas.openxmlformats.org/officeDocument/2006/relationships/tags" Target="../tags/tag1717.xml"/><Relationship Id="rId1" Type="http://schemas.openxmlformats.org/officeDocument/2006/relationships/vmlDrawing" Target="../drawings/vmlDrawing161.vml"/><Relationship Id="rId6" Type="http://schemas.openxmlformats.org/officeDocument/2006/relationships/tags" Target="../tags/tag1721.xml"/><Relationship Id="rId11" Type="http://schemas.openxmlformats.org/officeDocument/2006/relationships/oleObject" Target="../embeddings/oleObject314.bin"/><Relationship Id="rId5" Type="http://schemas.openxmlformats.org/officeDocument/2006/relationships/tags" Target="../tags/tag1720.xml"/><Relationship Id="rId10" Type="http://schemas.openxmlformats.org/officeDocument/2006/relationships/slideMaster" Target="../slideMasters/slideMaster13.xml"/><Relationship Id="rId4" Type="http://schemas.openxmlformats.org/officeDocument/2006/relationships/tags" Target="../tags/tag1719.xml"/><Relationship Id="rId9" Type="http://schemas.openxmlformats.org/officeDocument/2006/relationships/tags" Target="../tags/tag1724.xml"/><Relationship Id="rId14" Type="http://schemas.openxmlformats.org/officeDocument/2006/relationships/oleObject" Target="../embeddings/oleObject315.bin"/></Relationships>
</file>

<file path=ppt/slideLayouts/_rels/slideLayout239.xml.rels><?xml version="1.0" encoding="UTF-8" standalone="yes"?>
<Relationships xmlns="http://schemas.openxmlformats.org/package/2006/relationships"><Relationship Id="rId8" Type="http://schemas.openxmlformats.org/officeDocument/2006/relationships/tags" Target="../tags/tag1731.xml"/><Relationship Id="rId13" Type="http://schemas.openxmlformats.org/officeDocument/2006/relationships/image" Target="../media/image4.png"/><Relationship Id="rId3" Type="http://schemas.openxmlformats.org/officeDocument/2006/relationships/tags" Target="../tags/tag1726.xml"/><Relationship Id="rId7" Type="http://schemas.openxmlformats.org/officeDocument/2006/relationships/tags" Target="../tags/tag1730.xml"/><Relationship Id="rId12" Type="http://schemas.openxmlformats.org/officeDocument/2006/relationships/image" Target="../media/image3.emf"/><Relationship Id="rId2" Type="http://schemas.openxmlformats.org/officeDocument/2006/relationships/tags" Target="../tags/tag1725.xml"/><Relationship Id="rId1" Type="http://schemas.openxmlformats.org/officeDocument/2006/relationships/vmlDrawing" Target="../drawings/vmlDrawing162.vml"/><Relationship Id="rId6" Type="http://schemas.openxmlformats.org/officeDocument/2006/relationships/tags" Target="../tags/tag1729.xml"/><Relationship Id="rId11" Type="http://schemas.openxmlformats.org/officeDocument/2006/relationships/oleObject" Target="../embeddings/oleObject316.bin"/><Relationship Id="rId5" Type="http://schemas.openxmlformats.org/officeDocument/2006/relationships/tags" Target="../tags/tag1728.xml"/><Relationship Id="rId10" Type="http://schemas.openxmlformats.org/officeDocument/2006/relationships/slideMaster" Target="../slideMasters/slideMaster13.xml"/><Relationship Id="rId4" Type="http://schemas.openxmlformats.org/officeDocument/2006/relationships/tags" Target="../tags/tag1727.xml"/><Relationship Id="rId9" Type="http://schemas.openxmlformats.org/officeDocument/2006/relationships/tags" Target="../tags/tag1732.xml"/><Relationship Id="rId14" Type="http://schemas.openxmlformats.org/officeDocument/2006/relationships/oleObject" Target="../embeddings/oleObject317.bin"/></Relationships>
</file>

<file path=ppt/slideLayouts/_rels/slideLayout240.xml.rels><?xml version="1.0" encoding="UTF-8" standalone="yes"?>
<Relationships xmlns="http://schemas.openxmlformats.org/package/2006/relationships"><Relationship Id="rId8" Type="http://schemas.openxmlformats.org/officeDocument/2006/relationships/tags" Target="../tags/tag1739.xml"/><Relationship Id="rId13" Type="http://schemas.openxmlformats.org/officeDocument/2006/relationships/image" Target="../media/image4.png"/><Relationship Id="rId3" Type="http://schemas.openxmlformats.org/officeDocument/2006/relationships/tags" Target="../tags/tag1734.xml"/><Relationship Id="rId7" Type="http://schemas.openxmlformats.org/officeDocument/2006/relationships/tags" Target="../tags/tag1738.xml"/><Relationship Id="rId12" Type="http://schemas.openxmlformats.org/officeDocument/2006/relationships/image" Target="../media/image3.emf"/><Relationship Id="rId2" Type="http://schemas.openxmlformats.org/officeDocument/2006/relationships/tags" Target="../tags/tag1733.xml"/><Relationship Id="rId1" Type="http://schemas.openxmlformats.org/officeDocument/2006/relationships/vmlDrawing" Target="../drawings/vmlDrawing163.vml"/><Relationship Id="rId6" Type="http://schemas.openxmlformats.org/officeDocument/2006/relationships/tags" Target="../tags/tag1737.xml"/><Relationship Id="rId11" Type="http://schemas.openxmlformats.org/officeDocument/2006/relationships/oleObject" Target="../embeddings/oleObject318.bin"/><Relationship Id="rId5" Type="http://schemas.openxmlformats.org/officeDocument/2006/relationships/tags" Target="../tags/tag1736.xml"/><Relationship Id="rId10" Type="http://schemas.openxmlformats.org/officeDocument/2006/relationships/slideMaster" Target="../slideMasters/slideMaster13.xml"/><Relationship Id="rId4" Type="http://schemas.openxmlformats.org/officeDocument/2006/relationships/tags" Target="../tags/tag1735.xml"/><Relationship Id="rId9" Type="http://schemas.openxmlformats.org/officeDocument/2006/relationships/tags" Target="../tags/tag1740.xml"/><Relationship Id="rId14" Type="http://schemas.openxmlformats.org/officeDocument/2006/relationships/oleObject" Target="../embeddings/oleObject319.bin"/></Relationships>
</file>

<file path=ppt/slideLayouts/_rels/slideLayout241.xml.rels><?xml version="1.0" encoding="UTF-8" standalone="yes"?>
<Relationships xmlns="http://schemas.openxmlformats.org/package/2006/relationships"><Relationship Id="rId8" Type="http://schemas.openxmlformats.org/officeDocument/2006/relationships/tags" Target="../tags/tag1747.xml"/><Relationship Id="rId13" Type="http://schemas.openxmlformats.org/officeDocument/2006/relationships/image" Target="../media/image4.png"/><Relationship Id="rId3" Type="http://schemas.openxmlformats.org/officeDocument/2006/relationships/tags" Target="../tags/tag1742.xml"/><Relationship Id="rId7" Type="http://schemas.openxmlformats.org/officeDocument/2006/relationships/tags" Target="../tags/tag1746.xml"/><Relationship Id="rId12" Type="http://schemas.openxmlformats.org/officeDocument/2006/relationships/image" Target="../media/image3.emf"/><Relationship Id="rId2" Type="http://schemas.openxmlformats.org/officeDocument/2006/relationships/tags" Target="../tags/tag1741.xml"/><Relationship Id="rId1" Type="http://schemas.openxmlformats.org/officeDocument/2006/relationships/vmlDrawing" Target="../drawings/vmlDrawing164.vml"/><Relationship Id="rId6" Type="http://schemas.openxmlformats.org/officeDocument/2006/relationships/tags" Target="../tags/tag1745.xml"/><Relationship Id="rId11" Type="http://schemas.openxmlformats.org/officeDocument/2006/relationships/oleObject" Target="../embeddings/oleObject320.bin"/><Relationship Id="rId5" Type="http://schemas.openxmlformats.org/officeDocument/2006/relationships/tags" Target="../tags/tag1744.xml"/><Relationship Id="rId10" Type="http://schemas.openxmlformats.org/officeDocument/2006/relationships/slideMaster" Target="../slideMasters/slideMaster13.xml"/><Relationship Id="rId4" Type="http://schemas.openxmlformats.org/officeDocument/2006/relationships/tags" Target="../tags/tag1743.xml"/><Relationship Id="rId9" Type="http://schemas.openxmlformats.org/officeDocument/2006/relationships/tags" Target="../tags/tag1748.xml"/><Relationship Id="rId14" Type="http://schemas.openxmlformats.org/officeDocument/2006/relationships/oleObject" Target="../embeddings/oleObject321.bin"/></Relationships>
</file>

<file path=ppt/slideLayouts/_rels/slideLayout242.xml.rels><?xml version="1.0" encoding="UTF-8" standalone="yes"?>
<Relationships xmlns="http://schemas.openxmlformats.org/package/2006/relationships"><Relationship Id="rId8" Type="http://schemas.openxmlformats.org/officeDocument/2006/relationships/tags" Target="../tags/tag1755.xml"/><Relationship Id="rId13" Type="http://schemas.openxmlformats.org/officeDocument/2006/relationships/image" Target="../media/image4.png"/><Relationship Id="rId3" Type="http://schemas.openxmlformats.org/officeDocument/2006/relationships/tags" Target="../tags/tag1750.xml"/><Relationship Id="rId7" Type="http://schemas.openxmlformats.org/officeDocument/2006/relationships/tags" Target="../tags/tag1754.xml"/><Relationship Id="rId12" Type="http://schemas.openxmlformats.org/officeDocument/2006/relationships/image" Target="../media/image3.emf"/><Relationship Id="rId2" Type="http://schemas.openxmlformats.org/officeDocument/2006/relationships/tags" Target="../tags/tag1749.xml"/><Relationship Id="rId1" Type="http://schemas.openxmlformats.org/officeDocument/2006/relationships/vmlDrawing" Target="../drawings/vmlDrawing165.vml"/><Relationship Id="rId6" Type="http://schemas.openxmlformats.org/officeDocument/2006/relationships/tags" Target="../tags/tag1753.xml"/><Relationship Id="rId11" Type="http://schemas.openxmlformats.org/officeDocument/2006/relationships/oleObject" Target="../embeddings/oleObject322.bin"/><Relationship Id="rId5" Type="http://schemas.openxmlformats.org/officeDocument/2006/relationships/tags" Target="../tags/tag1752.xml"/><Relationship Id="rId10" Type="http://schemas.openxmlformats.org/officeDocument/2006/relationships/slideMaster" Target="../slideMasters/slideMaster13.xml"/><Relationship Id="rId4" Type="http://schemas.openxmlformats.org/officeDocument/2006/relationships/tags" Target="../tags/tag1751.xml"/><Relationship Id="rId9" Type="http://schemas.openxmlformats.org/officeDocument/2006/relationships/tags" Target="../tags/tag1756.xml"/><Relationship Id="rId14" Type="http://schemas.openxmlformats.org/officeDocument/2006/relationships/oleObject" Target="../embeddings/oleObject323.bin"/></Relationships>
</file>

<file path=ppt/slideLayouts/_rels/slideLayout243.xml.rels><?xml version="1.0" encoding="UTF-8" standalone="yes"?>
<Relationships xmlns="http://schemas.openxmlformats.org/package/2006/relationships"><Relationship Id="rId8" Type="http://schemas.openxmlformats.org/officeDocument/2006/relationships/tags" Target="../tags/tag1763.xml"/><Relationship Id="rId13" Type="http://schemas.openxmlformats.org/officeDocument/2006/relationships/image" Target="../media/image4.png"/><Relationship Id="rId3" Type="http://schemas.openxmlformats.org/officeDocument/2006/relationships/tags" Target="../tags/tag1758.xml"/><Relationship Id="rId7" Type="http://schemas.openxmlformats.org/officeDocument/2006/relationships/tags" Target="../tags/tag1762.xml"/><Relationship Id="rId12" Type="http://schemas.openxmlformats.org/officeDocument/2006/relationships/image" Target="../media/image3.emf"/><Relationship Id="rId2" Type="http://schemas.openxmlformats.org/officeDocument/2006/relationships/tags" Target="../tags/tag1757.xml"/><Relationship Id="rId1" Type="http://schemas.openxmlformats.org/officeDocument/2006/relationships/vmlDrawing" Target="../drawings/vmlDrawing166.vml"/><Relationship Id="rId6" Type="http://schemas.openxmlformats.org/officeDocument/2006/relationships/tags" Target="../tags/tag1761.xml"/><Relationship Id="rId11" Type="http://schemas.openxmlformats.org/officeDocument/2006/relationships/oleObject" Target="../embeddings/oleObject324.bin"/><Relationship Id="rId5" Type="http://schemas.openxmlformats.org/officeDocument/2006/relationships/tags" Target="../tags/tag1760.xml"/><Relationship Id="rId10" Type="http://schemas.openxmlformats.org/officeDocument/2006/relationships/slideMaster" Target="../slideMasters/slideMaster13.xml"/><Relationship Id="rId4" Type="http://schemas.openxmlformats.org/officeDocument/2006/relationships/tags" Target="../tags/tag1759.xml"/><Relationship Id="rId9" Type="http://schemas.openxmlformats.org/officeDocument/2006/relationships/tags" Target="../tags/tag1764.xml"/><Relationship Id="rId14" Type="http://schemas.openxmlformats.org/officeDocument/2006/relationships/oleObject" Target="../embeddings/oleObject325.bin"/></Relationships>
</file>

<file path=ppt/slideLayouts/_rels/slideLayout244.xml.rels><?xml version="1.0" encoding="UTF-8" standalone="yes"?>
<Relationships xmlns="http://schemas.openxmlformats.org/package/2006/relationships"><Relationship Id="rId8" Type="http://schemas.openxmlformats.org/officeDocument/2006/relationships/tags" Target="../tags/tag1771.xml"/><Relationship Id="rId13" Type="http://schemas.openxmlformats.org/officeDocument/2006/relationships/image" Target="../media/image4.png"/><Relationship Id="rId3" Type="http://schemas.openxmlformats.org/officeDocument/2006/relationships/tags" Target="../tags/tag1766.xml"/><Relationship Id="rId7" Type="http://schemas.openxmlformats.org/officeDocument/2006/relationships/tags" Target="../tags/tag1770.xml"/><Relationship Id="rId12" Type="http://schemas.openxmlformats.org/officeDocument/2006/relationships/image" Target="../media/image3.emf"/><Relationship Id="rId2" Type="http://schemas.openxmlformats.org/officeDocument/2006/relationships/tags" Target="../tags/tag1765.xml"/><Relationship Id="rId1" Type="http://schemas.openxmlformats.org/officeDocument/2006/relationships/vmlDrawing" Target="../drawings/vmlDrawing167.vml"/><Relationship Id="rId6" Type="http://schemas.openxmlformats.org/officeDocument/2006/relationships/tags" Target="../tags/tag1769.xml"/><Relationship Id="rId11" Type="http://schemas.openxmlformats.org/officeDocument/2006/relationships/oleObject" Target="../embeddings/oleObject326.bin"/><Relationship Id="rId5" Type="http://schemas.openxmlformats.org/officeDocument/2006/relationships/tags" Target="../tags/tag1768.xml"/><Relationship Id="rId10" Type="http://schemas.openxmlformats.org/officeDocument/2006/relationships/slideMaster" Target="../slideMasters/slideMaster13.xml"/><Relationship Id="rId4" Type="http://schemas.openxmlformats.org/officeDocument/2006/relationships/tags" Target="../tags/tag1767.xml"/><Relationship Id="rId9" Type="http://schemas.openxmlformats.org/officeDocument/2006/relationships/tags" Target="../tags/tag1772.xml"/><Relationship Id="rId14" Type="http://schemas.openxmlformats.org/officeDocument/2006/relationships/oleObject" Target="../embeddings/oleObject327.bin"/></Relationships>
</file>

<file path=ppt/slideLayouts/_rels/slideLayout245.xml.rels><?xml version="1.0" encoding="UTF-8" standalone="yes"?>
<Relationships xmlns="http://schemas.openxmlformats.org/package/2006/relationships"><Relationship Id="rId8" Type="http://schemas.openxmlformats.org/officeDocument/2006/relationships/tags" Target="../tags/tag1779.xml"/><Relationship Id="rId13" Type="http://schemas.openxmlformats.org/officeDocument/2006/relationships/image" Target="../media/image4.png"/><Relationship Id="rId3" Type="http://schemas.openxmlformats.org/officeDocument/2006/relationships/tags" Target="../tags/tag1774.xml"/><Relationship Id="rId7" Type="http://schemas.openxmlformats.org/officeDocument/2006/relationships/tags" Target="../tags/tag1778.xml"/><Relationship Id="rId12" Type="http://schemas.openxmlformats.org/officeDocument/2006/relationships/image" Target="../media/image3.emf"/><Relationship Id="rId2" Type="http://schemas.openxmlformats.org/officeDocument/2006/relationships/tags" Target="../tags/tag1773.xml"/><Relationship Id="rId1" Type="http://schemas.openxmlformats.org/officeDocument/2006/relationships/vmlDrawing" Target="../drawings/vmlDrawing168.vml"/><Relationship Id="rId6" Type="http://schemas.openxmlformats.org/officeDocument/2006/relationships/tags" Target="../tags/tag1777.xml"/><Relationship Id="rId11" Type="http://schemas.openxmlformats.org/officeDocument/2006/relationships/oleObject" Target="../embeddings/oleObject328.bin"/><Relationship Id="rId5" Type="http://schemas.openxmlformats.org/officeDocument/2006/relationships/tags" Target="../tags/tag1776.xml"/><Relationship Id="rId10" Type="http://schemas.openxmlformats.org/officeDocument/2006/relationships/slideMaster" Target="../slideMasters/slideMaster13.xml"/><Relationship Id="rId4" Type="http://schemas.openxmlformats.org/officeDocument/2006/relationships/tags" Target="../tags/tag1775.xml"/><Relationship Id="rId9" Type="http://schemas.openxmlformats.org/officeDocument/2006/relationships/tags" Target="../tags/tag1780.xml"/><Relationship Id="rId14" Type="http://schemas.openxmlformats.org/officeDocument/2006/relationships/oleObject" Target="../embeddings/oleObject329.bin"/></Relationships>
</file>

<file path=ppt/slideLayouts/_rels/slideLayout246.xml.rels><?xml version="1.0" encoding="UTF-8" standalone="yes"?>
<Relationships xmlns="http://schemas.openxmlformats.org/package/2006/relationships"><Relationship Id="rId8" Type="http://schemas.openxmlformats.org/officeDocument/2006/relationships/tags" Target="../tags/tag1796.xml"/><Relationship Id="rId13" Type="http://schemas.openxmlformats.org/officeDocument/2006/relationships/oleObject" Target="../embeddings/oleObject332.bin"/><Relationship Id="rId3" Type="http://schemas.openxmlformats.org/officeDocument/2006/relationships/tags" Target="../tags/tag1791.xml"/><Relationship Id="rId7" Type="http://schemas.openxmlformats.org/officeDocument/2006/relationships/tags" Target="../tags/tag1795.xml"/><Relationship Id="rId12" Type="http://schemas.openxmlformats.org/officeDocument/2006/relationships/image" Target="../media/image3.emf"/><Relationship Id="rId2" Type="http://schemas.openxmlformats.org/officeDocument/2006/relationships/tags" Target="../tags/tag1790.xml"/><Relationship Id="rId1" Type="http://schemas.openxmlformats.org/officeDocument/2006/relationships/vmlDrawing" Target="../drawings/vmlDrawing170.vml"/><Relationship Id="rId6" Type="http://schemas.openxmlformats.org/officeDocument/2006/relationships/tags" Target="../tags/tag1794.xml"/><Relationship Id="rId11" Type="http://schemas.openxmlformats.org/officeDocument/2006/relationships/oleObject" Target="../embeddings/oleObject331.bin"/><Relationship Id="rId5" Type="http://schemas.openxmlformats.org/officeDocument/2006/relationships/tags" Target="../tags/tag1793.xml"/><Relationship Id="rId10" Type="http://schemas.openxmlformats.org/officeDocument/2006/relationships/slideMaster" Target="../slideMasters/slideMaster14.xml"/><Relationship Id="rId4" Type="http://schemas.openxmlformats.org/officeDocument/2006/relationships/tags" Target="../tags/tag1792.xml"/><Relationship Id="rId9" Type="http://schemas.openxmlformats.org/officeDocument/2006/relationships/tags" Target="../tags/tag1797.xml"/></Relationships>
</file>

<file path=ppt/slideLayouts/_rels/slideLayout247.xml.rels><?xml version="1.0" encoding="UTF-8" standalone="yes"?>
<Relationships xmlns="http://schemas.openxmlformats.org/package/2006/relationships"><Relationship Id="rId8" Type="http://schemas.openxmlformats.org/officeDocument/2006/relationships/tags" Target="../tags/tag1804.xml"/><Relationship Id="rId13" Type="http://schemas.openxmlformats.org/officeDocument/2006/relationships/image" Target="../media/image4.png"/><Relationship Id="rId3" Type="http://schemas.openxmlformats.org/officeDocument/2006/relationships/tags" Target="../tags/tag1799.xml"/><Relationship Id="rId7" Type="http://schemas.openxmlformats.org/officeDocument/2006/relationships/tags" Target="../tags/tag1803.xml"/><Relationship Id="rId12" Type="http://schemas.openxmlformats.org/officeDocument/2006/relationships/image" Target="../media/image3.emf"/><Relationship Id="rId2" Type="http://schemas.openxmlformats.org/officeDocument/2006/relationships/tags" Target="../tags/tag1798.xml"/><Relationship Id="rId1" Type="http://schemas.openxmlformats.org/officeDocument/2006/relationships/vmlDrawing" Target="../drawings/vmlDrawing171.vml"/><Relationship Id="rId6" Type="http://schemas.openxmlformats.org/officeDocument/2006/relationships/tags" Target="../tags/tag1802.xml"/><Relationship Id="rId11" Type="http://schemas.openxmlformats.org/officeDocument/2006/relationships/oleObject" Target="../embeddings/oleObject333.bin"/><Relationship Id="rId5" Type="http://schemas.openxmlformats.org/officeDocument/2006/relationships/tags" Target="../tags/tag1801.xml"/><Relationship Id="rId10" Type="http://schemas.openxmlformats.org/officeDocument/2006/relationships/slideMaster" Target="../slideMasters/slideMaster14.xml"/><Relationship Id="rId4" Type="http://schemas.openxmlformats.org/officeDocument/2006/relationships/tags" Target="../tags/tag1800.xml"/><Relationship Id="rId9" Type="http://schemas.openxmlformats.org/officeDocument/2006/relationships/tags" Target="../tags/tag1805.xml"/><Relationship Id="rId14" Type="http://schemas.openxmlformats.org/officeDocument/2006/relationships/oleObject" Target="../embeddings/oleObject334.bin"/></Relationships>
</file>

<file path=ppt/slideLayouts/_rels/slideLayout248.xml.rels><?xml version="1.0" encoding="UTF-8" standalone="yes"?>
<Relationships xmlns="http://schemas.openxmlformats.org/package/2006/relationships"><Relationship Id="rId8" Type="http://schemas.openxmlformats.org/officeDocument/2006/relationships/tags" Target="../tags/tag1812.xml"/><Relationship Id="rId13" Type="http://schemas.openxmlformats.org/officeDocument/2006/relationships/image" Target="../media/image4.png"/><Relationship Id="rId3" Type="http://schemas.openxmlformats.org/officeDocument/2006/relationships/tags" Target="../tags/tag1807.xml"/><Relationship Id="rId7" Type="http://schemas.openxmlformats.org/officeDocument/2006/relationships/tags" Target="../tags/tag1811.xml"/><Relationship Id="rId12" Type="http://schemas.openxmlformats.org/officeDocument/2006/relationships/image" Target="../media/image3.emf"/><Relationship Id="rId2" Type="http://schemas.openxmlformats.org/officeDocument/2006/relationships/tags" Target="../tags/tag1806.xml"/><Relationship Id="rId1" Type="http://schemas.openxmlformats.org/officeDocument/2006/relationships/vmlDrawing" Target="../drawings/vmlDrawing172.vml"/><Relationship Id="rId6" Type="http://schemas.openxmlformats.org/officeDocument/2006/relationships/tags" Target="../tags/tag1810.xml"/><Relationship Id="rId11" Type="http://schemas.openxmlformats.org/officeDocument/2006/relationships/oleObject" Target="../embeddings/oleObject335.bin"/><Relationship Id="rId5" Type="http://schemas.openxmlformats.org/officeDocument/2006/relationships/tags" Target="../tags/tag1809.xml"/><Relationship Id="rId10" Type="http://schemas.openxmlformats.org/officeDocument/2006/relationships/slideMaster" Target="../slideMasters/slideMaster14.xml"/><Relationship Id="rId4" Type="http://schemas.openxmlformats.org/officeDocument/2006/relationships/tags" Target="../tags/tag1808.xml"/><Relationship Id="rId9" Type="http://schemas.openxmlformats.org/officeDocument/2006/relationships/tags" Target="../tags/tag1813.xml"/><Relationship Id="rId14" Type="http://schemas.openxmlformats.org/officeDocument/2006/relationships/oleObject" Target="../embeddings/oleObject336.bin"/></Relationships>
</file>

<file path=ppt/slideLayouts/_rels/slideLayout249.xml.rels><?xml version="1.0" encoding="UTF-8" standalone="yes"?>
<Relationships xmlns="http://schemas.openxmlformats.org/package/2006/relationships"><Relationship Id="rId8" Type="http://schemas.openxmlformats.org/officeDocument/2006/relationships/tags" Target="../tags/tag1820.xml"/><Relationship Id="rId13" Type="http://schemas.openxmlformats.org/officeDocument/2006/relationships/image" Target="../media/image4.png"/><Relationship Id="rId3" Type="http://schemas.openxmlformats.org/officeDocument/2006/relationships/tags" Target="../tags/tag1815.xml"/><Relationship Id="rId7" Type="http://schemas.openxmlformats.org/officeDocument/2006/relationships/tags" Target="../tags/tag1819.xml"/><Relationship Id="rId12" Type="http://schemas.openxmlformats.org/officeDocument/2006/relationships/image" Target="../media/image3.emf"/><Relationship Id="rId2" Type="http://schemas.openxmlformats.org/officeDocument/2006/relationships/tags" Target="../tags/tag1814.xml"/><Relationship Id="rId1" Type="http://schemas.openxmlformats.org/officeDocument/2006/relationships/vmlDrawing" Target="../drawings/vmlDrawing173.vml"/><Relationship Id="rId6" Type="http://schemas.openxmlformats.org/officeDocument/2006/relationships/tags" Target="../tags/tag1818.xml"/><Relationship Id="rId11" Type="http://schemas.openxmlformats.org/officeDocument/2006/relationships/oleObject" Target="../embeddings/oleObject337.bin"/><Relationship Id="rId5" Type="http://schemas.openxmlformats.org/officeDocument/2006/relationships/tags" Target="../tags/tag1817.xml"/><Relationship Id="rId10" Type="http://schemas.openxmlformats.org/officeDocument/2006/relationships/slideMaster" Target="../slideMasters/slideMaster14.xml"/><Relationship Id="rId4" Type="http://schemas.openxmlformats.org/officeDocument/2006/relationships/tags" Target="../tags/tag1816.xml"/><Relationship Id="rId9" Type="http://schemas.openxmlformats.org/officeDocument/2006/relationships/tags" Target="../tags/tag1821.xml"/><Relationship Id="rId14" Type="http://schemas.openxmlformats.org/officeDocument/2006/relationships/oleObject" Target="../embeddings/oleObject338.bin"/></Relationships>
</file>

<file path=ppt/slideLayouts/_rels/slideLayout250.xml.rels><?xml version="1.0" encoding="UTF-8" standalone="yes"?>
<Relationships xmlns="http://schemas.openxmlformats.org/package/2006/relationships"><Relationship Id="rId8" Type="http://schemas.openxmlformats.org/officeDocument/2006/relationships/tags" Target="../tags/tag1828.xml"/><Relationship Id="rId13" Type="http://schemas.openxmlformats.org/officeDocument/2006/relationships/image" Target="../media/image4.png"/><Relationship Id="rId3" Type="http://schemas.openxmlformats.org/officeDocument/2006/relationships/tags" Target="../tags/tag1823.xml"/><Relationship Id="rId7" Type="http://schemas.openxmlformats.org/officeDocument/2006/relationships/tags" Target="../tags/tag1827.xml"/><Relationship Id="rId12" Type="http://schemas.openxmlformats.org/officeDocument/2006/relationships/image" Target="../media/image3.emf"/><Relationship Id="rId2" Type="http://schemas.openxmlformats.org/officeDocument/2006/relationships/tags" Target="../tags/tag1822.xml"/><Relationship Id="rId1" Type="http://schemas.openxmlformats.org/officeDocument/2006/relationships/vmlDrawing" Target="../drawings/vmlDrawing174.vml"/><Relationship Id="rId6" Type="http://schemas.openxmlformats.org/officeDocument/2006/relationships/tags" Target="../tags/tag1826.xml"/><Relationship Id="rId11" Type="http://schemas.openxmlformats.org/officeDocument/2006/relationships/oleObject" Target="../embeddings/oleObject339.bin"/><Relationship Id="rId5" Type="http://schemas.openxmlformats.org/officeDocument/2006/relationships/tags" Target="../tags/tag1825.xml"/><Relationship Id="rId10" Type="http://schemas.openxmlformats.org/officeDocument/2006/relationships/slideMaster" Target="../slideMasters/slideMaster14.xml"/><Relationship Id="rId4" Type="http://schemas.openxmlformats.org/officeDocument/2006/relationships/tags" Target="../tags/tag1824.xml"/><Relationship Id="rId9" Type="http://schemas.openxmlformats.org/officeDocument/2006/relationships/tags" Target="../tags/tag1829.xml"/><Relationship Id="rId14" Type="http://schemas.openxmlformats.org/officeDocument/2006/relationships/oleObject" Target="../embeddings/oleObject340.bin"/></Relationships>
</file>

<file path=ppt/slideLayouts/_rels/slideLayout251.xml.rels><?xml version="1.0" encoding="UTF-8" standalone="yes"?>
<Relationships xmlns="http://schemas.openxmlformats.org/package/2006/relationships"><Relationship Id="rId8" Type="http://schemas.openxmlformats.org/officeDocument/2006/relationships/tags" Target="../tags/tag1836.xml"/><Relationship Id="rId13" Type="http://schemas.openxmlformats.org/officeDocument/2006/relationships/image" Target="../media/image4.png"/><Relationship Id="rId3" Type="http://schemas.openxmlformats.org/officeDocument/2006/relationships/tags" Target="../tags/tag1831.xml"/><Relationship Id="rId7" Type="http://schemas.openxmlformats.org/officeDocument/2006/relationships/tags" Target="../tags/tag1835.xml"/><Relationship Id="rId12" Type="http://schemas.openxmlformats.org/officeDocument/2006/relationships/image" Target="../media/image3.emf"/><Relationship Id="rId2" Type="http://schemas.openxmlformats.org/officeDocument/2006/relationships/tags" Target="../tags/tag1830.xml"/><Relationship Id="rId1" Type="http://schemas.openxmlformats.org/officeDocument/2006/relationships/vmlDrawing" Target="../drawings/vmlDrawing175.vml"/><Relationship Id="rId6" Type="http://schemas.openxmlformats.org/officeDocument/2006/relationships/tags" Target="../tags/tag1834.xml"/><Relationship Id="rId11" Type="http://schemas.openxmlformats.org/officeDocument/2006/relationships/oleObject" Target="../embeddings/oleObject341.bin"/><Relationship Id="rId5" Type="http://schemas.openxmlformats.org/officeDocument/2006/relationships/tags" Target="../tags/tag1833.xml"/><Relationship Id="rId10" Type="http://schemas.openxmlformats.org/officeDocument/2006/relationships/slideMaster" Target="../slideMasters/slideMaster14.xml"/><Relationship Id="rId4" Type="http://schemas.openxmlformats.org/officeDocument/2006/relationships/tags" Target="../tags/tag1832.xml"/><Relationship Id="rId9" Type="http://schemas.openxmlformats.org/officeDocument/2006/relationships/tags" Target="../tags/tag1837.xml"/><Relationship Id="rId14" Type="http://schemas.openxmlformats.org/officeDocument/2006/relationships/oleObject" Target="../embeddings/oleObject342.bin"/></Relationships>
</file>

<file path=ppt/slideLayouts/_rels/slideLayout252.xml.rels><?xml version="1.0" encoding="UTF-8" standalone="yes"?>
<Relationships xmlns="http://schemas.openxmlformats.org/package/2006/relationships"><Relationship Id="rId8" Type="http://schemas.openxmlformats.org/officeDocument/2006/relationships/tags" Target="../tags/tag1844.xml"/><Relationship Id="rId13" Type="http://schemas.openxmlformats.org/officeDocument/2006/relationships/image" Target="../media/image4.png"/><Relationship Id="rId3" Type="http://schemas.openxmlformats.org/officeDocument/2006/relationships/tags" Target="../tags/tag1839.xml"/><Relationship Id="rId7" Type="http://schemas.openxmlformats.org/officeDocument/2006/relationships/tags" Target="../tags/tag1843.xml"/><Relationship Id="rId12" Type="http://schemas.openxmlformats.org/officeDocument/2006/relationships/image" Target="../media/image3.emf"/><Relationship Id="rId2" Type="http://schemas.openxmlformats.org/officeDocument/2006/relationships/tags" Target="../tags/tag1838.xml"/><Relationship Id="rId1" Type="http://schemas.openxmlformats.org/officeDocument/2006/relationships/vmlDrawing" Target="../drawings/vmlDrawing176.vml"/><Relationship Id="rId6" Type="http://schemas.openxmlformats.org/officeDocument/2006/relationships/tags" Target="../tags/tag1842.xml"/><Relationship Id="rId11" Type="http://schemas.openxmlformats.org/officeDocument/2006/relationships/oleObject" Target="../embeddings/oleObject343.bin"/><Relationship Id="rId5" Type="http://schemas.openxmlformats.org/officeDocument/2006/relationships/tags" Target="../tags/tag1841.xml"/><Relationship Id="rId10" Type="http://schemas.openxmlformats.org/officeDocument/2006/relationships/slideMaster" Target="../slideMasters/slideMaster14.xml"/><Relationship Id="rId4" Type="http://schemas.openxmlformats.org/officeDocument/2006/relationships/tags" Target="../tags/tag1840.xml"/><Relationship Id="rId9" Type="http://schemas.openxmlformats.org/officeDocument/2006/relationships/tags" Target="../tags/tag1845.xml"/><Relationship Id="rId14" Type="http://schemas.openxmlformats.org/officeDocument/2006/relationships/oleObject" Target="../embeddings/oleObject344.bin"/></Relationships>
</file>

<file path=ppt/slideLayouts/_rels/slideLayout253.xml.rels><?xml version="1.0" encoding="UTF-8" standalone="yes"?>
<Relationships xmlns="http://schemas.openxmlformats.org/package/2006/relationships"><Relationship Id="rId8" Type="http://schemas.openxmlformats.org/officeDocument/2006/relationships/tags" Target="../tags/tag1852.xml"/><Relationship Id="rId13" Type="http://schemas.openxmlformats.org/officeDocument/2006/relationships/image" Target="../media/image4.png"/><Relationship Id="rId3" Type="http://schemas.openxmlformats.org/officeDocument/2006/relationships/tags" Target="../tags/tag1847.xml"/><Relationship Id="rId7" Type="http://schemas.openxmlformats.org/officeDocument/2006/relationships/tags" Target="../tags/tag1851.xml"/><Relationship Id="rId12" Type="http://schemas.openxmlformats.org/officeDocument/2006/relationships/image" Target="../media/image3.emf"/><Relationship Id="rId2" Type="http://schemas.openxmlformats.org/officeDocument/2006/relationships/tags" Target="../tags/tag1846.xml"/><Relationship Id="rId1" Type="http://schemas.openxmlformats.org/officeDocument/2006/relationships/vmlDrawing" Target="../drawings/vmlDrawing177.vml"/><Relationship Id="rId6" Type="http://schemas.openxmlformats.org/officeDocument/2006/relationships/tags" Target="../tags/tag1850.xml"/><Relationship Id="rId11" Type="http://schemas.openxmlformats.org/officeDocument/2006/relationships/oleObject" Target="../embeddings/oleObject345.bin"/><Relationship Id="rId5" Type="http://schemas.openxmlformats.org/officeDocument/2006/relationships/tags" Target="../tags/tag1849.xml"/><Relationship Id="rId10" Type="http://schemas.openxmlformats.org/officeDocument/2006/relationships/slideMaster" Target="../slideMasters/slideMaster14.xml"/><Relationship Id="rId4" Type="http://schemas.openxmlformats.org/officeDocument/2006/relationships/tags" Target="../tags/tag1848.xml"/><Relationship Id="rId9" Type="http://schemas.openxmlformats.org/officeDocument/2006/relationships/tags" Target="../tags/tag1853.xml"/><Relationship Id="rId14" Type="http://schemas.openxmlformats.org/officeDocument/2006/relationships/oleObject" Target="../embeddings/oleObject346.bin"/></Relationships>
</file>

<file path=ppt/slideLayouts/_rels/slideLayout254.xml.rels><?xml version="1.0" encoding="UTF-8" standalone="yes"?>
<Relationships xmlns="http://schemas.openxmlformats.org/package/2006/relationships"><Relationship Id="rId8" Type="http://schemas.openxmlformats.org/officeDocument/2006/relationships/tags" Target="../tags/tag1860.xml"/><Relationship Id="rId13" Type="http://schemas.openxmlformats.org/officeDocument/2006/relationships/image" Target="../media/image4.png"/><Relationship Id="rId3" Type="http://schemas.openxmlformats.org/officeDocument/2006/relationships/tags" Target="../tags/tag1855.xml"/><Relationship Id="rId7" Type="http://schemas.openxmlformats.org/officeDocument/2006/relationships/tags" Target="../tags/tag1859.xml"/><Relationship Id="rId12" Type="http://schemas.openxmlformats.org/officeDocument/2006/relationships/image" Target="../media/image3.emf"/><Relationship Id="rId2" Type="http://schemas.openxmlformats.org/officeDocument/2006/relationships/tags" Target="../tags/tag1854.xml"/><Relationship Id="rId1" Type="http://schemas.openxmlformats.org/officeDocument/2006/relationships/vmlDrawing" Target="../drawings/vmlDrawing178.vml"/><Relationship Id="rId6" Type="http://schemas.openxmlformats.org/officeDocument/2006/relationships/tags" Target="../tags/tag1858.xml"/><Relationship Id="rId11" Type="http://schemas.openxmlformats.org/officeDocument/2006/relationships/oleObject" Target="../embeddings/oleObject347.bin"/><Relationship Id="rId5" Type="http://schemas.openxmlformats.org/officeDocument/2006/relationships/tags" Target="../tags/tag1857.xml"/><Relationship Id="rId10" Type="http://schemas.openxmlformats.org/officeDocument/2006/relationships/slideMaster" Target="../slideMasters/slideMaster14.xml"/><Relationship Id="rId4" Type="http://schemas.openxmlformats.org/officeDocument/2006/relationships/tags" Target="../tags/tag1856.xml"/><Relationship Id="rId9" Type="http://schemas.openxmlformats.org/officeDocument/2006/relationships/tags" Target="../tags/tag1861.xml"/><Relationship Id="rId14" Type="http://schemas.openxmlformats.org/officeDocument/2006/relationships/oleObject" Target="../embeddings/oleObject348.bin"/></Relationships>
</file>

<file path=ppt/slideLayouts/_rels/slideLayout255.xml.rels><?xml version="1.0" encoding="UTF-8" standalone="yes"?>
<Relationships xmlns="http://schemas.openxmlformats.org/package/2006/relationships"><Relationship Id="rId8" Type="http://schemas.openxmlformats.org/officeDocument/2006/relationships/tags" Target="../tags/tag1868.xml"/><Relationship Id="rId13" Type="http://schemas.openxmlformats.org/officeDocument/2006/relationships/image" Target="../media/image4.png"/><Relationship Id="rId3" Type="http://schemas.openxmlformats.org/officeDocument/2006/relationships/tags" Target="../tags/tag1863.xml"/><Relationship Id="rId7" Type="http://schemas.openxmlformats.org/officeDocument/2006/relationships/tags" Target="../tags/tag1867.xml"/><Relationship Id="rId12" Type="http://schemas.openxmlformats.org/officeDocument/2006/relationships/image" Target="../media/image3.emf"/><Relationship Id="rId2" Type="http://schemas.openxmlformats.org/officeDocument/2006/relationships/tags" Target="../tags/tag1862.xml"/><Relationship Id="rId1" Type="http://schemas.openxmlformats.org/officeDocument/2006/relationships/vmlDrawing" Target="../drawings/vmlDrawing179.vml"/><Relationship Id="rId6" Type="http://schemas.openxmlformats.org/officeDocument/2006/relationships/tags" Target="../tags/tag1866.xml"/><Relationship Id="rId11" Type="http://schemas.openxmlformats.org/officeDocument/2006/relationships/oleObject" Target="../embeddings/oleObject349.bin"/><Relationship Id="rId5" Type="http://schemas.openxmlformats.org/officeDocument/2006/relationships/tags" Target="../tags/tag1865.xml"/><Relationship Id="rId10" Type="http://schemas.openxmlformats.org/officeDocument/2006/relationships/slideMaster" Target="../slideMasters/slideMaster14.xml"/><Relationship Id="rId4" Type="http://schemas.openxmlformats.org/officeDocument/2006/relationships/tags" Target="../tags/tag1864.xml"/><Relationship Id="rId9" Type="http://schemas.openxmlformats.org/officeDocument/2006/relationships/tags" Target="../tags/tag1869.xml"/><Relationship Id="rId14" Type="http://schemas.openxmlformats.org/officeDocument/2006/relationships/oleObject" Target="../embeddings/oleObject350.bin"/></Relationships>
</file>

<file path=ppt/slideLayouts/_rels/slideLayout256.xml.rels><?xml version="1.0" encoding="UTF-8" standalone="yes"?>
<Relationships xmlns="http://schemas.openxmlformats.org/package/2006/relationships"><Relationship Id="rId8" Type="http://schemas.openxmlformats.org/officeDocument/2006/relationships/tags" Target="../tags/tag1876.xml"/><Relationship Id="rId13" Type="http://schemas.openxmlformats.org/officeDocument/2006/relationships/image" Target="../media/image4.png"/><Relationship Id="rId3" Type="http://schemas.openxmlformats.org/officeDocument/2006/relationships/tags" Target="../tags/tag1871.xml"/><Relationship Id="rId7" Type="http://schemas.openxmlformats.org/officeDocument/2006/relationships/tags" Target="../tags/tag1875.xml"/><Relationship Id="rId12" Type="http://schemas.openxmlformats.org/officeDocument/2006/relationships/image" Target="../media/image3.emf"/><Relationship Id="rId2" Type="http://schemas.openxmlformats.org/officeDocument/2006/relationships/tags" Target="../tags/tag1870.xml"/><Relationship Id="rId1" Type="http://schemas.openxmlformats.org/officeDocument/2006/relationships/vmlDrawing" Target="../drawings/vmlDrawing180.vml"/><Relationship Id="rId6" Type="http://schemas.openxmlformats.org/officeDocument/2006/relationships/tags" Target="../tags/tag1874.xml"/><Relationship Id="rId11" Type="http://schemas.openxmlformats.org/officeDocument/2006/relationships/oleObject" Target="../embeddings/oleObject351.bin"/><Relationship Id="rId5" Type="http://schemas.openxmlformats.org/officeDocument/2006/relationships/tags" Target="../tags/tag1873.xml"/><Relationship Id="rId10" Type="http://schemas.openxmlformats.org/officeDocument/2006/relationships/slideMaster" Target="../slideMasters/slideMaster14.xml"/><Relationship Id="rId4" Type="http://schemas.openxmlformats.org/officeDocument/2006/relationships/tags" Target="../tags/tag1872.xml"/><Relationship Id="rId9" Type="http://schemas.openxmlformats.org/officeDocument/2006/relationships/tags" Target="../tags/tag1877.xml"/><Relationship Id="rId14" Type="http://schemas.openxmlformats.org/officeDocument/2006/relationships/oleObject" Target="../embeddings/oleObject352.bin"/></Relationships>
</file>

<file path=ppt/slideLayouts/_rels/slideLayout257.xml.rels><?xml version="1.0" encoding="UTF-8" standalone="yes"?>
<Relationships xmlns="http://schemas.openxmlformats.org/package/2006/relationships"><Relationship Id="rId8" Type="http://schemas.openxmlformats.org/officeDocument/2006/relationships/tags" Target="../tags/tag1884.xml"/><Relationship Id="rId13" Type="http://schemas.openxmlformats.org/officeDocument/2006/relationships/image" Target="../media/image4.png"/><Relationship Id="rId3" Type="http://schemas.openxmlformats.org/officeDocument/2006/relationships/tags" Target="../tags/tag1879.xml"/><Relationship Id="rId7" Type="http://schemas.openxmlformats.org/officeDocument/2006/relationships/tags" Target="../tags/tag1883.xml"/><Relationship Id="rId12" Type="http://schemas.openxmlformats.org/officeDocument/2006/relationships/image" Target="../media/image3.emf"/><Relationship Id="rId2" Type="http://schemas.openxmlformats.org/officeDocument/2006/relationships/tags" Target="../tags/tag1878.xml"/><Relationship Id="rId1" Type="http://schemas.openxmlformats.org/officeDocument/2006/relationships/vmlDrawing" Target="../drawings/vmlDrawing181.vml"/><Relationship Id="rId6" Type="http://schemas.openxmlformats.org/officeDocument/2006/relationships/tags" Target="../tags/tag1882.xml"/><Relationship Id="rId11" Type="http://schemas.openxmlformats.org/officeDocument/2006/relationships/oleObject" Target="../embeddings/oleObject353.bin"/><Relationship Id="rId5" Type="http://schemas.openxmlformats.org/officeDocument/2006/relationships/tags" Target="../tags/tag1881.xml"/><Relationship Id="rId10" Type="http://schemas.openxmlformats.org/officeDocument/2006/relationships/slideMaster" Target="../slideMasters/slideMaster14.xml"/><Relationship Id="rId4" Type="http://schemas.openxmlformats.org/officeDocument/2006/relationships/tags" Target="../tags/tag1880.xml"/><Relationship Id="rId9" Type="http://schemas.openxmlformats.org/officeDocument/2006/relationships/tags" Target="../tags/tag1885.xml"/><Relationship Id="rId14" Type="http://schemas.openxmlformats.org/officeDocument/2006/relationships/oleObject" Target="../embeddings/oleObject354.bin"/></Relationships>
</file>

<file path=ppt/slideLayouts/_rels/slideLayout258.xml.rels><?xml version="1.0" encoding="UTF-8" standalone="yes"?>
<Relationships xmlns="http://schemas.openxmlformats.org/package/2006/relationships"><Relationship Id="rId8" Type="http://schemas.openxmlformats.org/officeDocument/2006/relationships/tags" Target="../tags/tag1892.xml"/><Relationship Id="rId13" Type="http://schemas.openxmlformats.org/officeDocument/2006/relationships/image" Target="../media/image4.png"/><Relationship Id="rId3" Type="http://schemas.openxmlformats.org/officeDocument/2006/relationships/tags" Target="../tags/tag1887.xml"/><Relationship Id="rId7" Type="http://schemas.openxmlformats.org/officeDocument/2006/relationships/tags" Target="../tags/tag1891.xml"/><Relationship Id="rId12" Type="http://schemas.openxmlformats.org/officeDocument/2006/relationships/image" Target="../media/image3.emf"/><Relationship Id="rId2" Type="http://schemas.openxmlformats.org/officeDocument/2006/relationships/tags" Target="../tags/tag1886.xml"/><Relationship Id="rId1" Type="http://schemas.openxmlformats.org/officeDocument/2006/relationships/vmlDrawing" Target="../drawings/vmlDrawing182.vml"/><Relationship Id="rId6" Type="http://schemas.openxmlformats.org/officeDocument/2006/relationships/tags" Target="../tags/tag1890.xml"/><Relationship Id="rId11" Type="http://schemas.openxmlformats.org/officeDocument/2006/relationships/oleObject" Target="../embeddings/oleObject355.bin"/><Relationship Id="rId5" Type="http://schemas.openxmlformats.org/officeDocument/2006/relationships/tags" Target="../tags/tag1889.xml"/><Relationship Id="rId10" Type="http://schemas.openxmlformats.org/officeDocument/2006/relationships/slideMaster" Target="../slideMasters/slideMaster14.xml"/><Relationship Id="rId4" Type="http://schemas.openxmlformats.org/officeDocument/2006/relationships/tags" Target="../tags/tag1888.xml"/><Relationship Id="rId9" Type="http://schemas.openxmlformats.org/officeDocument/2006/relationships/tags" Target="../tags/tag1893.xml"/><Relationship Id="rId14" Type="http://schemas.openxmlformats.org/officeDocument/2006/relationships/oleObject" Target="../embeddings/oleObject356.bin"/></Relationships>
</file>

<file path=ppt/slideLayouts/_rels/slideLayout259.xml.rels><?xml version="1.0" encoding="UTF-8" standalone="yes"?>
<Relationships xmlns="http://schemas.openxmlformats.org/package/2006/relationships"><Relationship Id="rId8" Type="http://schemas.openxmlformats.org/officeDocument/2006/relationships/tags" Target="../tags/tag1900.xml"/><Relationship Id="rId13" Type="http://schemas.openxmlformats.org/officeDocument/2006/relationships/image" Target="../media/image4.png"/><Relationship Id="rId3" Type="http://schemas.openxmlformats.org/officeDocument/2006/relationships/tags" Target="../tags/tag1895.xml"/><Relationship Id="rId7" Type="http://schemas.openxmlformats.org/officeDocument/2006/relationships/tags" Target="../tags/tag1899.xml"/><Relationship Id="rId12" Type="http://schemas.openxmlformats.org/officeDocument/2006/relationships/image" Target="../media/image3.emf"/><Relationship Id="rId2" Type="http://schemas.openxmlformats.org/officeDocument/2006/relationships/tags" Target="../tags/tag1894.xml"/><Relationship Id="rId1" Type="http://schemas.openxmlformats.org/officeDocument/2006/relationships/vmlDrawing" Target="../drawings/vmlDrawing183.vml"/><Relationship Id="rId6" Type="http://schemas.openxmlformats.org/officeDocument/2006/relationships/tags" Target="../tags/tag1898.xml"/><Relationship Id="rId11" Type="http://schemas.openxmlformats.org/officeDocument/2006/relationships/oleObject" Target="../embeddings/oleObject357.bin"/><Relationship Id="rId5" Type="http://schemas.openxmlformats.org/officeDocument/2006/relationships/tags" Target="../tags/tag1897.xml"/><Relationship Id="rId10" Type="http://schemas.openxmlformats.org/officeDocument/2006/relationships/slideMaster" Target="../slideMasters/slideMaster14.xml"/><Relationship Id="rId4" Type="http://schemas.openxmlformats.org/officeDocument/2006/relationships/tags" Target="../tags/tag1896.xml"/><Relationship Id="rId9" Type="http://schemas.openxmlformats.org/officeDocument/2006/relationships/tags" Target="../tags/tag1901.xml"/><Relationship Id="rId14" Type="http://schemas.openxmlformats.org/officeDocument/2006/relationships/oleObject" Target="../embeddings/oleObject358.bin"/></Relationships>
</file>

<file path=ppt/slideLayouts/_rels/slideLayout260.xml.rels><?xml version="1.0" encoding="UTF-8" standalone="yes"?>
<Relationships xmlns="http://schemas.openxmlformats.org/package/2006/relationships"><Relationship Id="rId8" Type="http://schemas.openxmlformats.org/officeDocument/2006/relationships/tags" Target="../tags/tag1908.xml"/><Relationship Id="rId13" Type="http://schemas.openxmlformats.org/officeDocument/2006/relationships/image" Target="../media/image4.png"/><Relationship Id="rId3" Type="http://schemas.openxmlformats.org/officeDocument/2006/relationships/tags" Target="../tags/tag1903.xml"/><Relationship Id="rId7" Type="http://schemas.openxmlformats.org/officeDocument/2006/relationships/tags" Target="../tags/tag1907.xml"/><Relationship Id="rId12" Type="http://schemas.openxmlformats.org/officeDocument/2006/relationships/image" Target="../media/image3.emf"/><Relationship Id="rId2" Type="http://schemas.openxmlformats.org/officeDocument/2006/relationships/tags" Target="../tags/tag1902.xml"/><Relationship Id="rId1" Type="http://schemas.openxmlformats.org/officeDocument/2006/relationships/vmlDrawing" Target="../drawings/vmlDrawing184.vml"/><Relationship Id="rId6" Type="http://schemas.openxmlformats.org/officeDocument/2006/relationships/tags" Target="../tags/tag1906.xml"/><Relationship Id="rId11" Type="http://schemas.openxmlformats.org/officeDocument/2006/relationships/oleObject" Target="../embeddings/oleObject359.bin"/><Relationship Id="rId5" Type="http://schemas.openxmlformats.org/officeDocument/2006/relationships/tags" Target="../tags/tag1905.xml"/><Relationship Id="rId10" Type="http://schemas.openxmlformats.org/officeDocument/2006/relationships/slideMaster" Target="../slideMasters/slideMaster14.xml"/><Relationship Id="rId4" Type="http://schemas.openxmlformats.org/officeDocument/2006/relationships/tags" Target="../tags/tag1904.xml"/><Relationship Id="rId9" Type="http://schemas.openxmlformats.org/officeDocument/2006/relationships/tags" Target="../tags/tag1909.xml"/><Relationship Id="rId14" Type="http://schemas.openxmlformats.org/officeDocument/2006/relationships/oleObject" Target="../embeddings/oleObject360.bin"/></Relationships>
</file>

<file path=ppt/slideLayouts/_rels/slideLayout261.xml.rels><?xml version="1.0" encoding="UTF-8" standalone="yes"?>
<Relationships xmlns="http://schemas.openxmlformats.org/package/2006/relationships"><Relationship Id="rId8" Type="http://schemas.openxmlformats.org/officeDocument/2006/relationships/tags" Target="../tags/tag1916.xml"/><Relationship Id="rId13" Type="http://schemas.openxmlformats.org/officeDocument/2006/relationships/image" Target="../media/image4.png"/><Relationship Id="rId3" Type="http://schemas.openxmlformats.org/officeDocument/2006/relationships/tags" Target="../tags/tag1911.xml"/><Relationship Id="rId7" Type="http://schemas.openxmlformats.org/officeDocument/2006/relationships/tags" Target="../tags/tag1915.xml"/><Relationship Id="rId12" Type="http://schemas.openxmlformats.org/officeDocument/2006/relationships/image" Target="../media/image3.emf"/><Relationship Id="rId2" Type="http://schemas.openxmlformats.org/officeDocument/2006/relationships/tags" Target="../tags/tag1910.xml"/><Relationship Id="rId1" Type="http://schemas.openxmlformats.org/officeDocument/2006/relationships/vmlDrawing" Target="../drawings/vmlDrawing185.vml"/><Relationship Id="rId6" Type="http://schemas.openxmlformats.org/officeDocument/2006/relationships/tags" Target="../tags/tag1914.xml"/><Relationship Id="rId11" Type="http://schemas.openxmlformats.org/officeDocument/2006/relationships/oleObject" Target="../embeddings/oleObject361.bin"/><Relationship Id="rId5" Type="http://schemas.openxmlformats.org/officeDocument/2006/relationships/tags" Target="../tags/tag1913.xml"/><Relationship Id="rId10" Type="http://schemas.openxmlformats.org/officeDocument/2006/relationships/slideMaster" Target="../slideMasters/slideMaster14.xml"/><Relationship Id="rId4" Type="http://schemas.openxmlformats.org/officeDocument/2006/relationships/tags" Target="../tags/tag1912.xml"/><Relationship Id="rId9" Type="http://schemas.openxmlformats.org/officeDocument/2006/relationships/tags" Target="../tags/tag1917.xml"/><Relationship Id="rId14" Type="http://schemas.openxmlformats.org/officeDocument/2006/relationships/oleObject" Target="../embeddings/oleObject362.bin"/></Relationships>
</file>

<file path=ppt/slideLayouts/_rels/slideLayout262.xml.rels><?xml version="1.0" encoding="UTF-8" standalone="yes"?>
<Relationships xmlns="http://schemas.openxmlformats.org/package/2006/relationships"><Relationship Id="rId8" Type="http://schemas.openxmlformats.org/officeDocument/2006/relationships/tags" Target="../tags/tag1924.xml"/><Relationship Id="rId13" Type="http://schemas.openxmlformats.org/officeDocument/2006/relationships/image" Target="../media/image4.png"/><Relationship Id="rId3" Type="http://schemas.openxmlformats.org/officeDocument/2006/relationships/tags" Target="../tags/tag1919.xml"/><Relationship Id="rId7" Type="http://schemas.openxmlformats.org/officeDocument/2006/relationships/tags" Target="../tags/tag1923.xml"/><Relationship Id="rId12" Type="http://schemas.openxmlformats.org/officeDocument/2006/relationships/image" Target="../media/image3.emf"/><Relationship Id="rId2" Type="http://schemas.openxmlformats.org/officeDocument/2006/relationships/tags" Target="../tags/tag1918.xml"/><Relationship Id="rId1" Type="http://schemas.openxmlformats.org/officeDocument/2006/relationships/vmlDrawing" Target="../drawings/vmlDrawing186.vml"/><Relationship Id="rId6" Type="http://schemas.openxmlformats.org/officeDocument/2006/relationships/tags" Target="../tags/tag1922.xml"/><Relationship Id="rId11" Type="http://schemas.openxmlformats.org/officeDocument/2006/relationships/oleObject" Target="../embeddings/oleObject363.bin"/><Relationship Id="rId5" Type="http://schemas.openxmlformats.org/officeDocument/2006/relationships/tags" Target="../tags/tag1921.xml"/><Relationship Id="rId10" Type="http://schemas.openxmlformats.org/officeDocument/2006/relationships/slideMaster" Target="../slideMasters/slideMaster14.xml"/><Relationship Id="rId4" Type="http://schemas.openxmlformats.org/officeDocument/2006/relationships/tags" Target="../tags/tag1920.xml"/><Relationship Id="rId9" Type="http://schemas.openxmlformats.org/officeDocument/2006/relationships/tags" Target="../tags/tag1925.xml"/><Relationship Id="rId14" Type="http://schemas.openxmlformats.org/officeDocument/2006/relationships/oleObject" Target="../embeddings/oleObject364.bin"/></Relationships>
</file>

<file path=ppt/slideLayouts/_rels/slideLayout263.xml.rels><?xml version="1.0" encoding="UTF-8" standalone="yes"?>
<Relationships xmlns="http://schemas.openxmlformats.org/package/2006/relationships"><Relationship Id="rId8" Type="http://schemas.openxmlformats.org/officeDocument/2006/relationships/tags" Target="../tags/tag1932.xml"/><Relationship Id="rId13" Type="http://schemas.openxmlformats.org/officeDocument/2006/relationships/image" Target="../media/image4.png"/><Relationship Id="rId3" Type="http://schemas.openxmlformats.org/officeDocument/2006/relationships/tags" Target="../tags/tag1927.xml"/><Relationship Id="rId7" Type="http://schemas.openxmlformats.org/officeDocument/2006/relationships/tags" Target="../tags/tag1931.xml"/><Relationship Id="rId12" Type="http://schemas.openxmlformats.org/officeDocument/2006/relationships/image" Target="../media/image3.emf"/><Relationship Id="rId2" Type="http://schemas.openxmlformats.org/officeDocument/2006/relationships/tags" Target="../tags/tag1926.xml"/><Relationship Id="rId1" Type="http://schemas.openxmlformats.org/officeDocument/2006/relationships/vmlDrawing" Target="../drawings/vmlDrawing187.vml"/><Relationship Id="rId6" Type="http://schemas.openxmlformats.org/officeDocument/2006/relationships/tags" Target="../tags/tag1930.xml"/><Relationship Id="rId11" Type="http://schemas.openxmlformats.org/officeDocument/2006/relationships/oleObject" Target="../embeddings/oleObject365.bin"/><Relationship Id="rId5" Type="http://schemas.openxmlformats.org/officeDocument/2006/relationships/tags" Target="../tags/tag1929.xml"/><Relationship Id="rId10" Type="http://schemas.openxmlformats.org/officeDocument/2006/relationships/slideMaster" Target="../slideMasters/slideMaster14.xml"/><Relationship Id="rId4" Type="http://schemas.openxmlformats.org/officeDocument/2006/relationships/tags" Target="../tags/tag1928.xml"/><Relationship Id="rId9" Type="http://schemas.openxmlformats.org/officeDocument/2006/relationships/tags" Target="../tags/tag1933.xml"/><Relationship Id="rId14" Type="http://schemas.openxmlformats.org/officeDocument/2006/relationships/oleObject" Target="../embeddings/oleObject366.bin"/></Relationships>
</file>

<file path=ppt/slideLayouts/_rels/slideLayout264.xml.rels><?xml version="1.0" encoding="UTF-8" standalone="yes"?>
<Relationships xmlns="http://schemas.openxmlformats.org/package/2006/relationships"><Relationship Id="rId8" Type="http://schemas.openxmlformats.org/officeDocument/2006/relationships/tags" Target="../tags/tag1940.xml"/><Relationship Id="rId13" Type="http://schemas.openxmlformats.org/officeDocument/2006/relationships/image" Target="../media/image4.png"/><Relationship Id="rId3" Type="http://schemas.openxmlformats.org/officeDocument/2006/relationships/tags" Target="../tags/tag1935.xml"/><Relationship Id="rId7" Type="http://schemas.openxmlformats.org/officeDocument/2006/relationships/tags" Target="../tags/tag1939.xml"/><Relationship Id="rId12" Type="http://schemas.openxmlformats.org/officeDocument/2006/relationships/image" Target="../media/image3.emf"/><Relationship Id="rId2" Type="http://schemas.openxmlformats.org/officeDocument/2006/relationships/tags" Target="../tags/tag1934.xml"/><Relationship Id="rId1" Type="http://schemas.openxmlformats.org/officeDocument/2006/relationships/vmlDrawing" Target="../drawings/vmlDrawing188.vml"/><Relationship Id="rId6" Type="http://schemas.openxmlformats.org/officeDocument/2006/relationships/tags" Target="../tags/tag1938.xml"/><Relationship Id="rId11" Type="http://schemas.openxmlformats.org/officeDocument/2006/relationships/oleObject" Target="../embeddings/oleObject367.bin"/><Relationship Id="rId5" Type="http://schemas.openxmlformats.org/officeDocument/2006/relationships/tags" Target="../tags/tag1937.xml"/><Relationship Id="rId10" Type="http://schemas.openxmlformats.org/officeDocument/2006/relationships/slideMaster" Target="../slideMasters/slideMaster14.xml"/><Relationship Id="rId4" Type="http://schemas.openxmlformats.org/officeDocument/2006/relationships/tags" Target="../tags/tag1936.xml"/><Relationship Id="rId9" Type="http://schemas.openxmlformats.org/officeDocument/2006/relationships/tags" Target="../tags/tag1941.xml"/><Relationship Id="rId14" Type="http://schemas.openxmlformats.org/officeDocument/2006/relationships/oleObject" Target="../embeddings/oleObject368.bin"/></Relationships>
</file>

<file path=ppt/slideLayouts/_rels/slideLayout265.xml.rels><?xml version="1.0" encoding="UTF-8" standalone="yes"?>
<Relationships xmlns="http://schemas.openxmlformats.org/package/2006/relationships"><Relationship Id="rId8" Type="http://schemas.openxmlformats.org/officeDocument/2006/relationships/tags" Target="../tags/tag1948.xml"/><Relationship Id="rId13" Type="http://schemas.openxmlformats.org/officeDocument/2006/relationships/image" Target="../media/image4.png"/><Relationship Id="rId3" Type="http://schemas.openxmlformats.org/officeDocument/2006/relationships/tags" Target="../tags/tag1943.xml"/><Relationship Id="rId7" Type="http://schemas.openxmlformats.org/officeDocument/2006/relationships/tags" Target="../tags/tag1947.xml"/><Relationship Id="rId12" Type="http://schemas.openxmlformats.org/officeDocument/2006/relationships/image" Target="../media/image3.emf"/><Relationship Id="rId2" Type="http://schemas.openxmlformats.org/officeDocument/2006/relationships/tags" Target="../tags/tag1942.xml"/><Relationship Id="rId1" Type="http://schemas.openxmlformats.org/officeDocument/2006/relationships/vmlDrawing" Target="../drawings/vmlDrawing189.vml"/><Relationship Id="rId6" Type="http://schemas.openxmlformats.org/officeDocument/2006/relationships/tags" Target="../tags/tag1946.xml"/><Relationship Id="rId11" Type="http://schemas.openxmlformats.org/officeDocument/2006/relationships/oleObject" Target="../embeddings/oleObject369.bin"/><Relationship Id="rId5" Type="http://schemas.openxmlformats.org/officeDocument/2006/relationships/tags" Target="../tags/tag1945.xml"/><Relationship Id="rId10" Type="http://schemas.openxmlformats.org/officeDocument/2006/relationships/slideMaster" Target="../slideMasters/slideMaster14.xml"/><Relationship Id="rId4" Type="http://schemas.openxmlformats.org/officeDocument/2006/relationships/tags" Target="../tags/tag1944.xml"/><Relationship Id="rId9" Type="http://schemas.openxmlformats.org/officeDocument/2006/relationships/tags" Target="../tags/tag1949.xml"/><Relationship Id="rId14" Type="http://schemas.openxmlformats.org/officeDocument/2006/relationships/oleObject" Target="../embeddings/oleObject370.bin"/></Relationships>
</file>

<file path=ppt/slideLayouts/_rels/slideLayout266.xml.rels><?xml version="1.0" encoding="UTF-8" standalone="yes"?>
<Relationships xmlns="http://schemas.openxmlformats.org/package/2006/relationships"><Relationship Id="rId8" Type="http://schemas.openxmlformats.org/officeDocument/2006/relationships/tags" Target="../tags/tag1956.xml"/><Relationship Id="rId13" Type="http://schemas.openxmlformats.org/officeDocument/2006/relationships/image" Target="../media/image4.png"/><Relationship Id="rId3" Type="http://schemas.openxmlformats.org/officeDocument/2006/relationships/tags" Target="../tags/tag1951.xml"/><Relationship Id="rId7" Type="http://schemas.openxmlformats.org/officeDocument/2006/relationships/tags" Target="../tags/tag1955.xml"/><Relationship Id="rId12" Type="http://schemas.openxmlformats.org/officeDocument/2006/relationships/image" Target="../media/image3.emf"/><Relationship Id="rId2" Type="http://schemas.openxmlformats.org/officeDocument/2006/relationships/tags" Target="../tags/tag1950.xml"/><Relationship Id="rId1" Type="http://schemas.openxmlformats.org/officeDocument/2006/relationships/vmlDrawing" Target="../drawings/vmlDrawing190.vml"/><Relationship Id="rId6" Type="http://schemas.openxmlformats.org/officeDocument/2006/relationships/tags" Target="../tags/tag1954.xml"/><Relationship Id="rId11" Type="http://schemas.openxmlformats.org/officeDocument/2006/relationships/oleObject" Target="../embeddings/oleObject371.bin"/><Relationship Id="rId5" Type="http://schemas.openxmlformats.org/officeDocument/2006/relationships/tags" Target="../tags/tag1953.xml"/><Relationship Id="rId10" Type="http://schemas.openxmlformats.org/officeDocument/2006/relationships/slideMaster" Target="../slideMasters/slideMaster14.xml"/><Relationship Id="rId4" Type="http://schemas.openxmlformats.org/officeDocument/2006/relationships/tags" Target="../tags/tag1952.xml"/><Relationship Id="rId9" Type="http://schemas.openxmlformats.org/officeDocument/2006/relationships/tags" Target="../tags/tag1957.xml"/><Relationship Id="rId14" Type="http://schemas.openxmlformats.org/officeDocument/2006/relationships/oleObject" Target="../embeddings/oleObject372.bin"/></Relationships>
</file>

<file path=ppt/slideLayouts/_rels/slideLayout267.xml.rels><?xml version="1.0" encoding="UTF-8" standalone="yes"?>
<Relationships xmlns="http://schemas.openxmlformats.org/package/2006/relationships"><Relationship Id="rId8" Type="http://schemas.openxmlformats.org/officeDocument/2006/relationships/tags" Target="../tags/tag1964.xml"/><Relationship Id="rId13" Type="http://schemas.openxmlformats.org/officeDocument/2006/relationships/image" Target="../media/image4.png"/><Relationship Id="rId3" Type="http://schemas.openxmlformats.org/officeDocument/2006/relationships/tags" Target="../tags/tag1959.xml"/><Relationship Id="rId7" Type="http://schemas.openxmlformats.org/officeDocument/2006/relationships/tags" Target="../tags/tag1963.xml"/><Relationship Id="rId12" Type="http://schemas.openxmlformats.org/officeDocument/2006/relationships/image" Target="../media/image3.emf"/><Relationship Id="rId2" Type="http://schemas.openxmlformats.org/officeDocument/2006/relationships/tags" Target="../tags/tag1958.xml"/><Relationship Id="rId1" Type="http://schemas.openxmlformats.org/officeDocument/2006/relationships/vmlDrawing" Target="../drawings/vmlDrawing191.vml"/><Relationship Id="rId6" Type="http://schemas.openxmlformats.org/officeDocument/2006/relationships/tags" Target="../tags/tag1962.xml"/><Relationship Id="rId11" Type="http://schemas.openxmlformats.org/officeDocument/2006/relationships/oleObject" Target="../embeddings/oleObject373.bin"/><Relationship Id="rId5" Type="http://schemas.openxmlformats.org/officeDocument/2006/relationships/tags" Target="../tags/tag1961.xml"/><Relationship Id="rId10" Type="http://schemas.openxmlformats.org/officeDocument/2006/relationships/slideMaster" Target="../slideMasters/slideMaster14.xml"/><Relationship Id="rId4" Type="http://schemas.openxmlformats.org/officeDocument/2006/relationships/tags" Target="../tags/tag1960.xml"/><Relationship Id="rId9" Type="http://schemas.openxmlformats.org/officeDocument/2006/relationships/tags" Target="../tags/tag1965.xml"/><Relationship Id="rId14" Type="http://schemas.openxmlformats.org/officeDocument/2006/relationships/oleObject" Target="../embeddings/oleObject374.bin"/></Relationships>
</file>

<file path=ppt/slideLayouts/_rels/slideLayout268.xml.rels><?xml version="1.0" encoding="UTF-8" standalone="yes"?>
<Relationships xmlns="http://schemas.openxmlformats.org/package/2006/relationships"><Relationship Id="rId8" Type="http://schemas.openxmlformats.org/officeDocument/2006/relationships/tags" Target="../tags/tag1972.xml"/><Relationship Id="rId13" Type="http://schemas.openxmlformats.org/officeDocument/2006/relationships/image" Target="../media/image4.png"/><Relationship Id="rId3" Type="http://schemas.openxmlformats.org/officeDocument/2006/relationships/tags" Target="../tags/tag1967.xml"/><Relationship Id="rId7" Type="http://schemas.openxmlformats.org/officeDocument/2006/relationships/tags" Target="../tags/tag1971.xml"/><Relationship Id="rId12" Type="http://schemas.openxmlformats.org/officeDocument/2006/relationships/image" Target="../media/image3.emf"/><Relationship Id="rId2" Type="http://schemas.openxmlformats.org/officeDocument/2006/relationships/tags" Target="../tags/tag1966.xml"/><Relationship Id="rId1" Type="http://schemas.openxmlformats.org/officeDocument/2006/relationships/vmlDrawing" Target="../drawings/vmlDrawing192.vml"/><Relationship Id="rId6" Type="http://schemas.openxmlformats.org/officeDocument/2006/relationships/tags" Target="../tags/tag1970.xml"/><Relationship Id="rId11" Type="http://schemas.openxmlformats.org/officeDocument/2006/relationships/oleObject" Target="../embeddings/oleObject375.bin"/><Relationship Id="rId5" Type="http://schemas.openxmlformats.org/officeDocument/2006/relationships/tags" Target="../tags/tag1969.xml"/><Relationship Id="rId10" Type="http://schemas.openxmlformats.org/officeDocument/2006/relationships/slideMaster" Target="../slideMasters/slideMaster14.xml"/><Relationship Id="rId4" Type="http://schemas.openxmlformats.org/officeDocument/2006/relationships/tags" Target="../tags/tag1968.xml"/><Relationship Id="rId9" Type="http://schemas.openxmlformats.org/officeDocument/2006/relationships/tags" Target="../tags/tag1973.xml"/><Relationship Id="rId14" Type="http://schemas.openxmlformats.org/officeDocument/2006/relationships/oleObject" Target="../embeddings/oleObject376.bin"/></Relationships>
</file>

<file path=ppt/slideLayouts/_rels/slideLayout269.xml.rels><?xml version="1.0" encoding="UTF-8" standalone="yes"?>
<Relationships xmlns="http://schemas.openxmlformats.org/package/2006/relationships"><Relationship Id="rId8" Type="http://schemas.openxmlformats.org/officeDocument/2006/relationships/tags" Target="../tags/tag1989.xml"/><Relationship Id="rId13" Type="http://schemas.openxmlformats.org/officeDocument/2006/relationships/oleObject" Target="../embeddings/oleObject379.bin"/><Relationship Id="rId3" Type="http://schemas.openxmlformats.org/officeDocument/2006/relationships/tags" Target="../tags/tag1984.xml"/><Relationship Id="rId7" Type="http://schemas.openxmlformats.org/officeDocument/2006/relationships/tags" Target="../tags/tag1988.xml"/><Relationship Id="rId12" Type="http://schemas.openxmlformats.org/officeDocument/2006/relationships/image" Target="../media/image3.emf"/><Relationship Id="rId2" Type="http://schemas.openxmlformats.org/officeDocument/2006/relationships/tags" Target="../tags/tag1983.xml"/><Relationship Id="rId1" Type="http://schemas.openxmlformats.org/officeDocument/2006/relationships/vmlDrawing" Target="../drawings/vmlDrawing194.vml"/><Relationship Id="rId6" Type="http://schemas.openxmlformats.org/officeDocument/2006/relationships/tags" Target="../tags/tag1987.xml"/><Relationship Id="rId11" Type="http://schemas.openxmlformats.org/officeDocument/2006/relationships/oleObject" Target="../embeddings/oleObject378.bin"/><Relationship Id="rId5" Type="http://schemas.openxmlformats.org/officeDocument/2006/relationships/tags" Target="../tags/tag1986.xml"/><Relationship Id="rId10" Type="http://schemas.openxmlformats.org/officeDocument/2006/relationships/slideMaster" Target="../slideMasters/slideMaster15.xml"/><Relationship Id="rId4" Type="http://schemas.openxmlformats.org/officeDocument/2006/relationships/tags" Target="../tags/tag1985.xml"/><Relationship Id="rId9" Type="http://schemas.openxmlformats.org/officeDocument/2006/relationships/tags" Target="../tags/tag1990.xml"/></Relationships>
</file>

<file path=ppt/slideLayouts/_rels/slideLayout270.xml.rels><?xml version="1.0" encoding="UTF-8" standalone="yes"?>
<Relationships xmlns="http://schemas.openxmlformats.org/package/2006/relationships"><Relationship Id="rId8" Type="http://schemas.openxmlformats.org/officeDocument/2006/relationships/tags" Target="../tags/tag1997.xml"/><Relationship Id="rId13" Type="http://schemas.openxmlformats.org/officeDocument/2006/relationships/image" Target="../media/image4.png"/><Relationship Id="rId3" Type="http://schemas.openxmlformats.org/officeDocument/2006/relationships/tags" Target="../tags/tag1992.xml"/><Relationship Id="rId7" Type="http://schemas.openxmlformats.org/officeDocument/2006/relationships/tags" Target="../tags/tag1996.xml"/><Relationship Id="rId12" Type="http://schemas.openxmlformats.org/officeDocument/2006/relationships/image" Target="../media/image3.emf"/><Relationship Id="rId2" Type="http://schemas.openxmlformats.org/officeDocument/2006/relationships/tags" Target="../tags/tag1991.xml"/><Relationship Id="rId1" Type="http://schemas.openxmlformats.org/officeDocument/2006/relationships/vmlDrawing" Target="../drawings/vmlDrawing195.vml"/><Relationship Id="rId6" Type="http://schemas.openxmlformats.org/officeDocument/2006/relationships/tags" Target="../tags/tag1995.xml"/><Relationship Id="rId11" Type="http://schemas.openxmlformats.org/officeDocument/2006/relationships/oleObject" Target="../embeddings/oleObject380.bin"/><Relationship Id="rId5" Type="http://schemas.openxmlformats.org/officeDocument/2006/relationships/tags" Target="../tags/tag1994.xml"/><Relationship Id="rId10" Type="http://schemas.openxmlformats.org/officeDocument/2006/relationships/slideMaster" Target="../slideMasters/slideMaster15.xml"/><Relationship Id="rId4" Type="http://schemas.openxmlformats.org/officeDocument/2006/relationships/tags" Target="../tags/tag1993.xml"/><Relationship Id="rId9" Type="http://schemas.openxmlformats.org/officeDocument/2006/relationships/tags" Target="../tags/tag1998.xml"/><Relationship Id="rId14" Type="http://schemas.openxmlformats.org/officeDocument/2006/relationships/oleObject" Target="../embeddings/oleObject381.bin"/></Relationships>
</file>

<file path=ppt/slideLayouts/_rels/slideLayout271.xml.rels><?xml version="1.0" encoding="UTF-8" standalone="yes"?>
<Relationships xmlns="http://schemas.openxmlformats.org/package/2006/relationships"><Relationship Id="rId8" Type="http://schemas.openxmlformats.org/officeDocument/2006/relationships/tags" Target="../tags/tag2005.xml"/><Relationship Id="rId13" Type="http://schemas.openxmlformats.org/officeDocument/2006/relationships/image" Target="../media/image4.png"/><Relationship Id="rId3" Type="http://schemas.openxmlformats.org/officeDocument/2006/relationships/tags" Target="../tags/tag2000.xml"/><Relationship Id="rId7" Type="http://schemas.openxmlformats.org/officeDocument/2006/relationships/tags" Target="../tags/tag2004.xml"/><Relationship Id="rId12" Type="http://schemas.openxmlformats.org/officeDocument/2006/relationships/image" Target="../media/image3.emf"/><Relationship Id="rId2" Type="http://schemas.openxmlformats.org/officeDocument/2006/relationships/tags" Target="../tags/tag1999.xml"/><Relationship Id="rId1" Type="http://schemas.openxmlformats.org/officeDocument/2006/relationships/vmlDrawing" Target="../drawings/vmlDrawing196.vml"/><Relationship Id="rId6" Type="http://schemas.openxmlformats.org/officeDocument/2006/relationships/tags" Target="../tags/tag2003.xml"/><Relationship Id="rId11" Type="http://schemas.openxmlformats.org/officeDocument/2006/relationships/oleObject" Target="../embeddings/oleObject382.bin"/><Relationship Id="rId5" Type="http://schemas.openxmlformats.org/officeDocument/2006/relationships/tags" Target="../tags/tag2002.xml"/><Relationship Id="rId10" Type="http://schemas.openxmlformats.org/officeDocument/2006/relationships/slideMaster" Target="../slideMasters/slideMaster15.xml"/><Relationship Id="rId4" Type="http://schemas.openxmlformats.org/officeDocument/2006/relationships/tags" Target="../tags/tag2001.xml"/><Relationship Id="rId9" Type="http://schemas.openxmlformats.org/officeDocument/2006/relationships/tags" Target="../tags/tag2006.xml"/><Relationship Id="rId14" Type="http://schemas.openxmlformats.org/officeDocument/2006/relationships/oleObject" Target="../embeddings/oleObject383.bin"/></Relationships>
</file>

<file path=ppt/slideLayouts/_rels/slideLayout272.xml.rels><?xml version="1.0" encoding="UTF-8" standalone="yes"?>
<Relationships xmlns="http://schemas.openxmlformats.org/package/2006/relationships"><Relationship Id="rId8" Type="http://schemas.openxmlformats.org/officeDocument/2006/relationships/tags" Target="../tags/tag2013.xml"/><Relationship Id="rId13" Type="http://schemas.openxmlformats.org/officeDocument/2006/relationships/image" Target="../media/image4.png"/><Relationship Id="rId3" Type="http://schemas.openxmlformats.org/officeDocument/2006/relationships/tags" Target="../tags/tag2008.xml"/><Relationship Id="rId7" Type="http://schemas.openxmlformats.org/officeDocument/2006/relationships/tags" Target="../tags/tag2012.xml"/><Relationship Id="rId12" Type="http://schemas.openxmlformats.org/officeDocument/2006/relationships/image" Target="../media/image3.emf"/><Relationship Id="rId2" Type="http://schemas.openxmlformats.org/officeDocument/2006/relationships/tags" Target="../tags/tag2007.xml"/><Relationship Id="rId1" Type="http://schemas.openxmlformats.org/officeDocument/2006/relationships/vmlDrawing" Target="../drawings/vmlDrawing197.vml"/><Relationship Id="rId6" Type="http://schemas.openxmlformats.org/officeDocument/2006/relationships/tags" Target="../tags/tag2011.xml"/><Relationship Id="rId11" Type="http://schemas.openxmlformats.org/officeDocument/2006/relationships/oleObject" Target="../embeddings/oleObject384.bin"/><Relationship Id="rId5" Type="http://schemas.openxmlformats.org/officeDocument/2006/relationships/tags" Target="../tags/tag2010.xml"/><Relationship Id="rId10" Type="http://schemas.openxmlformats.org/officeDocument/2006/relationships/slideMaster" Target="../slideMasters/slideMaster15.xml"/><Relationship Id="rId4" Type="http://schemas.openxmlformats.org/officeDocument/2006/relationships/tags" Target="../tags/tag2009.xml"/><Relationship Id="rId9" Type="http://schemas.openxmlformats.org/officeDocument/2006/relationships/tags" Target="../tags/tag2014.xml"/><Relationship Id="rId14" Type="http://schemas.openxmlformats.org/officeDocument/2006/relationships/oleObject" Target="../embeddings/oleObject385.bin"/></Relationships>
</file>

<file path=ppt/slideLayouts/_rels/slideLayout273.xml.rels><?xml version="1.0" encoding="UTF-8" standalone="yes"?>
<Relationships xmlns="http://schemas.openxmlformats.org/package/2006/relationships"><Relationship Id="rId8" Type="http://schemas.openxmlformats.org/officeDocument/2006/relationships/tags" Target="../tags/tag2021.xml"/><Relationship Id="rId13" Type="http://schemas.openxmlformats.org/officeDocument/2006/relationships/image" Target="../media/image4.png"/><Relationship Id="rId3" Type="http://schemas.openxmlformats.org/officeDocument/2006/relationships/tags" Target="../tags/tag2016.xml"/><Relationship Id="rId7" Type="http://schemas.openxmlformats.org/officeDocument/2006/relationships/tags" Target="../tags/tag2020.xml"/><Relationship Id="rId12" Type="http://schemas.openxmlformats.org/officeDocument/2006/relationships/image" Target="../media/image3.emf"/><Relationship Id="rId2" Type="http://schemas.openxmlformats.org/officeDocument/2006/relationships/tags" Target="../tags/tag2015.xml"/><Relationship Id="rId1" Type="http://schemas.openxmlformats.org/officeDocument/2006/relationships/vmlDrawing" Target="../drawings/vmlDrawing198.vml"/><Relationship Id="rId6" Type="http://schemas.openxmlformats.org/officeDocument/2006/relationships/tags" Target="../tags/tag2019.xml"/><Relationship Id="rId11" Type="http://schemas.openxmlformats.org/officeDocument/2006/relationships/oleObject" Target="../embeddings/oleObject386.bin"/><Relationship Id="rId5" Type="http://schemas.openxmlformats.org/officeDocument/2006/relationships/tags" Target="../tags/tag2018.xml"/><Relationship Id="rId10" Type="http://schemas.openxmlformats.org/officeDocument/2006/relationships/slideMaster" Target="../slideMasters/slideMaster15.xml"/><Relationship Id="rId4" Type="http://schemas.openxmlformats.org/officeDocument/2006/relationships/tags" Target="../tags/tag2017.xml"/><Relationship Id="rId9" Type="http://schemas.openxmlformats.org/officeDocument/2006/relationships/tags" Target="../tags/tag2022.xml"/><Relationship Id="rId14" Type="http://schemas.openxmlformats.org/officeDocument/2006/relationships/oleObject" Target="../embeddings/oleObject387.bin"/></Relationships>
</file>

<file path=ppt/slideLayouts/_rels/slideLayout274.xml.rels><?xml version="1.0" encoding="UTF-8" standalone="yes"?>
<Relationships xmlns="http://schemas.openxmlformats.org/package/2006/relationships"><Relationship Id="rId8" Type="http://schemas.openxmlformats.org/officeDocument/2006/relationships/tags" Target="../tags/tag2029.xml"/><Relationship Id="rId13" Type="http://schemas.openxmlformats.org/officeDocument/2006/relationships/image" Target="../media/image4.png"/><Relationship Id="rId3" Type="http://schemas.openxmlformats.org/officeDocument/2006/relationships/tags" Target="../tags/tag2024.xml"/><Relationship Id="rId7" Type="http://schemas.openxmlformats.org/officeDocument/2006/relationships/tags" Target="../tags/tag2028.xml"/><Relationship Id="rId12" Type="http://schemas.openxmlformats.org/officeDocument/2006/relationships/image" Target="../media/image3.emf"/><Relationship Id="rId2" Type="http://schemas.openxmlformats.org/officeDocument/2006/relationships/tags" Target="../tags/tag2023.xml"/><Relationship Id="rId1" Type="http://schemas.openxmlformats.org/officeDocument/2006/relationships/vmlDrawing" Target="../drawings/vmlDrawing199.vml"/><Relationship Id="rId6" Type="http://schemas.openxmlformats.org/officeDocument/2006/relationships/tags" Target="../tags/tag2027.xml"/><Relationship Id="rId11" Type="http://schemas.openxmlformats.org/officeDocument/2006/relationships/oleObject" Target="../embeddings/oleObject388.bin"/><Relationship Id="rId5" Type="http://schemas.openxmlformats.org/officeDocument/2006/relationships/tags" Target="../tags/tag2026.xml"/><Relationship Id="rId10" Type="http://schemas.openxmlformats.org/officeDocument/2006/relationships/slideMaster" Target="../slideMasters/slideMaster15.xml"/><Relationship Id="rId4" Type="http://schemas.openxmlformats.org/officeDocument/2006/relationships/tags" Target="../tags/tag2025.xml"/><Relationship Id="rId9" Type="http://schemas.openxmlformats.org/officeDocument/2006/relationships/tags" Target="../tags/tag2030.xml"/><Relationship Id="rId14" Type="http://schemas.openxmlformats.org/officeDocument/2006/relationships/oleObject" Target="../embeddings/oleObject389.bin"/></Relationships>
</file>

<file path=ppt/slideLayouts/_rels/slideLayout275.xml.rels><?xml version="1.0" encoding="UTF-8" standalone="yes"?>
<Relationships xmlns="http://schemas.openxmlformats.org/package/2006/relationships"><Relationship Id="rId8" Type="http://schemas.openxmlformats.org/officeDocument/2006/relationships/tags" Target="../tags/tag2037.xml"/><Relationship Id="rId13" Type="http://schemas.openxmlformats.org/officeDocument/2006/relationships/image" Target="../media/image4.png"/><Relationship Id="rId3" Type="http://schemas.openxmlformats.org/officeDocument/2006/relationships/tags" Target="../tags/tag2032.xml"/><Relationship Id="rId7" Type="http://schemas.openxmlformats.org/officeDocument/2006/relationships/tags" Target="../tags/tag2036.xml"/><Relationship Id="rId12" Type="http://schemas.openxmlformats.org/officeDocument/2006/relationships/image" Target="../media/image3.emf"/><Relationship Id="rId2" Type="http://schemas.openxmlformats.org/officeDocument/2006/relationships/tags" Target="../tags/tag2031.xml"/><Relationship Id="rId1" Type="http://schemas.openxmlformats.org/officeDocument/2006/relationships/vmlDrawing" Target="../drawings/vmlDrawing200.vml"/><Relationship Id="rId6" Type="http://schemas.openxmlformats.org/officeDocument/2006/relationships/tags" Target="../tags/tag2035.xml"/><Relationship Id="rId11" Type="http://schemas.openxmlformats.org/officeDocument/2006/relationships/oleObject" Target="../embeddings/oleObject390.bin"/><Relationship Id="rId5" Type="http://schemas.openxmlformats.org/officeDocument/2006/relationships/tags" Target="../tags/tag2034.xml"/><Relationship Id="rId10" Type="http://schemas.openxmlformats.org/officeDocument/2006/relationships/slideMaster" Target="../slideMasters/slideMaster15.xml"/><Relationship Id="rId4" Type="http://schemas.openxmlformats.org/officeDocument/2006/relationships/tags" Target="../tags/tag2033.xml"/><Relationship Id="rId9" Type="http://schemas.openxmlformats.org/officeDocument/2006/relationships/tags" Target="../tags/tag2038.xml"/><Relationship Id="rId14" Type="http://schemas.openxmlformats.org/officeDocument/2006/relationships/oleObject" Target="../embeddings/oleObject391.bin"/></Relationships>
</file>

<file path=ppt/slideLayouts/_rels/slideLayout276.xml.rels><?xml version="1.0" encoding="UTF-8" standalone="yes"?>
<Relationships xmlns="http://schemas.openxmlformats.org/package/2006/relationships"><Relationship Id="rId8" Type="http://schemas.openxmlformats.org/officeDocument/2006/relationships/tags" Target="../tags/tag2045.xml"/><Relationship Id="rId13" Type="http://schemas.openxmlformats.org/officeDocument/2006/relationships/image" Target="../media/image4.png"/><Relationship Id="rId3" Type="http://schemas.openxmlformats.org/officeDocument/2006/relationships/tags" Target="../tags/tag2040.xml"/><Relationship Id="rId7" Type="http://schemas.openxmlformats.org/officeDocument/2006/relationships/tags" Target="../tags/tag2044.xml"/><Relationship Id="rId12" Type="http://schemas.openxmlformats.org/officeDocument/2006/relationships/image" Target="../media/image3.emf"/><Relationship Id="rId2" Type="http://schemas.openxmlformats.org/officeDocument/2006/relationships/tags" Target="../tags/tag2039.xml"/><Relationship Id="rId1" Type="http://schemas.openxmlformats.org/officeDocument/2006/relationships/vmlDrawing" Target="../drawings/vmlDrawing201.vml"/><Relationship Id="rId6" Type="http://schemas.openxmlformats.org/officeDocument/2006/relationships/tags" Target="../tags/tag2043.xml"/><Relationship Id="rId11" Type="http://schemas.openxmlformats.org/officeDocument/2006/relationships/oleObject" Target="../embeddings/oleObject392.bin"/><Relationship Id="rId5" Type="http://schemas.openxmlformats.org/officeDocument/2006/relationships/tags" Target="../tags/tag2042.xml"/><Relationship Id="rId10" Type="http://schemas.openxmlformats.org/officeDocument/2006/relationships/slideMaster" Target="../slideMasters/slideMaster15.xml"/><Relationship Id="rId4" Type="http://schemas.openxmlformats.org/officeDocument/2006/relationships/tags" Target="../tags/tag2041.xml"/><Relationship Id="rId9" Type="http://schemas.openxmlformats.org/officeDocument/2006/relationships/tags" Target="../tags/tag2046.xml"/><Relationship Id="rId14" Type="http://schemas.openxmlformats.org/officeDocument/2006/relationships/oleObject" Target="../embeddings/oleObject393.bin"/></Relationships>
</file>

<file path=ppt/slideLayouts/_rels/slideLayout277.xml.rels><?xml version="1.0" encoding="UTF-8" standalone="yes"?>
<Relationships xmlns="http://schemas.openxmlformats.org/package/2006/relationships"><Relationship Id="rId8" Type="http://schemas.openxmlformats.org/officeDocument/2006/relationships/tags" Target="../tags/tag2053.xml"/><Relationship Id="rId13" Type="http://schemas.openxmlformats.org/officeDocument/2006/relationships/image" Target="../media/image4.png"/><Relationship Id="rId3" Type="http://schemas.openxmlformats.org/officeDocument/2006/relationships/tags" Target="../tags/tag2048.xml"/><Relationship Id="rId7" Type="http://schemas.openxmlformats.org/officeDocument/2006/relationships/tags" Target="../tags/tag2052.xml"/><Relationship Id="rId12" Type="http://schemas.openxmlformats.org/officeDocument/2006/relationships/image" Target="../media/image3.emf"/><Relationship Id="rId2" Type="http://schemas.openxmlformats.org/officeDocument/2006/relationships/tags" Target="../tags/tag2047.xml"/><Relationship Id="rId1" Type="http://schemas.openxmlformats.org/officeDocument/2006/relationships/vmlDrawing" Target="../drawings/vmlDrawing202.vml"/><Relationship Id="rId6" Type="http://schemas.openxmlformats.org/officeDocument/2006/relationships/tags" Target="../tags/tag2051.xml"/><Relationship Id="rId11" Type="http://schemas.openxmlformats.org/officeDocument/2006/relationships/oleObject" Target="../embeddings/oleObject394.bin"/><Relationship Id="rId5" Type="http://schemas.openxmlformats.org/officeDocument/2006/relationships/tags" Target="../tags/tag2050.xml"/><Relationship Id="rId10" Type="http://schemas.openxmlformats.org/officeDocument/2006/relationships/slideMaster" Target="../slideMasters/slideMaster15.xml"/><Relationship Id="rId4" Type="http://schemas.openxmlformats.org/officeDocument/2006/relationships/tags" Target="../tags/tag2049.xml"/><Relationship Id="rId9" Type="http://schemas.openxmlformats.org/officeDocument/2006/relationships/tags" Target="../tags/tag2054.xml"/><Relationship Id="rId14" Type="http://schemas.openxmlformats.org/officeDocument/2006/relationships/oleObject" Target="../embeddings/oleObject395.bin"/></Relationships>
</file>

<file path=ppt/slideLayouts/_rels/slideLayout278.xml.rels><?xml version="1.0" encoding="UTF-8" standalone="yes"?>
<Relationships xmlns="http://schemas.openxmlformats.org/package/2006/relationships"><Relationship Id="rId8" Type="http://schemas.openxmlformats.org/officeDocument/2006/relationships/tags" Target="../tags/tag2061.xml"/><Relationship Id="rId13" Type="http://schemas.openxmlformats.org/officeDocument/2006/relationships/image" Target="../media/image4.png"/><Relationship Id="rId3" Type="http://schemas.openxmlformats.org/officeDocument/2006/relationships/tags" Target="../tags/tag2056.xml"/><Relationship Id="rId7" Type="http://schemas.openxmlformats.org/officeDocument/2006/relationships/tags" Target="../tags/tag2060.xml"/><Relationship Id="rId12" Type="http://schemas.openxmlformats.org/officeDocument/2006/relationships/image" Target="../media/image3.emf"/><Relationship Id="rId2" Type="http://schemas.openxmlformats.org/officeDocument/2006/relationships/tags" Target="../tags/tag2055.xml"/><Relationship Id="rId1" Type="http://schemas.openxmlformats.org/officeDocument/2006/relationships/vmlDrawing" Target="../drawings/vmlDrawing203.vml"/><Relationship Id="rId6" Type="http://schemas.openxmlformats.org/officeDocument/2006/relationships/tags" Target="../tags/tag2059.xml"/><Relationship Id="rId11" Type="http://schemas.openxmlformats.org/officeDocument/2006/relationships/oleObject" Target="../embeddings/oleObject396.bin"/><Relationship Id="rId5" Type="http://schemas.openxmlformats.org/officeDocument/2006/relationships/tags" Target="../tags/tag2058.xml"/><Relationship Id="rId10" Type="http://schemas.openxmlformats.org/officeDocument/2006/relationships/slideMaster" Target="../slideMasters/slideMaster15.xml"/><Relationship Id="rId4" Type="http://schemas.openxmlformats.org/officeDocument/2006/relationships/tags" Target="../tags/tag2057.xml"/><Relationship Id="rId9" Type="http://schemas.openxmlformats.org/officeDocument/2006/relationships/tags" Target="../tags/tag2062.xml"/><Relationship Id="rId14" Type="http://schemas.openxmlformats.org/officeDocument/2006/relationships/oleObject" Target="../embeddings/oleObject397.bin"/></Relationships>
</file>

<file path=ppt/slideLayouts/_rels/slideLayout279.xml.rels><?xml version="1.0" encoding="UTF-8" standalone="yes"?>
<Relationships xmlns="http://schemas.openxmlformats.org/package/2006/relationships"><Relationship Id="rId8" Type="http://schemas.openxmlformats.org/officeDocument/2006/relationships/tags" Target="../tags/tag2069.xml"/><Relationship Id="rId13" Type="http://schemas.openxmlformats.org/officeDocument/2006/relationships/image" Target="../media/image4.png"/><Relationship Id="rId3" Type="http://schemas.openxmlformats.org/officeDocument/2006/relationships/tags" Target="../tags/tag2064.xml"/><Relationship Id="rId7" Type="http://schemas.openxmlformats.org/officeDocument/2006/relationships/tags" Target="../tags/tag2068.xml"/><Relationship Id="rId12" Type="http://schemas.openxmlformats.org/officeDocument/2006/relationships/image" Target="../media/image3.emf"/><Relationship Id="rId2" Type="http://schemas.openxmlformats.org/officeDocument/2006/relationships/tags" Target="../tags/tag2063.xml"/><Relationship Id="rId1" Type="http://schemas.openxmlformats.org/officeDocument/2006/relationships/vmlDrawing" Target="../drawings/vmlDrawing204.vml"/><Relationship Id="rId6" Type="http://schemas.openxmlformats.org/officeDocument/2006/relationships/tags" Target="../tags/tag2067.xml"/><Relationship Id="rId11" Type="http://schemas.openxmlformats.org/officeDocument/2006/relationships/oleObject" Target="../embeddings/oleObject398.bin"/><Relationship Id="rId5" Type="http://schemas.openxmlformats.org/officeDocument/2006/relationships/tags" Target="../tags/tag2066.xml"/><Relationship Id="rId10" Type="http://schemas.openxmlformats.org/officeDocument/2006/relationships/slideMaster" Target="../slideMasters/slideMaster15.xml"/><Relationship Id="rId4" Type="http://schemas.openxmlformats.org/officeDocument/2006/relationships/tags" Target="../tags/tag2065.xml"/><Relationship Id="rId9" Type="http://schemas.openxmlformats.org/officeDocument/2006/relationships/tags" Target="../tags/tag2070.xml"/><Relationship Id="rId14" Type="http://schemas.openxmlformats.org/officeDocument/2006/relationships/oleObject" Target="../embeddings/oleObject399.bin"/></Relationships>
</file>

<file path=ppt/slideLayouts/_rels/slideLayout280.xml.rels><?xml version="1.0" encoding="UTF-8" standalone="yes"?>
<Relationships xmlns="http://schemas.openxmlformats.org/package/2006/relationships"><Relationship Id="rId8" Type="http://schemas.openxmlformats.org/officeDocument/2006/relationships/tags" Target="../tags/tag2077.xml"/><Relationship Id="rId13" Type="http://schemas.openxmlformats.org/officeDocument/2006/relationships/image" Target="../media/image4.png"/><Relationship Id="rId3" Type="http://schemas.openxmlformats.org/officeDocument/2006/relationships/tags" Target="../tags/tag2072.xml"/><Relationship Id="rId7" Type="http://schemas.openxmlformats.org/officeDocument/2006/relationships/tags" Target="../tags/tag2076.xml"/><Relationship Id="rId12" Type="http://schemas.openxmlformats.org/officeDocument/2006/relationships/image" Target="../media/image3.emf"/><Relationship Id="rId2" Type="http://schemas.openxmlformats.org/officeDocument/2006/relationships/tags" Target="../tags/tag2071.xml"/><Relationship Id="rId1" Type="http://schemas.openxmlformats.org/officeDocument/2006/relationships/vmlDrawing" Target="../drawings/vmlDrawing205.vml"/><Relationship Id="rId6" Type="http://schemas.openxmlformats.org/officeDocument/2006/relationships/tags" Target="../tags/tag2075.xml"/><Relationship Id="rId11" Type="http://schemas.openxmlformats.org/officeDocument/2006/relationships/oleObject" Target="../embeddings/oleObject400.bin"/><Relationship Id="rId5" Type="http://schemas.openxmlformats.org/officeDocument/2006/relationships/tags" Target="../tags/tag2074.xml"/><Relationship Id="rId10" Type="http://schemas.openxmlformats.org/officeDocument/2006/relationships/slideMaster" Target="../slideMasters/slideMaster15.xml"/><Relationship Id="rId4" Type="http://schemas.openxmlformats.org/officeDocument/2006/relationships/tags" Target="../tags/tag2073.xml"/><Relationship Id="rId9" Type="http://schemas.openxmlformats.org/officeDocument/2006/relationships/tags" Target="../tags/tag2078.xml"/><Relationship Id="rId14" Type="http://schemas.openxmlformats.org/officeDocument/2006/relationships/oleObject" Target="../embeddings/oleObject401.bin"/></Relationships>
</file>

<file path=ppt/slideLayouts/_rels/slideLayout281.xml.rels><?xml version="1.0" encoding="UTF-8" standalone="yes"?>
<Relationships xmlns="http://schemas.openxmlformats.org/package/2006/relationships"><Relationship Id="rId8" Type="http://schemas.openxmlformats.org/officeDocument/2006/relationships/tags" Target="../tags/tag2085.xml"/><Relationship Id="rId13" Type="http://schemas.openxmlformats.org/officeDocument/2006/relationships/image" Target="../media/image4.png"/><Relationship Id="rId3" Type="http://schemas.openxmlformats.org/officeDocument/2006/relationships/tags" Target="../tags/tag2080.xml"/><Relationship Id="rId7" Type="http://schemas.openxmlformats.org/officeDocument/2006/relationships/tags" Target="../tags/tag2084.xml"/><Relationship Id="rId12" Type="http://schemas.openxmlformats.org/officeDocument/2006/relationships/image" Target="../media/image3.emf"/><Relationship Id="rId2" Type="http://schemas.openxmlformats.org/officeDocument/2006/relationships/tags" Target="../tags/tag2079.xml"/><Relationship Id="rId1" Type="http://schemas.openxmlformats.org/officeDocument/2006/relationships/vmlDrawing" Target="../drawings/vmlDrawing206.vml"/><Relationship Id="rId6" Type="http://schemas.openxmlformats.org/officeDocument/2006/relationships/tags" Target="../tags/tag2083.xml"/><Relationship Id="rId11" Type="http://schemas.openxmlformats.org/officeDocument/2006/relationships/oleObject" Target="../embeddings/oleObject402.bin"/><Relationship Id="rId5" Type="http://schemas.openxmlformats.org/officeDocument/2006/relationships/tags" Target="../tags/tag2082.xml"/><Relationship Id="rId10" Type="http://schemas.openxmlformats.org/officeDocument/2006/relationships/slideMaster" Target="../slideMasters/slideMaster15.xml"/><Relationship Id="rId4" Type="http://schemas.openxmlformats.org/officeDocument/2006/relationships/tags" Target="../tags/tag2081.xml"/><Relationship Id="rId9" Type="http://schemas.openxmlformats.org/officeDocument/2006/relationships/tags" Target="../tags/tag2086.xml"/><Relationship Id="rId14" Type="http://schemas.openxmlformats.org/officeDocument/2006/relationships/oleObject" Target="../embeddings/oleObject403.bin"/></Relationships>
</file>

<file path=ppt/slideLayouts/_rels/slideLayout282.xml.rels><?xml version="1.0" encoding="UTF-8" standalone="yes"?>
<Relationships xmlns="http://schemas.openxmlformats.org/package/2006/relationships"><Relationship Id="rId8" Type="http://schemas.openxmlformats.org/officeDocument/2006/relationships/tags" Target="../tags/tag2093.xml"/><Relationship Id="rId13" Type="http://schemas.openxmlformats.org/officeDocument/2006/relationships/image" Target="../media/image4.png"/><Relationship Id="rId3" Type="http://schemas.openxmlformats.org/officeDocument/2006/relationships/tags" Target="../tags/tag2088.xml"/><Relationship Id="rId7" Type="http://schemas.openxmlformats.org/officeDocument/2006/relationships/tags" Target="../tags/tag2092.xml"/><Relationship Id="rId12" Type="http://schemas.openxmlformats.org/officeDocument/2006/relationships/image" Target="../media/image3.emf"/><Relationship Id="rId2" Type="http://schemas.openxmlformats.org/officeDocument/2006/relationships/tags" Target="../tags/tag2087.xml"/><Relationship Id="rId1" Type="http://schemas.openxmlformats.org/officeDocument/2006/relationships/vmlDrawing" Target="../drawings/vmlDrawing207.vml"/><Relationship Id="rId6" Type="http://schemas.openxmlformats.org/officeDocument/2006/relationships/tags" Target="../tags/tag2091.xml"/><Relationship Id="rId11" Type="http://schemas.openxmlformats.org/officeDocument/2006/relationships/oleObject" Target="../embeddings/oleObject404.bin"/><Relationship Id="rId5" Type="http://schemas.openxmlformats.org/officeDocument/2006/relationships/tags" Target="../tags/tag2090.xml"/><Relationship Id="rId10" Type="http://schemas.openxmlformats.org/officeDocument/2006/relationships/slideMaster" Target="../slideMasters/slideMaster15.xml"/><Relationship Id="rId4" Type="http://schemas.openxmlformats.org/officeDocument/2006/relationships/tags" Target="../tags/tag2089.xml"/><Relationship Id="rId9" Type="http://schemas.openxmlformats.org/officeDocument/2006/relationships/tags" Target="../tags/tag2094.xml"/><Relationship Id="rId14" Type="http://schemas.openxmlformats.org/officeDocument/2006/relationships/oleObject" Target="../embeddings/oleObject405.bin"/></Relationships>
</file>

<file path=ppt/slideLayouts/_rels/slideLayout283.xml.rels><?xml version="1.0" encoding="UTF-8" standalone="yes"?>
<Relationships xmlns="http://schemas.openxmlformats.org/package/2006/relationships"><Relationship Id="rId8" Type="http://schemas.openxmlformats.org/officeDocument/2006/relationships/tags" Target="../tags/tag2101.xml"/><Relationship Id="rId13" Type="http://schemas.openxmlformats.org/officeDocument/2006/relationships/image" Target="../media/image4.png"/><Relationship Id="rId3" Type="http://schemas.openxmlformats.org/officeDocument/2006/relationships/tags" Target="../tags/tag2096.xml"/><Relationship Id="rId7" Type="http://schemas.openxmlformats.org/officeDocument/2006/relationships/tags" Target="../tags/tag2100.xml"/><Relationship Id="rId12" Type="http://schemas.openxmlformats.org/officeDocument/2006/relationships/image" Target="../media/image3.emf"/><Relationship Id="rId2" Type="http://schemas.openxmlformats.org/officeDocument/2006/relationships/tags" Target="../tags/tag2095.xml"/><Relationship Id="rId1" Type="http://schemas.openxmlformats.org/officeDocument/2006/relationships/vmlDrawing" Target="../drawings/vmlDrawing208.vml"/><Relationship Id="rId6" Type="http://schemas.openxmlformats.org/officeDocument/2006/relationships/tags" Target="../tags/tag2099.xml"/><Relationship Id="rId11" Type="http://schemas.openxmlformats.org/officeDocument/2006/relationships/oleObject" Target="../embeddings/oleObject406.bin"/><Relationship Id="rId5" Type="http://schemas.openxmlformats.org/officeDocument/2006/relationships/tags" Target="../tags/tag2098.xml"/><Relationship Id="rId10" Type="http://schemas.openxmlformats.org/officeDocument/2006/relationships/slideMaster" Target="../slideMasters/slideMaster15.xml"/><Relationship Id="rId4" Type="http://schemas.openxmlformats.org/officeDocument/2006/relationships/tags" Target="../tags/tag2097.xml"/><Relationship Id="rId9" Type="http://schemas.openxmlformats.org/officeDocument/2006/relationships/tags" Target="../tags/tag2102.xml"/><Relationship Id="rId14" Type="http://schemas.openxmlformats.org/officeDocument/2006/relationships/oleObject" Target="../embeddings/oleObject407.bin"/></Relationships>
</file>

<file path=ppt/slideLayouts/_rels/slideLayout284.xml.rels><?xml version="1.0" encoding="UTF-8" standalone="yes"?>
<Relationships xmlns="http://schemas.openxmlformats.org/package/2006/relationships"><Relationship Id="rId8" Type="http://schemas.openxmlformats.org/officeDocument/2006/relationships/tags" Target="../tags/tag2109.xml"/><Relationship Id="rId13" Type="http://schemas.openxmlformats.org/officeDocument/2006/relationships/image" Target="../media/image4.png"/><Relationship Id="rId3" Type="http://schemas.openxmlformats.org/officeDocument/2006/relationships/tags" Target="../tags/tag2104.xml"/><Relationship Id="rId7" Type="http://schemas.openxmlformats.org/officeDocument/2006/relationships/tags" Target="../tags/tag2108.xml"/><Relationship Id="rId12" Type="http://schemas.openxmlformats.org/officeDocument/2006/relationships/image" Target="../media/image3.emf"/><Relationship Id="rId2" Type="http://schemas.openxmlformats.org/officeDocument/2006/relationships/tags" Target="../tags/tag2103.xml"/><Relationship Id="rId1" Type="http://schemas.openxmlformats.org/officeDocument/2006/relationships/vmlDrawing" Target="../drawings/vmlDrawing209.vml"/><Relationship Id="rId6" Type="http://schemas.openxmlformats.org/officeDocument/2006/relationships/tags" Target="../tags/tag2107.xml"/><Relationship Id="rId11" Type="http://schemas.openxmlformats.org/officeDocument/2006/relationships/oleObject" Target="../embeddings/oleObject408.bin"/><Relationship Id="rId5" Type="http://schemas.openxmlformats.org/officeDocument/2006/relationships/tags" Target="../tags/tag2106.xml"/><Relationship Id="rId10" Type="http://schemas.openxmlformats.org/officeDocument/2006/relationships/slideMaster" Target="../slideMasters/slideMaster15.xml"/><Relationship Id="rId4" Type="http://schemas.openxmlformats.org/officeDocument/2006/relationships/tags" Target="../tags/tag2105.xml"/><Relationship Id="rId9" Type="http://schemas.openxmlformats.org/officeDocument/2006/relationships/tags" Target="../tags/tag2110.xml"/><Relationship Id="rId14" Type="http://schemas.openxmlformats.org/officeDocument/2006/relationships/oleObject" Target="../embeddings/oleObject409.bin"/></Relationships>
</file>

<file path=ppt/slideLayouts/_rels/slideLayout285.xml.rels><?xml version="1.0" encoding="UTF-8" standalone="yes"?>
<Relationships xmlns="http://schemas.openxmlformats.org/package/2006/relationships"><Relationship Id="rId8" Type="http://schemas.openxmlformats.org/officeDocument/2006/relationships/tags" Target="../tags/tag2117.xml"/><Relationship Id="rId13" Type="http://schemas.openxmlformats.org/officeDocument/2006/relationships/image" Target="../media/image4.png"/><Relationship Id="rId3" Type="http://schemas.openxmlformats.org/officeDocument/2006/relationships/tags" Target="../tags/tag2112.xml"/><Relationship Id="rId7" Type="http://schemas.openxmlformats.org/officeDocument/2006/relationships/tags" Target="../tags/tag2116.xml"/><Relationship Id="rId12" Type="http://schemas.openxmlformats.org/officeDocument/2006/relationships/image" Target="../media/image3.emf"/><Relationship Id="rId2" Type="http://schemas.openxmlformats.org/officeDocument/2006/relationships/tags" Target="../tags/tag2111.xml"/><Relationship Id="rId1" Type="http://schemas.openxmlformats.org/officeDocument/2006/relationships/vmlDrawing" Target="../drawings/vmlDrawing210.vml"/><Relationship Id="rId6" Type="http://schemas.openxmlformats.org/officeDocument/2006/relationships/tags" Target="../tags/tag2115.xml"/><Relationship Id="rId11" Type="http://schemas.openxmlformats.org/officeDocument/2006/relationships/oleObject" Target="../embeddings/oleObject410.bin"/><Relationship Id="rId5" Type="http://schemas.openxmlformats.org/officeDocument/2006/relationships/tags" Target="../tags/tag2114.xml"/><Relationship Id="rId10" Type="http://schemas.openxmlformats.org/officeDocument/2006/relationships/slideMaster" Target="../slideMasters/slideMaster15.xml"/><Relationship Id="rId4" Type="http://schemas.openxmlformats.org/officeDocument/2006/relationships/tags" Target="../tags/tag2113.xml"/><Relationship Id="rId9" Type="http://schemas.openxmlformats.org/officeDocument/2006/relationships/tags" Target="../tags/tag2118.xml"/><Relationship Id="rId14" Type="http://schemas.openxmlformats.org/officeDocument/2006/relationships/oleObject" Target="../embeddings/oleObject411.bin"/></Relationships>
</file>

<file path=ppt/slideLayouts/_rels/slideLayout286.xml.rels><?xml version="1.0" encoding="UTF-8" standalone="yes"?>
<Relationships xmlns="http://schemas.openxmlformats.org/package/2006/relationships"><Relationship Id="rId8" Type="http://schemas.openxmlformats.org/officeDocument/2006/relationships/tags" Target="../tags/tag2125.xml"/><Relationship Id="rId13" Type="http://schemas.openxmlformats.org/officeDocument/2006/relationships/image" Target="../media/image4.png"/><Relationship Id="rId3" Type="http://schemas.openxmlformats.org/officeDocument/2006/relationships/tags" Target="../tags/tag2120.xml"/><Relationship Id="rId7" Type="http://schemas.openxmlformats.org/officeDocument/2006/relationships/tags" Target="../tags/tag2124.xml"/><Relationship Id="rId12" Type="http://schemas.openxmlformats.org/officeDocument/2006/relationships/image" Target="../media/image3.emf"/><Relationship Id="rId2" Type="http://schemas.openxmlformats.org/officeDocument/2006/relationships/tags" Target="../tags/tag2119.xml"/><Relationship Id="rId1" Type="http://schemas.openxmlformats.org/officeDocument/2006/relationships/vmlDrawing" Target="../drawings/vmlDrawing211.vml"/><Relationship Id="rId6" Type="http://schemas.openxmlformats.org/officeDocument/2006/relationships/tags" Target="../tags/tag2123.xml"/><Relationship Id="rId11" Type="http://schemas.openxmlformats.org/officeDocument/2006/relationships/oleObject" Target="../embeddings/oleObject412.bin"/><Relationship Id="rId5" Type="http://schemas.openxmlformats.org/officeDocument/2006/relationships/tags" Target="../tags/tag2122.xml"/><Relationship Id="rId10" Type="http://schemas.openxmlformats.org/officeDocument/2006/relationships/slideMaster" Target="../slideMasters/slideMaster15.xml"/><Relationship Id="rId4" Type="http://schemas.openxmlformats.org/officeDocument/2006/relationships/tags" Target="../tags/tag2121.xml"/><Relationship Id="rId9" Type="http://schemas.openxmlformats.org/officeDocument/2006/relationships/tags" Target="../tags/tag2126.xml"/><Relationship Id="rId14" Type="http://schemas.openxmlformats.org/officeDocument/2006/relationships/oleObject" Target="../embeddings/oleObject413.bin"/></Relationships>
</file>

<file path=ppt/slideLayouts/_rels/slideLayout287.xml.rels><?xml version="1.0" encoding="UTF-8" standalone="yes"?>
<Relationships xmlns="http://schemas.openxmlformats.org/package/2006/relationships"><Relationship Id="rId8" Type="http://schemas.openxmlformats.org/officeDocument/2006/relationships/tags" Target="../tags/tag2133.xml"/><Relationship Id="rId13" Type="http://schemas.openxmlformats.org/officeDocument/2006/relationships/image" Target="../media/image4.png"/><Relationship Id="rId3" Type="http://schemas.openxmlformats.org/officeDocument/2006/relationships/tags" Target="../tags/tag2128.xml"/><Relationship Id="rId7" Type="http://schemas.openxmlformats.org/officeDocument/2006/relationships/tags" Target="../tags/tag2132.xml"/><Relationship Id="rId12" Type="http://schemas.openxmlformats.org/officeDocument/2006/relationships/image" Target="../media/image3.emf"/><Relationship Id="rId2" Type="http://schemas.openxmlformats.org/officeDocument/2006/relationships/tags" Target="../tags/tag2127.xml"/><Relationship Id="rId1" Type="http://schemas.openxmlformats.org/officeDocument/2006/relationships/vmlDrawing" Target="../drawings/vmlDrawing212.vml"/><Relationship Id="rId6" Type="http://schemas.openxmlformats.org/officeDocument/2006/relationships/tags" Target="../tags/tag2131.xml"/><Relationship Id="rId11" Type="http://schemas.openxmlformats.org/officeDocument/2006/relationships/oleObject" Target="../embeddings/oleObject414.bin"/><Relationship Id="rId5" Type="http://schemas.openxmlformats.org/officeDocument/2006/relationships/tags" Target="../tags/tag2130.xml"/><Relationship Id="rId10" Type="http://schemas.openxmlformats.org/officeDocument/2006/relationships/slideMaster" Target="../slideMasters/slideMaster15.xml"/><Relationship Id="rId4" Type="http://schemas.openxmlformats.org/officeDocument/2006/relationships/tags" Target="../tags/tag2129.xml"/><Relationship Id="rId9" Type="http://schemas.openxmlformats.org/officeDocument/2006/relationships/tags" Target="../tags/tag2134.xml"/><Relationship Id="rId14" Type="http://schemas.openxmlformats.org/officeDocument/2006/relationships/oleObject" Target="../embeddings/oleObject415.bin"/></Relationships>
</file>

<file path=ppt/slideLayouts/_rels/slideLayout288.xml.rels><?xml version="1.0" encoding="UTF-8" standalone="yes"?>
<Relationships xmlns="http://schemas.openxmlformats.org/package/2006/relationships"><Relationship Id="rId8" Type="http://schemas.openxmlformats.org/officeDocument/2006/relationships/tags" Target="../tags/tag2141.xml"/><Relationship Id="rId13" Type="http://schemas.openxmlformats.org/officeDocument/2006/relationships/image" Target="../media/image4.png"/><Relationship Id="rId3" Type="http://schemas.openxmlformats.org/officeDocument/2006/relationships/tags" Target="../tags/tag2136.xml"/><Relationship Id="rId7" Type="http://schemas.openxmlformats.org/officeDocument/2006/relationships/tags" Target="../tags/tag2140.xml"/><Relationship Id="rId12" Type="http://schemas.openxmlformats.org/officeDocument/2006/relationships/image" Target="../media/image3.emf"/><Relationship Id="rId2" Type="http://schemas.openxmlformats.org/officeDocument/2006/relationships/tags" Target="../tags/tag2135.xml"/><Relationship Id="rId1" Type="http://schemas.openxmlformats.org/officeDocument/2006/relationships/vmlDrawing" Target="../drawings/vmlDrawing213.vml"/><Relationship Id="rId6" Type="http://schemas.openxmlformats.org/officeDocument/2006/relationships/tags" Target="../tags/tag2139.xml"/><Relationship Id="rId11" Type="http://schemas.openxmlformats.org/officeDocument/2006/relationships/oleObject" Target="../embeddings/oleObject416.bin"/><Relationship Id="rId5" Type="http://schemas.openxmlformats.org/officeDocument/2006/relationships/tags" Target="../tags/tag2138.xml"/><Relationship Id="rId10" Type="http://schemas.openxmlformats.org/officeDocument/2006/relationships/slideMaster" Target="../slideMasters/slideMaster15.xml"/><Relationship Id="rId4" Type="http://schemas.openxmlformats.org/officeDocument/2006/relationships/tags" Target="../tags/tag2137.xml"/><Relationship Id="rId9" Type="http://schemas.openxmlformats.org/officeDocument/2006/relationships/tags" Target="../tags/tag2142.xml"/><Relationship Id="rId14" Type="http://schemas.openxmlformats.org/officeDocument/2006/relationships/oleObject" Target="../embeddings/oleObject417.bin"/></Relationships>
</file>

<file path=ppt/slideLayouts/_rels/slideLayout289.xml.rels><?xml version="1.0" encoding="UTF-8" standalone="yes"?>
<Relationships xmlns="http://schemas.openxmlformats.org/package/2006/relationships"><Relationship Id="rId8" Type="http://schemas.openxmlformats.org/officeDocument/2006/relationships/tags" Target="../tags/tag2149.xml"/><Relationship Id="rId13" Type="http://schemas.openxmlformats.org/officeDocument/2006/relationships/image" Target="../media/image4.png"/><Relationship Id="rId3" Type="http://schemas.openxmlformats.org/officeDocument/2006/relationships/tags" Target="../tags/tag2144.xml"/><Relationship Id="rId7" Type="http://schemas.openxmlformats.org/officeDocument/2006/relationships/tags" Target="../tags/tag2148.xml"/><Relationship Id="rId12" Type="http://schemas.openxmlformats.org/officeDocument/2006/relationships/image" Target="../media/image3.emf"/><Relationship Id="rId2" Type="http://schemas.openxmlformats.org/officeDocument/2006/relationships/tags" Target="../tags/tag2143.xml"/><Relationship Id="rId1" Type="http://schemas.openxmlformats.org/officeDocument/2006/relationships/vmlDrawing" Target="../drawings/vmlDrawing214.vml"/><Relationship Id="rId6" Type="http://schemas.openxmlformats.org/officeDocument/2006/relationships/tags" Target="../tags/tag2147.xml"/><Relationship Id="rId11" Type="http://schemas.openxmlformats.org/officeDocument/2006/relationships/oleObject" Target="../embeddings/oleObject418.bin"/><Relationship Id="rId5" Type="http://schemas.openxmlformats.org/officeDocument/2006/relationships/tags" Target="../tags/tag2146.xml"/><Relationship Id="rId10" Type="http://schemas.openxmlformats.org/officeDocument/2006/relationships/slideMaster" Target="../slideMasters/slideMaster15.xml"/><Relationship Id="rId4" Type="http://schemas.openxmlformats.org/officeDocument/2006/relationships/tags" Target="../tags/tag2145.xml"/><Relationship Id="rId9" Type="http://schemas.openxmlformats.org/officeDocument/2006/relationships/tags" Target="../tags/tag2150.xml"/><Relationship Id="rId14" Type="http://schemas.openxmlformats.org/officeDocument/2006/relationships/oleObject" Target="../embeddings/oleObject419.bin"/></Relationships>
</file>

<file path=ppt/slideLayouts/_rels/slideLayout290.xml.rels><?xml version="1.0" encoding="UTF-8" standalone="yes"?>
<Relationships xmlns="http://schemas.openxmlformats.org/package/2006/relationships"><Relationship Id="rId8" Type="http://schemas.openxmlformats.org/officeDocument/2006/relationships/tags" Target="../tags/tag2157.xml"/><Relationship Id="rId13" Type="http://schemas.openxmlformats.org/officeDocument/2006/relationships/image" Target="../media/image4.png"/><Relationship Id="rId3" Type="http://schemas.openxmlformats.org/officeDocument/2006/relationships/tags" Target="../tags/tag2152.xml"/><Relationship Id="rId7" Type="http://schemas.openxmlformats.org/officeDocument/2006/relationships/tags" Target="../tags/tag2156.xml"/><Relationship Id="rId12" Type="http://schemas.openxmlformats.org/officeDocument/2006/relationships/image" Target="../media/image3.emf"/><Relationship Id="rId2" Type="http://schemas.openxmlformats.org/officeDocument/2006/relationships/tags" Target="../tags/tag2151.xml"/><Relationship Id="rId1" Type="http://schemas.openxmlformats.org/officeDocument/2006/relationships/vmlDrawing" Target="../drawings/vmlDrawing215.vml"/><Relationship Id="rId6" Type="http://schemas.openxmlformats.org/officeDocument/2006/relationships/tags" Target="../tags/tag2155.xml"/><Relationship Id="rId11" Type="http://schemas.openxmlformats.org/officeDocument/2006/relationships/oleObject" Target="../embeddings/oleObject420.bin"/><Relationship Id="rId5" Type="http://schemas.openxmlformats.org/officeDocument/2006/relationships/tags" Target="../tags/tag2154.xml"/><Relationship Id="rId10" Type="http://schemas.openxmlformats.org/officeDocument/2006/relationships/slideMaster" Target="../slideMasters/slideMaster15.xml"/><Relationship Id="rId4" Type="http://schemas.openxmlformats.org/officeDocument/2006/relationships/tags" Target="../tags/tag2153.xml"/><Relationship Id="rId9" Type="http://schemas.openxmlformats.org/officeDocument/2006/relationships/tags" Target="../tags/tag2158.xml"/><Relationship Id="rId14" Type="http://schemas.openxmlformats.org/officeDocument/2006/relationships/oleObject" Target="../embeddings/oleObject421.bin"/></Relationships>
</file>

<file path=ppt/slideLayouts/_rels/slideLayout291.xml.rels><?xml version="1.0" encoding="UTF-8" standalone="yes"?>
<Relationships xmlns="http://schemas.openxmlformats.org/package/2006/relationships"><Relationship Id="rId8" Type="http://schemas.openxmlformats.org/officeDocument/2006/relationships/tags" Target="../tags/tag2165.xml"/><Relationship Id="rId13" Type="http://schemas.openxmlformats.org/officeDocument/2006/relationships/image" Target="../media/image4.png"/><Relationship Id="rId3" Type="http://schemas.openxmlformats.org/officeDocument/2006/relationships/tags" Target="../tags/tag2160.xml"/><Relationship Id="rId7" Type="http://schemas.openxmlformats.org/officeDocument/2006/relationships/tags" Target="../tags/tag2164.xml"/><Relationship Id="rId12" Type="http://schemas.openxmlformats.org/officeDocument/2006/relationships/image" Target="../media/image3.emf"/><Relationship Id="rId2" Type="http://schemas.openxmlformats.org/officeDocument/2006/relationships/tags" Target="../tags/tag2159.xml"/><Relationship Id="rId1" Type="http://schemas.openxmlformats.org/officeDocument/2006/relationships/vmlDrawing" Target="../drawings/vmlDrawing216.vml"/><Relationship Id="rId6" Type="http://schemas.openxmlformats.org/officeDocument/2006/relationships/tags" Target="../tags/tag2163.xml"/><Relationship Id="rId11" Type="http://schemas.openxmlformats.org/officeDocument/2006/relationships/oleObject" Target="../embeddings/oleObject422.bin"/><Relationship Id="rId5" Type="http://schemas.openxmlformats.org/officeDocument/2006/relationships/tags" Target="../tags/tag2162.xml"/><Relationship Id="rId10" Type="http://schemas.openxmlformats.org/officeDocument/2006/relationships/slideMaster" Target="../slideMasters/slideMaster15.xml"/><Relationship Id="rId4" Type="http://schemas.openxmlformats.org/officeDocument/2006/relationships/tags" Target="../tags/tag2161.xml"/><Relationship Id="rId9" Type="http://schemas.openxmlformats.org/officeDocument/2006/relationships/tags" Target="../tags/tag2166.xml"/><Relationship Id="rId14" Type="http://schemas.openxmlformats.org/officeDocument/2006/relationships/oleObject" Target="../embeddings/oleObject423.bin"/></Relationships>
</file>

<file path=ppt/slideLayouts/_rels/slideLayout292.xml.rels><?xml version="1.0" encoding="UTF-8" standalone="yes"?>
<Relationships xmlns="http://schemas.openxmlformats.org/package/2006/relationships"><Relationship Id="rId8" Type="http://schemas.openxmlformats.org/officeDocument/2006/relationships/tags" Target="../tags/tag2182.xml"/><Relationship Id="rId13" Type="http://schemas.openxmlformats.org/officeDocument/2006/relationships/oleObject" Target="../embeddings/oleObject426.bin"/><Relationship Id="rId3" Type="http://schemas.openxmlformats.org/officeDocument/2006/relationships/tags" Target="../tags/tag2177.xml"/><Relationship Id="rId7" Type="http://schemas.openxmlformats.org/officeDocument/2006/relationships/tags" Target="../tags/tag2181.xml"/><Relationship Id="rId12" Type="http://schemas.openxmlformats.org/officeDocument/2006/relationships/image" Target="../media/image3.emf"/><Relationship Id="rId2" Type="http://schemas.openxmlformats.org/officeDocument/2006/relationships/tags" Target="../tags/tag2176.xml"/><Relationship Id="rId1" Type="http://schemas.openxmlformats.org/officeDocument/2006/relationships/vmlDrawing" Target="../drawings/vmlDrawing218.vml"/><Relationship Id="rId6" Type="http://schemas.openxmlformats.org/officeDocument/2006/relationships/tags" Target="../tags/tag2180.xml"/><Relationship Id="rId11" Type="http://schemas.openxmlformats.org/officeDocument/2006/relationships/oleObject" Target="../embeddings/oleObject425.bin"/><Relationship Id="rId5" Type="http://schemas.openxmlformats.org/officeDocument/2006/relationships/tags" Target="../tags/tag2179.xml"/><Relationship Id="rId10" Type="http://schemas.openxmlformats.org/officeDocument/2006/relationships/slideMaster" Target="../slideMasters/slideMaster16.xml"/><Relationship Id="rId4" Type="http://schemas.openxmlformats.org/officeDocument/2006/relationships/tags" Target="../tags/tag2178.xml"/><Relationship Id="rId9" Type="http://schemas.openxmlformats.org/officeDocument/2006/relationships/tags" Target="../tags/tag2183.xml"/></Relationships>
</file>

<file path=ppt/slideLayouts/_rels/slideLayout293.xml.rels><?xml version="1.0" encoding="UTF-8" standalone="yes"?>
<Relationships xmlns="http://schemas.openxmlformats.org/package/2006/relationships"><Relationship Id="rId8" Type="http://schemas.openxmlformats.org/officeDocument/2006/relationships/tags" Target="../tags/tag2190.xml"/><Relationship Id="rId13" Type="http://schemas.openxmlformats.org/officeDocument/2006/relationships/image" Target="../media/image4.png"/><Relationship Id="rId3" Type="http://schemas.openxmlformats.org/officeDocument/2006/relationships/tags" Target="../tags/tag2185.xml"/><Relationship Id="rId7" Type="http://schemas.openxmlformats.org/officeDocument/2006/relationships/tags" Target="../tags/tag2189.xml"/><Relationship Id="rId12" Type="http://schemas.openxmlformats.org/officeDocument/2006/relationships/image" Target="../media/image3.emf"/><Relationship Id="rId2" Type="http://schemas.openxmlformats.org/officeDocument/2006/relationships/tags" Target="../tags/tag2184.xml"/><Relationship Id="rId1" Type="http://schemas.openxmlformats.org/officeDocument/2006/relationships/vmlDrawing" Target="../drawings/vmlDrawing219.vml"/><Relationship Id="rId6" Type="http://schemas.openxmlformats.org/officeDocument/2006/relationships/tags" Target="../tags/tag2188.xml"/><Relationship Id="rId11" Type="http://schemas.openxmlformats.org/officeDocument/2006/relationships/oleObject" Target="../embeddings/oleObject427.bin"/><Relationship Id="rId5" Type="http://schemas.openxmlformats.org/officeDocument/2006/relationships/tags" Target="../tags/tag2187.xml"/><Relationship Id="rId10" Type="http://schemas.openxmlformats.org/officeDocument/2006/relationships/slideMaster" Target="../slideMasters/slideMaster16.xml"/><Relationship Id="rId4" Type="http://schemas.openxmlformats.org/officeDocument/2006/relationships/tags" Target="../tags/tag2186.xml"/><Relationship Id="rId9" Type="http://schemas.openxmlformats.org/officeDocument/2006/relationships/tags" Target="../tags/tag2191.xml"/><Relationship Id="rId14" Type="http://schemas.openxmlformats.org/officeDocument/2006/relationships/oleObject" Target="../embeddings/oleObject428.bin"/></Relationships>
</file>

<file path=ppt/slideLayouts/_rels/slideLayout294.xml.rels><?xml version="1.0" encoding="UTF-8" standalone="yes"?>
<Relationships xmlns="http://schemas.openxmlformats.org/package/2006/relationships"><Relationship Id="rId8" Type="http://schemas.openxmlformats.org/officeDocument/2006/relationships/tags" Target="../tags/tag2198.xml"/><Relationship Id="rId13" Type="http://schemas.openxmlformats.org/officeDocument/2006/relationships/image" Target="../media/image4.png"/><Relationship Id="rId3" Type="http://schemas.openxmlformats.org/officeDocument/2006/relationships/tags" Target="../tags/tag2193.xml"/><Relationship Id="rId7" Type="http://schemas.openxmlformats.org/officeDocument/2006/relationships/tags" Target="../tags/tag2197.xml"/><Relationship Id="rId12" Type="http://schemas.openxmlformats.org/officeDocument/2006/relationships/image" Target="../media/image3.emf"/><Relationship Id="rId2" Type="http://schemas.openxmlformats.org/officeDocument/2006/relationships/tags" Target="../tags/tag2192.xml"/><Relationship Id="rId1" Type="http://schemas.openxmlformats.org/officeDocument/2006/relationships/vmlDrawing" Target="../drawings/vmlDrawing220.vml"/><Relationship Id="rId6" Type="http://schemas.openxmlformats.org/officeDocument/2006/relationships/tags" Target="../tags/tag2196.xml"/><Relationship Id="rId11" Type="http://schemas.openxmlformats.org/officeDocument/2006/relationships/oleObject" Target="../embeddings/oleObject429.bin"/><Relationship Id="rId5" Type="http://schemas.openxmlformats.org/officeDocument/2006/relationships/tags" Target="../tags/tag2195.xml"/><Relationship Id="rId10" Type="http://schemas.openxmlformats.org/officeDocument/2006/relationships/slideMaster" Target="../slideMasters/slideMaster16.xml"/><Relationship Id="rId4" Type="http://schemas.openxmlformats.org/officeDocument/2006/relationships/tags" Target="../tags/tag2194.xml"/><Relationship Id="rId9" Type="http://schemas.openxmlformats.org/officeDocument/2006/relationships/tags" Target="../tags/tag2199.xml"/><Relationship Id="rId14" Type="http://schemas.openxmlformats.org/officeDocument/2006/relationships/oleObject" Target="../embeddings/oleObject430.bin"/></Relationships>
</file>

<file path=ppt/slideLayouts/_rels/slideLayout295.xml.rels><?xml version="1.0" encoding="UTF-8" standalone="yes"?>
<Relationships xmlns="http://schemas.openxmlformats.org/package/2006/relationships"><Relationship Id="rId8" Type="http://schemas.openxmlformats.org/officeDocument/2006/relationships/tags" Target="../tags/tag2206.xml"/><Relationship Id="rId13" Type="http://schemas.openxmlformats.org/officeDocument/2006/relationships/image" Target="../media/image4.png"/><Relationship Id="rId3" Type="http://schemas.openxmlformats.org/officeDocument/2006/relationships/tags" Target="../tags/tag2201.xml"/><Relationship Id="rId7" Type="http://schemas.openxmlformats.org/officeDocument/2006/relationships/tags" Target="../tags/tag2205.xml"/><Relationship Id="rId12" Type="http://schemas.openxmlformats.org/officeDocument/2006/relationships/image" Target="../media/image3.emf"/><Relationship Id="rId2" Type="http://schemas.openxmlformats.org/officeDocument/2006/relationships/tags" Target="../tags/tag2200.xml"/><Relationship Id="rId1" Type="http://schemas.openxmlformats.org/officeDocument/2006/relationships/vmlDrawing" Target="../drawings/vmlDrawing221.vml"/><Relationship Id="rId6" Type="http://schemas.openxmlformats.org/officeDocument/2006/relationships/tags" Target="../tags/tag2204.xml"/><Relationship Id="rId11" Type="http://schemas.openxmlformats.org/officeDocument/2006/relationships/oleObject" Target="../embeddings/oleObject431.bin"/><Relationship Id="rId5" Type="http://schemas.openxmlformats.org/officeDocument/2006/relationships/tags" Target="../tags/tag2203.xml"/><Relationship Id="rId10" Type="http://schemas.openxmlformats.org/officeDocument/2006/relationships/slideMaster" Target="../slideMasters/slideMaster16.xml"/><Relationship Id="rId4" Type="http://schemas.openxmlformats.org/officeDocument/2006/relationships/tags" Target="../tags/tag2202.xml"/><Relationship Id="rId9" Type="http://schemas.openxmlformats.org/officeDocument/2006/relationships/tags" Target="../tags/tag2207.xml"/><Relationship Id="rId14" Type="http://schemas.openxmlformats.org/officeDocument/2006/relationships/oleObject" Target="../embeddings/oleObject432.bin"/></Relationships>
</file>

<file path=ppt/slideLayouts/_rels/slideLayout296.xml.rels><?xml version="1.0" encoding="UTF-8" standalone="yes"?>
<Relationships xmlns="http://schemas.openxmlformats.org/package/2006/relationships"><Relationship Id="rId8" Type="http://schemas.openxmlformats.org/officeDocument/2006/relationships/tags" Target="../tags/tag2214.xml"/><Relationship Id="rId13" Type="http://schemas.openxmlformats.org/officeDocument/2006/relationships/image" Target="../media/image4.png"/><Relationship Id="rId3" Type="http://schemas.openxmlformats.org/officeDocument/2006/relationships/tags" Target="../tags/tag2209.xml"/><Relationship Id="rId7" Type="http://schemas.openxmlformats.org/officeDocument/2006/relationships/tags" Target="../tags/tag2213.xml"/><Relationship Id="rId12" Type="http://schemas.openxmlformats.org/officeDocument/2006/relationships/image" Target="../media/image3.emf"/><Relationship Id="rId2" Type="http://schemas.openxmlformats.org/officeDocument/2006/relationships/tags" Target="../tags/tag2208.xml"/><Relationship Id="rId1" Type="http://schemas.openxmlformats.org/officeDocument/2006/relationships/vmlDrawing" Target="../drawings/vmlDrawing222.vml"/><Relationship Id="rId6" Type="http://schemas.openxmlformats.org/officeDocument/2006/relationships/tags" Target="../tags/tag2212.xml"/><Relationship Id="rId11" Type="http://schemas.openxmlformats.org/officeDocument/2006/relationships/oleObject" Target="../embeddings/oleObject433.bin"/><Relationship Id="rId5" Type="http://schemas.openxmlformats.org/officeDocument/2006/relationships/tags" Target="../tags/tag2211.xml"/><Relationship Id="rId10" Type="http://schemas.openxmlformats.org/officeDocument/2006/relationships/slideMaster" Target="../slideMasters/slideMaster16.xml"/><Relationship Id="rId4" Type="http://schemas.openxmlformats.org/officeDocument/2006/relationships/tags" Target="../tags/tag2210.xml"/><Relationship Id="rId9" Type="http://schemas.openxmlformats.org/officeDocument/2006/relationships/tags" Target="../tags/tag2215.xml"/><Relationship Id="rId14" Type="http://schemas.openxmlformats.org/officeDocument/2006/relationships/oleObject" Target="../embeddings/oleObject434.bin"/></Relationships>
</file>

<file path=ppt/slideLayouts/_rels/slideLayout297.xml.rels><?xml version="1.0" encoding="UTF-8" standalone="yes"?>
<Relationships xmlns="http://schemas.openxmlformats.org/package/2006/relationships"><Relationship Id="rId8" Type="http://schemas.openxmlformats.org/officeDocument/2006/relationships/tags" Target="../tags/tag2222.xml"/><Relationship Id="rId13" Type="http://schemas.openxmlformats.org/officeDocument/2006/relationships/image" Target="../media/image4.png"/><Relationship Id="rId3" Type="http://schemas.openxmlformats.org/officeDocument/2006/relationships/tags" Target="../tags/tag2217.xml"/><Relationship Id="rId7" Type="http://schemas.openxmlformats.org/officeDocument/2006/relationships/tags" Target="../tags/tag2221.xml"/><Relationship Id="rId12" Type="http://schemas.openxmlformats.org/officeDocument/2006/relationships/image" Target="../media/image3.emf"/><Relationship Id="rId2" Type="http://schemas.openxmlformats.org/officeDocument/2006/relationships/tags" Target="../tags/tag2216.xml"/><Relationship Id="rId1" Type="http://schemas.openxmlformats.org/officeDocument/2006/relationships/vmlDrawing" Target="../drawings/vmlDrawing223.vml"/><Relationship Id="rId6" Type="http://schemas.openxmlformats.org/officeDocument/2006/relationships/tags" Target="../tags/tag2220.xml"/><Relationship Id="rId11" Type="http://schemas.openxmlformats.org/officeDocument/2006/relationships/oleObject" Target="../embeddings/oleObject435.bin"/><Relationship Id="rId5" Type="http://schemas.openxmlformats.org/officeDocument/2006/relationships/tags" Target="../tags/tag2219.xml"/><Relationship Id="rId10" Type="http://schemas.openxmlformats.org/officeDocument/2006/relationships/slideMaster" Target="../slideMasters/slideMaster16.xml"/><Relationship Id="rId4" Type="http://schemas.openxmlformats.org/officeDocument/2006/relationships/tags" Target="../tags/tag2218.xml"/><Relationship Id="rId9" Type="http://schemas.openxmlformats.org/officeDocument/2006/relationships/tags" Target="../tags/tag2223.xml"/><Relationship Id="rId14" Type="http://schemas.openxmlformats.org/officeDocument/2006/relationships/oleObject" Target="../embeddings/oleObject436.bin"/></Relationships>
</file>

<file path=ppt/slideLayouts/_rels/slideLayout298.xml.rels><?xml version="1.0" encoding="UTF-8" standalone="yes"?>
<Relationships xmlns="http://schemas.openxmlformats.org/package/2006/relationships"><Relationship Id="rId8" Type="http://schemas.openxmlformats.org/officeDocument/2006/relationships/tags" Target="../tags/tag2230.xml"/><Relationship Id="rId13" Type="http://schemas.openxmlformats.org/officeDocument/2006/relationships/image" Target="../media/image4.png"/><Relationship Id="rId3" Type="http://schemas.openxmlformats.org/officeDocument/2006/relationships/tags" Target="../tags/tag2225.xml"/><Relationship Id="rId7" Type="http://schemas.openxmlformats.org/officeDocument/2006/relationships/tags" Target="../tags/tag2229.xml"/><Relationship Id="rId12" Type="http://schemas.openxmlformats.org/officeDocument/2006/relationships/image" Target="../media/image3.emf"/><Relationship Id="rId2" Type="http://schemas.openxmlformats.org/officeDocument/2006/relationships/tags" Target="../tags/tag2224.xml"/><Relationship Id="rId1" Type="http://schemas.openxmlformats.org/officeDocument/2006/relationships/vmlDrawing" Target="../drawings/vmlDrawing224.vml"/><Relationship Id="rId6" Type="http://schemas.openxmlformats.org/officeDocument/2006/relationships/tags" Target="../tags/tag2228.xml"/><Relationship Id="rId11" Type="http://schemas.openxmlformats.org/officeDocument/2006/relationships/oleObject" Target="../embeddings/oleObject437.bin"/><Relationship Id="rId5" Type="http://schemas.openxmlformats.org/officeDocument/2006/relationships/tags" Target="../tags/tag2227.xml"/><Relationship Id="rId10" Type="http://schemas.openxmlformats.org/officeDocument/2006/relationships/slideMaster" Target="../slideMasters/slideMaster16.xml"/><Relationship Id="rId4" Type="http://schemas.openxmlformats.org/officeDocument/2006/relationships/tags" Target="../tags/tag2226.xml"/><Relationship Id="rId9" Type="http://schemas.openxmlformats.org/officeDocument/2006/relationships/tags" Target="../tags/tag2231.xml"/><Relationship Id="rId14" Type="http://schemas.openxmlformats.org/officeDocument/2006/relationships/oleObject" Target="../embeddings/oleObject438.bin"/></Relationships>
</file>

<file path=ppt/slideLayouts/_rels/slideLayout299.xml.rels><?xml version="1.0" encoding="UTF-8" standalone="yes"?>
<Relationships xmlns="http://schemas.openxmlformats.org/package/2006/relationships"><Relationship Id="rId8" Type="http://schemas.openxmlformats.org/officeDocument/2006/relationships/tags" Target="../tags/tag2238.xml"/><Relationship Id="rId13" Type="http://schemas.openxmlformats.org/officeDocument/2006/relationships/image" Target="../media/image4.png"/><Relationship Id="rId3" Type="http://schemas.openxmlformats.org/officeDocument/2006/relationships/tags" Target="../tags/tag2233.xml"/><Relationship Id="rId7" Type="http://schemas.openxmlformats.org/officeDocument/2006/relationships/tags" Target="../tags/tag2237.xml"/><Relationship Id="rId12" Type="http://schemas.openxmlformats.org/officeDocument/2006/relationships/image" Target="../media/image3.emf"/><Relationship Id="rId2" Type="http://schemas.openxmlformats.org/officeDocument/2006/relationships/tags" Target="../tags/tag2232.xml"/><Relationship Id="rId1" Type="http://schemas.openxmlformats.org/officeDocument/2006/relationships/vmlDrawing" Target="../drawings/vmlDrawing225.vml"/><Relationship Id="rId6" Type="http://schemas.openxmlformats.org/officeDocument/2006/relationships/tags" Target="../tags/tag2236.xml"/><Relationship Id="rId11" Type="http://schemas.openxmlformats.org/officeDocument/2006/relationships/oleObject" Target="../embeddings/oleObject439.bin"/><Relationship Id="rId5" Type="http://schemas.openxmlformats.org/officeDocument/2006/relationships/tags" Target="../tags/tag2235.xml"/><Relationship Id="rId10" Type="http://schemas.openxmlformats.org/officeDocument/2006/relationships/slideMaster" Target="../slideMasters/slideMaster16.xml"/><Relationship Id="rId4" Type="http://schemas.openxmlformats.org/officeDocument/2006/relationships/tags" Target="../tags/tag2234.xml"/><Relationship Id="rId9" Type="http://schemas.openxmlformats.org/officeDocument/2006/relationships/tags" Target="../tags/tag2239.xml"/><Relationship Id="rId14" Type="http://schemas.openxmlformats.org/officeDocument/2006/relationships/oleObject" Target="../embeddings/oleObject440.bin"/></Relationships>
</file>

<file path=ppt/slideLayouts/_rels/slideLayout300.xml.rels><?xml version="1.0" encoding="UTF-8" standalone="yes"?>
<Relationships xmlns="http://schemas.openxmlformats.org/package/2006/relationships"><Relationship Id="rId8" Type="http://schemas.openxmlformats.org/officeDocument/2006/relationships/tags" Target="../tags/tag2246.xml"/><Relationship Id="rId13" Type="http://schemas.openxmlformats.org/officeDocument/2006/relationships/image" Target="../media/image4.png"/><Relationship Id="rId3" Type="http://schemas.openxmlformats.org/officeDocument/2006/relationships/tags" Target="../tags/tag2241.xml"/><Relationship Id="rId7" Type="http://schemas.openxmlformats.org/officeDocument/2006/relationships/tags" Target="../tags/tag2245.xml"/><Relationship Id="rId12" Type="http://schemas.openxmlformats.org/officeDocument/2006/relationships/image" Target="../media/image3.emf"/><Relationship Id="rId2" Type="http://schemas.openxmlformats.org/officeDocument/2006/relationships/tags" Target="../tags/tag2240.xml"/><Relationship Id="rId1" Type="http://schemas.openxmlformats.org/officeDocument/2006/relationships/vmlDrawing" Target="../drawings/vmlDrawing226.vml"/><Relationship Id="rId6" Type="http://schemas.openxmlformats.org/officeDocument/2006/relationships/tags" Target="../tags/tag2244.xml"/><Relationship Id="rId11" Type="http://schemas.openxmlformats.org/officeDocument/2006/relationships/oleObject" Target="../embeddings/oleObject441.bin"/><Relationship Id="rId5" Type="http://schemas.openxmlformats.org/officeDocument/2006/relationships/tags" Target="../tags/tag2243.xml"/><Relationship Id="rId10" Type="http://schemas.openxmlformats.org/officeDocument/2006/relationships/slideMaster" Target="../slideMasters/slideMaster16.xml"/><Relationship Id="rId4" Type="http://schemas.openxmlformats.org/officeDocument/2006/relationships/tags" Target="../tags/tag2242.xml"/><Relationship Id="rId9" Type="http://schemas.openxmlformats.org/officeDocument/2006/relationships/tags" Target="../tags/tag2247.xml"/><Relationship Id="rId14" Type="http://schemas.openxmlformats.org/officeDocument/2006/relationships/oleObject" Target="../embeddings/oleObject442.bin"/></Relationships>
</file>

<file path=ppt/slideLayouts/_rels/slideLayout301.xml.rels><?xml version="1.0" encoding="UTF-8" standalone="yes"?>
<Relationships xmlns="http://schemas.openxmlformats.org/package/2006/relationships"><Relationship Id="rId8" Type="http://schemas.openxmlformats.org/officeDocument/2006/relationships/tags" Target="../tags/tag2254.xml"/><Relationship Id="rId13" Type="http://schemas.openxmlformats.org/officeDocument/2006/relationships/image" Target="../media/image4.png"/><Relationship Id="rId3" Type="http://schemas.openxmlformats.org/officeDocument/2006/relationships/tags" Target="../tags/tag2249.xml"/><Relationship Id="rId7" Type="http://schemas.openxmlformats.org/officeDocument/2006/relationships/tags" Target="../tags/tag2253.xml"/><Relationship Id="rId12" Type="http://schemas.openxmlformats.org/officeDocument/2006/relationships/image" Target="../media/image3.emf"/><Relationship Id="rId2" Type="http://schemas.openxmlformats.org/officeDocument/2006/relationships/tags" Target="../tags/tag2248.xml"/><Relationship Id="rId1" Type="http://schemas.openxmlformats.org/officeDocument/2006/relationships/vmlDrawing" Target="../drawings/vmlDrawing227.vml"/><Relationship Id="rId6" Type="http://schemas.openxmlformats.org/officeDocument/2006/relationships/tags" Target="../tags/tag2252.xml"/><Relationship Id="rId11" Type="http://schemas.openxmlformats.org/officeDocument/2006/relationships/oleObject" Target="../embeddings/oleObject443.bin"/><Relationship Id="rId5" Type="http://schemas.openxmlformats.org/officeDocument/2006/relationships/tags" Target="../tags/tag2251.xml"/><Relationship Id="rId10" Type="http://schemas.openxmlformats.org/officeDocument/2006/relationships/slideMaster" Target="../slideMasters/slideMaster16.xml"/><Relationship Id="rId4" Type="http://schemas.openxmlformats.org/officeDocument/2006/relationships/tags" Target="../tags/tag2250.xml"/><Relationship Id="rId9" Type="http://schemas.openxmlformats.org/officeDocument/2006/relationships/tags" Target="../tags/tag2255.xml"/><Relationship Id="rId14" Type="http://schemas.openxmlformats.org/officeDocument/2006/relationships/oleObject" Target="../embeddings/oleObject444.bin"/></Relationships>
</file>

<file path=ppt/slideLayouts/_rels/slideLayout302.xml.rels><?xml version="1.0" encoding="UTF-8" standalone="yes"?>
<Relationships xmlns="http://schemas.openxmlformats.org/package/2006/relationships"><Relationship Id="rId8" Type="http://schemas.openxmlformats.org/officeDocument/2006/relationships/tags" Target="../tags/tag2262.xml"/><Relationship Id="rId13" Type="http://schemas.openxmlformats.org/officeDocument/2006/relationships/image" Target="../media/image4.png"/><Relationship Id="rId3" Type="http://schemas.openxmlformats.org/officeDocument/2006/relationships/tags" Target="../tags/tag2257.xml"/><Relationship Id="rId7" Type="http://schemas.openxmlformats.org/officeDocument/2006/relationships/tags" Target="../tags/tag2261.xml"/><Relationship Id="rId12" Type="http://schemas.openxmlformats.org/officeDocument/2006/relationships/image" Target="../media/image3.emf"/><Relationship Id="rId2" Type="http://schemas.openxmlformats.org/officeDocument/2006/relationships/tags" Target="../tags/tag2256.xml"/><Relationship Id="rId1" Type="http://schemas.openxmlformats.org/officeDocument/2006/relationships/vmlDrawing" Target="../drawings/vmlDrawing228.vml"/><Relationship Id="rId6" Type="http://schemas.openxmlformats.org/officeDocument/2006/relationships/tags" Target="../tags/tag2260.xml"/><Relationship Id="rId11" Type="http://schemas.openxmlformats.org/officeDocument/2006/relationships/oleObject" Target="../embeddings/oleObject445.bin"/><Relationship Id="rId5" Type="http://schemas.openxmlformats.org/officeDocument/2006/relationships/tags" Target="../tags/tag2259.xml"/><Relationship Id="rId10" Type="http://schemas.openxmlformats.org/officeDocument/2006/relationships/slideMaster" Target="../slideMasters/slideMaster16.xml"/><Relationship Id="rId4" Type="http://schemas.openxmlformats.org/officeDocument/2006/relationships/tags" Target="../tags/tag2258.xml"/><Relationship Id="rId9" Type="http://schemas.openxmlformats.org/officeDocument/2006/relationships/tags" Target="../tags/tag2263.xml"/><Relationship Id="rId14" Type="http://schemas.openxmlformats.org/officeDocument/2006/relationships/oleObject" Target="../embeddings/oleObject446.bin"/></Relationships>
</file>

<file path=ppt/slideLayouts/_rels/slideLayout303.xml.rels><?xml version="1.0" encoding="UTF-8" standalone="yes"?>
<Relationships xmlns="http://schemas.openxmlformats.org/package/2006/relationships"><Relationship Id="rId8" Type="http://schemas.openxmlformats.org/officeDocument/2006/relationships/tags" Target="../tags/tag2270.xml"/><Relationship Id="rId13" Type="http://schemas.openxmlformats.org/officeDocument/2006/relationships/image" Target="../media/image4.png"/><Relationship Id="rId3" Type="http://schemas.openxmlformats.org/officeDocument/2006/relationships/tags" Target="../tags/tag2265.xml"/><Relationship Id="rId7" Type="http://schemas.openxmlformats.org/officeDocument/2006/relationships/tags" Target="../tags/tag2269.xml"/><Relationship Id="rId12" Type="http://schemas.openxmlformats.org/officeDocument/2006/relationships/image" Target="../media/image3.emf"/><Relationship Id="rId2" Type="http://schemas.openxmlformats.org/officeDocument/2006/relationships/tags" Target="../tags/tag2264.xml"/><Relationship Id="rId1" Type="http://schemas.openxmlformats.org/officeDocument/2006/relationships/vmlDrawing" Target="../drawings/vmlDrawing229.vml"/><Relationship Id="rId6" Type="http://schemas.openxmlformats.org/officeDocument/2006/relationships/tags" Target="../tags/tag2268.xml"/><Relationship Id="rId11" Type="http://schemas.openxmlformats.org/officeDocument/2006/relationships/oleObject" Target="../embeddings/oleObject447.bin"/><Relationship Id="rId5" Type="http://schemas.openxmlformats.org/officeDocument/2006/relationships/tags" Target="../tags/tag2267.xml"/><Relationship Id="rId10" Type="http://schemas.openxmlformats.org/officeDocument/2006/relationships/slideMaster" Target="../slideMasters/slideMaster16.xml"/><Relationship Id="rId4" Type="http://schemas.openxmlformats.org/officeDocument/2006/relationships/tags" Target="../tags/tag2266.xml"/><Relationship Id="rId9" Type="http://schemas.openxmlformats.org/officeDocument/2006/relationships/tags" Target="../tags/tag2271.xml"/><Relationship Id="rId14" Type="http://schemas.openxmlformats.org/officeDocument/2006/relationships/oleObject" Target="../embeddings/oleObject448.bin"/></Relationships>
</file>

<file path=ppt/slideLayouts/_rels/slideLayout304.xml.rels><?xml version="1.0" encoding="UTF-8" standalone="yes"?>
<Relationships xmlns="http://schemas.openxmlformats.org/package/2006/relationships"><Relationship Id="rId8" Type="http://schemas.openxmlformats.org/officeDocument/2006/relationships/tags" Target="../tags/tag2278.xml"/><Relationship Id="rId13" Type="http://schemas.openxmlformats.org/officeDocument/2006/relationships/image" Target="../media/image4.png"/><Relationship Id="rId3" Type="http://schemas.openxmlformats.org/officeDocument/2006/relationships/tags" Target="../tags/tag2273.xml"/><Relationship Id="rId7" Type="http://schemas.openxmlformats.org/officeDocument/2006/relationships/tags" Target="../tags/tag2277.xml"/><Relationship Id="rId12" Type="http://schemas.openxmlformats.org/officeDocument/2006/relationships/image" Target="../media/image3.emf"/><Relationship Id="rId2" Type="http://schemas.openxmlformats.org/officeDocument/2006/relationships/tags" Target="../tags/tag2272.xml"/><Relationship Id="rId1" Type="http://schemas.openxmlformats.org/officeDocument/2006/relationships/vmlDrawing" Target="../drawings/vmlDrawing230.vml"/><Relationship Id="rId6" Type="http://schemas.openxmlformats.org/officeDocument/2006/relationships/tags" Target="../tags/tag2276.xml"/><Relationship Id="rId11" Type="http://schemas.openxmlformats.org/officeDocument/2006/relationships/oleObject" Target="../embeddings/oleObject449.bin"/><Relationship Id="rId5" Type="http://schemas.openxmlformats.org/officeDocument/2006/relationships/tags" Target="../tags/tag2275.xml"/><Relationship Id="rId10" Type="http://schemas.openxmlformats.org/officeDocument/2006/relationships/slideMaster" Target="../slideMasters/slideMaster16.xml"/><Relationship Id="rId4" Type="http://schemas.openxmlformats.org/officeDocument/2006/relationships/tags" Target="../tags/tag2274.xml"/><Relationship Id="rId9" Type="http://schemas.openxmlformats.org/officeDocument/2006/relationships/tags" Target="../tags/tag2279.xml"/><Relationship Id="rId14" Type="http://schemas.openxmlformats.org/officeDocument/2006/relationships/oleObject" Target="../embeddings/oleObject450.bin"/></Relationships>
</file>

<file path=ppt/slideLayouts/_rels/slideLayout305.xml.rels><?xml version="1.0" encoding="UTF-8" standalone="yes"?>
<Relationships xmlns="http://schemas.openxmlformats.org/package/2006/relationships"><Relationship Id="rId8" Type="http://schemas.openxmlformats.org/officeDocument/2006/relationships/tags" Target="../tags/tag2286.xml"/><Relationship Id="rId13" Type="http://schemas.openxmlformats.org/officeDocument/2006/relationships/image" Target="../media/image4.png"/><Relationship Id="rId3" Type="http://schemas.openxmlformats.org/officeDocument/2006/relationships/tags" Target="../tags/tag2281.xml"/><Relationship Id="rId7" Type="http://schemas.openxmlformats.org/officeDocument/2006/relationships/tags" Target="../tags/tag2285.xml"/><Relationship Id="rId12" Type="http://schemas.openxmlformats.org/officeDocument/2006/relationships/image" Target="../media/image3.emf"/><Relationship Id="rId2" Type="http://schemas.openxmlformats.org/officeDocument/2006/relationships/tags" Target="../tags/tag2280.xml"/><Relationship Id="rId1" Type="http://schemas.openxmlformats.org/officeDocument/2006/relationships/vmlDrawing" Target="../drawings/vmlDrawing231.vml"/><Relationship Id="rId6" Type="http://schemas.openxmlformats.org/officeDocument/2006/relationships/tags" Target="../tags/tag2284.xml"/><Relationship Id="rId11" Type="http://schemas.openxmlformats.org/officeDocument/2006/relationships/oleObject" Target="../embeddings/oleObject451.bin"/><Relationship Id="rId5" Type="http://schemas.openxmlformats.org/officeDocument/2006/relationships/tags" Target="../tags/tag2283.xml"/><Relationship Id="rId10" Type="http://schemas.openxmlformats.org/officeDocument/2006/relationships/slideMaster" Target="../slideMasters/slideMaster16.xml"/><Relationship Id="rId4" Type="http://schemas.openxmlformats.org/officeDocument/2006/relationships/tags" Target="../tags/tag2282.xml"/><Relationship Id="rId9" Type="http://schemas.openxmlformats.org/officeDocument/2006/relationships/tags" Target="../tags/tag2287.xml"/><Relationship Id="rId14" Type="http://schemas.openxmlformats.org/officeDocument/2006/relationships/oleObject" Target="../embeddings/oleObject452.bin"/></Relationships>
</file>

<file path=ppt/slideLayouts/_rels/slideLayout306.xml.rels><?xml version="1.0" encoding="UTF-8" standalone="yes"?>
<Relationships xmlns="http://schemas.openxmlformats.org/package/2006/relationships"><Relationship Id="rId8" Type="http://schemas.openxmlformats.org/officeDocument/2006/relationships/tags" Target="../tags/tag2294.xml"/><Relationship Id="rId13" Type="http://schemas.openxmlformats.org/officeDocument/2006/relationships/image" Target="../media/image4.png"/><Relationship Id="rId3" Type="http://schemas.openxmlformats.org/officeDocument/2006/relationships/tags" Target="../tags/tag2289.xml"/><Relationship Id="rId7" Type="http://schemas.openxmlformats.org/officeDocument/2006/relationships/tags" Target="../tags/tag2293.xml"/><Relationship Id="rId12" Type="http://schemas.openxmlformats.org/officeDocument/2006/relationships/image" Target="../media/image3.emf"/><Relationship Id="rId2" Type="http://schemas.openxmlformats.org/officeDocument/2006/relationships/tags" Target="../tags/tag2288.xml"/><Relationship Id="rId1" Type="http://schemas.openxmlformats.org/officeDocument/2006/relationships/vmlDrawing" Target="../drawings/vmlDrawing232.vml"/><Relationship Id="rId6" Type="http://schemas.openxmlformats.org/officeDocument/2006/relationships/tags" Target="../tags/tag2292.xml"/><Relationship Id="rId11" Type="http://schemas.openxmlformats.org/officeDocument/2006/relationships/oleObject" Target="../embeddings/oleObject453.bin"/><Relationship Id="rId5" Type="http://schemas.openxmlformats.org/officeDocument/2006/relationships/tags" Target="../tags/tag2291.xml"/><Relationship Id="rId10" Type="http://schemas.openxmlformats.org/officeDocument/2006/relationships/slideMaster" Target="../slideMasters/slideMaster16.xml"/><Relationship Id="rId4" Type="http://schemas.openxmlformats.org/officeDocument/2006/relationships/tags" Target="../tags/tag2290.xml"/><Relationship Id="rId9" Type="http://schemas.openxmlformats.org/officeDocument/2006/relationships/tags" Target="../tags/tag2295.xml"/><Relationship Id="rId14" Type="http://schemas.openxmlformats.org/officeDocument/2006/relationships/oleObject" Target="../embeddings/oleObject454.bin"/></Relationships>
</file>

<file path=ppt/slideLayouts/_rels/slideLayout307.xml.rels><?xml version="1.0" encoding="UTF-8" standalone="yes"?>
<Relationships xmlns="http://schemas.openxmlformats.org/package/2006/relationships"><Relationship Id="rId8" Type="http://schemas.openxmlformats.org/officeDocument/2006/relationships/tags" Target="../tags/tag2302.xml"/><Relationship Id="rId13" Type="http://schemas.openxmlformats.org/officeDocument/2006/relationships/image" Target="../media/image4.png"/><Relationship Id="rId3" Type="http://schemas.openxmlformats.org/officeDocument/2006/relationships/tags" Target="../tags/tag2297.xml"/><Relationship Id="rId7" Type="http://schemas.openxmlformats.org/officeDocument/2006/relationships/tags" Target="../tags/tag2301.xml"/><Relationship Id="rId12" Type="http://schemas.openxmlformats.org/officeDocument/2006/relationships/image" Target="../media/image3.emf"/><Relationship Id="rId2" Type="http://schemas.openxmlformats.org/officeDocument/2006/relationships/tags" Target="../tags/tag2296.xml"/><Relationship Id="rId1" Type="http://schemas.openxmlformats.org/officeDocument/2006/relationships/vmlDrawing" Target="../drawings/vmlDrawing233.vml"/><Relationship Id="rId6" Type="http://schemas.openxmlformats.org/officeDocument/2006/relationships/tags" Target="../tags/tag2300.xml"/><Relationship Id="rId11" Type="http://schemas.openxmlformats.org/officeDocument/2006/relationships/oleObject" Target="../embeddings/oleObject455.bin"/><Relationship Id="rId5" Type="http://schemas.openxmlformats.org/officeDocument/2006/relationships/tags" Target="../tags/tag2299.xml"/><Relationship Id="rId10" Type="http://schemas.openxmlformats.org/officeDocument/2006/relationships/slideMaster" Target="../slideMasters/slideMaster16.xml"/><Relationship Id="rId4" Type="http://schemas.openxmlformats.org/officeDocument/2006/relationships/tags" Target="../tags/tag2298.xml"/><Relationship Id="rId9" Type="http://schemas.openxmlformats.org/officeDocument/2006/relationships/tags" Target="../tags/tag2303.xml"/><Relationship Id="rId14" Type="http://schemas.openxmlformats.org/officeDocument/2006/relationships/oleObject" Target="../embeddings/oleObject456.bin"/></Relationships>
</file>

<file path=ppt/slideLayouts/_rels/slideLayout308.xml.rels><?xml version="1.0" encoding="UTF-8" standalone="yes"?>
<Relationships xmlns="http://schemas.openxmlformats.org/package/2006/relationships"><Relationship Id="rId8" Type="http://schemas.openxmlformats.org/officeDocument/2006/relationships/tags" Target="../tags/tag2310.xml"/><Relationship Id="rId13" Type="http://schemas.openxmlformats.org/officeDocument/2006/relationships/image" Target="../media/image4.png"/><Relationship Id="rId3" Type="http://schemas.openxmlformats.org/officeDocument/2006/relationships/tags" Target="../tags/tag2305.xml"/><Relationship Id="rId7" Type="http://schemas.openxmlformats.org/officeDocument/2006/relationships/tags" Target="../tags/tag2309.xml"/><Relationship Id="rId12" Type="http://schemas.openxmlformats.org/officeDocument/2006/relationships/image" Target="../media/image3.emf"/><Relationship Id="rId2" Type="http://schemas.openxmlformats.org/officeDocument/2006/relationships/tags" Target="../tags/tag2304.xml"/><Relationship Id="rId1" Type="http://schemas.openxmlformats.org/officeDocument/2006/relationships/vmlDrawing" Target="../drawings/vmlDrawing234.vml"/><Relationship Id="rId6" Type="http://schemas.openxmlformats.org/officeDocument/2006/relationships/tags" Target="../tags/tag2308.xml"/><Relationship Id="rId11" Type="http://schemas.openxmlformats.org/officeDocument/2006/relationships/oleObject" Target="../embeddings/oleObject457.bin"/><Relationship Id="rId5" Type="http://schemas.openxmlformats.org/officeDocument/2006/relationships/tags" Target="../tags/tag2307.xml"/><Relationship Id="rId10" Type="http://schemas.openxmlformats.org/officeDocument/2006/relationships/slideMaster" Target="../slideMasters/slideMaster16.xml"/><Relationship Id="rId4" Type="http://schemas.openxmlformats.org/officeDocument/2006/relationships/tags" Target="../tags/tag2306.xml"/><Relationship Id="rId9" Type="http://schemas.openxmlformats.org/officeDocument/2006/relationships/tags" Target="../tags/tag2311.xml"/><Relationship Id="rId14" Type="http://schemas.openxmlformats.org/officeDocument/2006/relationships/oleObject" Target="../embeddings/oleObject458.bin"/></Relationships>
</file>

<file path=ppt/slideLayouts/_rels/slideLayout309.xml.rels><?xml version="1.0" encoding="UTF-8" standalone="yes"?>
<Relationships xmlns="http://schemas.openxmlformats.org/package/2006/relationships"><Relationship Id="rId8" Type="http://schemas.openxmlformats.org/officeDocument/2006/relationships/tags" Target="../tags/tag2318.xml"/><Relationship Id="rId13" Type="http://schemas.openxmlformats.org/officeDocument/2006/relationships/image" Target="../media/image4.png"/><Relationship Id="rId3" Type="http://schemas.openxmlformats.org/officeDocument/2006/relationships/tags" Target="../tags/tag2313.xml"/><Relationship Id="rId7" Type="http://schemas.openxmlformats.org/officeDocument/2006/relationships/tags" Target="../tags/tag2317.xml"/><Relationship Id="rId12" Type="http://schemas.openxmlformats.org/officeDocument/2006/relationships/image" Target="../media/image3.emf"/><Relationship Id="rId2" Type="http://schemas.openxmlformats.org/officeDocument/2006/relationships/tags" Target="../tags/tag2312.xml"/><Relationship Id="rId1" Type="http://schemas.openxmlformats.org/officeDocument/2006/relationships/vmlDrawing" Target="../drawings/vmlDrawing235.vml"/><Relationship Id="rId6" Type="http://schemas.openxmlformats.org/officeDocument/2006/relationships/tags" Target="../tags/tag2316.xml"/><Relationship Id="rId11" Type="http://schemas.openxmlformats.org/officeDocument/2006/relationships/oleObject" Target="../embeddings/oleObject459.bin"/><Relationship Id="rId5" Type="http://schemas.openxmlformats.org/officeDocument/2006/relationships/tags" Target="../tags/tag2315.xml"/><Relationship Id="rId10" Type="http://schemas.openxmlformats.org/officeDocument/2006/relationships/slideMaster" Target="../slideMasters/slideMaster16.xml"/><Relationship Id="rId4" Type="http://schemas.openxmlformats.org/officeDocument/2006/relationships/tags" Target="../tags/tag2314.xml"/><Relationship Id="rId9" Type="http://schemas.openxmlformats.org/officeDocument/2006/relationships/tags" Target="../tags/tag2319.xml"/><Relationship Id="rId14" Type="http://schemas.openxmlformats.org/officeDocument/2006/relationships/oleObject" Target="../embeddings/oleObject460.bin"/></Relationships>
</file>

<file path=ppt/slideLayouts/_rels/slideLayout310.xml.rels><?xml version="1.0" encoding="UTF-8" standalone="yes"?>
<Relationships xmlns="http://schemas.openxmlformats.org/package/2006/relationships"><Relationship Id="rId8" Type="http://schemas.openxmlformats.org/officeDocument/2006/relationships/tags" Target="../tags/tag2326.xml"/><Relationship Id="rId13" Type="http://schemas.openxmlformats.org/officeDocument/2006/relationships/image" Target="../media/image4.png"/><Relationship Id="rId3" Type="http://schemas.openxmlformats.org/officeDocument/2006/relationships/tags" Target="../tags/tag2321.xml"/><Relationship Id="rId7" Type="http://schemas.openxmlformats.org/officeDocument/2006/relationships/tags" Target="../tags/tag2325.xml"/><Relationship Id="rId12" Type="http://schemas.openxmlformats.org/officeDocument/2006/relationships/image" Target="../media/image3.emf"/><Relationship Id="rId2" Type="http://schemas.openxmlformats.org/officeDocument/2006/relationships/tags" Target="../tags/tag2320.xml"/><Relationship Id="rId1" Type="http://schemas.openxmlformats.org/officeDocument/2006/relationships/vmlDrawing" Target="../drawings/vmlDrawing236.vml"/><Relationship Id="rId6" Type="http://schemas.openxmlformats.org/officeDocument/2006/relationships/tags" Target="../tags/tag2324.xml"/><Relationship Id="rId11" Type="http://schemas.openxmlformats.org/officeDocument/2006/relationships/oleObject" Target="../embeddings/oleObject461.bin"/><Relationship Id="rId5" Type="http://schemas.openxmlformats.org/officeDocument/2006/relationships/tags" Target="../tags/tag2323.xml"/><Relationship Id="rId10" Type="http://schemas.openxmlformats.org/officeDocument/2006/relationships/slideMaster" Target="../slideMasters/slideMaster16.xml"/><Relationship Id="rId4" Type="http://schemas.openxmlformats.org/officeDocument/2006/relationships/tags" Target="../tags/tag2322.xml"/><Relationship Id="rId9" Type="http://schemas.openxmlformats.org/officeDocument/2006/relationships/tags" Target="../tags/tag2327.xml"/><Relationship Id="rId14" Type="http://schemas.openxmlformats.org/officeDocument/2006/relationships/oleObject" Target="../embeddings/oleObject462.bin"/></Relationships>
</file>

<file path=ppt/slideLayouts/_rels/slideLayout311.xml.rels><?xml version="1.0" encoding="UTF-8" standalone="yes"?>
<Relationships xmlns="http://schemas.openxmlformats.org/package/2006/relationships"><Relationship Id="rId8" Type="http://schemas.openxmlformats.org/officeDocument/2006/relationships/tags" Target="../tags/tag2334.xml"/><Relationship Id="rId13" Type="http://schemas.openxmlformats.org/officeDocument/2006/relationships/image" Target="../media/image4.png"/><Relationship Id="rId3" Type="http://schemas.openxmlformats.org/officeDocument/2006/relationships/tags" Target="../tags/tag2329.xml"/><Relationship Id="rId7" Type="http://schemas.openxmlformats.org/officeDocument/2006/relationships/tags" Target="../tags/tag2333.xml"/><Relationship Id="rId12" Type="http://schemas.openxmlformats.org/officeDocument/2006/relationships/image" Target="../media/image3.emf"/><Relationship Id="rId2" Type="http://schemas.openxmlformats.org/officeDocument/2006/relationships/tags" Target="../tags/tag2328.xml"/><Relationship Id="rId1" Type="http://schemas.openxmlformats.org/officeDocument/2006/relationships/vmlDrawing" Target="../drawings/vmlDrawing237.vml"/><Relationship Id="rId6" Type="http://schemas.openxmlformats.org/officeDocument/2006/relationships/tags" Target="../tags/tag2332.xml"/><Relationship Id="rId11" Type="http://schemas.openxmlformats.org/officeDocument/2006/relationships/oleObject" Target="../embeddings/oleObject463.bin"/><Relationship Id="rId5" Type="http://schemas.openxmlformats.org/officeDocument/2006/relationships/tags" Target="../tags/tag2331.xml"/><Relationship Id="rId10" Type="http://schemas.openxmlformats.org/officeDocument/2006/relationships/slideMaster" Target="../slideMasters/slideMaster16.xml"/><Relationship Id="rId4" Type="http://schemas.openxmlformats.org/officeDocument/2006/relationships/tags" Target="../tags/tag2330.xml"/><Relationship Id="rId9" Type="http://schemas.openxmlformats.org/officeDocument/2006/relationships/tags" Target="../tags/tag2335.xml"/><Relationship Id="rId14" Type="http://schemas.openxmlformats.org/officeDocument/2006/relationships/oleObject" Target="../embeddings/oleObject464.bin"/></Relationships>
</file>

<file path=ppt/slideLayouts/_rels/slideLayout312.xml.rels><?xml version="1.0" encoding="UTF-8" standalone="yes"?>
<Relationships xmlns="http://schemas.openxmlformats.org/package/2006/relationships"><Relationship Id="rId8" Type="http://schemas.openxmlformats.org/officeDocument/2006/relationships/tags" Target="../tags/tag2342.xml"/><Relationship Id="rId13" Type="http://schemas.openxmlformats.org/officeDocument/2006/relationships/image" Target="../media/image4.png"/><Relationship Id="rId3" Type="http://schemas.openxmlformats.org/officeDocument/2006/relationships/tags" Target="../tags/tag2337.xml"/><Relationship Id="rId7" Type="http://schemas.openxmlformats.org/officeDocument/2006/relationships/tags" Target="../tags/tag2341.xml"/><Relationship Id="rId12" Type="http://schemas.openxmlformats.org/officeDocument/2006/relationships/image" Target="../media/image3.emf"/><Relationship Id="rId2" Type="http://schemas.openxmlformats.org/officeDocument/2006/relationships/tags" Target="../tags/tag2336.xml"/><Relationship Id="rId1" Type="http://schemas.openxmlformats.org/officeDocument/2006/relationships/vmlDrawing" Target="../drawings/vmlDrawing238.vml"/><Relationship Id="rId6" Type="http://schemas.openxmlformats.org/officeDocument/2006/relationships/tags" Target="../tags/tag2340.xml"/><Relationship Id="rId11" Type="http://schemas.openxmlformats.org/officeDocument/2006/relationships/oleObject" Target="../embeddings/oleObject465.bin"/><Relationship Id="rId5" Type="http://schemas.openxmlformats.org/officeDocument/2006/relationships/tags" Target="../tags/tag2339.xml"/><Relationship Id="rId10" Type="http://schemas.openxmlformats.org/officeDocument/2006/relationships/slideMaster" Target="../slideMasters/slideMaster16.xml"/><Relationship Id="rId4" Type="http://schemas.openxmlformats.org/officeDocument/2006/relationships/tags" Target="../tags/tag2338.xml"/><Relationship Id="rId9" Type="http://schemas.openxmlformats.org/officeDocument/2006/relationships/tags" Target="../tags/tag2343.xml"/><Relationship Id="rId14" Type="http://schemas.openxmlformats.org/officeDocument/2006/relationships/oleObject" Target="../embeddings/oleObject466.bin"/></Relationships>
</file>

<file path=ppt/slideLayouts/_rels/slideLayout313.xml.rels><?xml version="1.0" encoding="UTF-8" standalone="yes"?>
<Relationships xmlns="http://schemas.openxmlformats.org/package/2006/relationships"><Relationship Id="rId8" Type="http://schemas.openxmlformats.org/officeDocument/2006/relationships/tags" Target="../tags/tag2350.xml"/><Relationship Id="rId13" Type="http://schemas.openxmlformats.org/officeDocument/2006/relationships/image" Target="../media/image4.png"/><Relationship Id="rId3" Type="http://schemas.openxmlformats.org/officeDocument/2006/relationships/tags" Target="../tags/tag2345.xml"/><Relationship Id="rId7" Type="http://schemas.openxmlformats.org/officeDocument/2006/relationships/tags" Target="../tags/tag2349.xml"/><Relationship Id="rId12" Type="http://schemas.openxmlformats.org/officeDocument/2006/relationships/image" Target="../media/image3.emf"/><Relationship Id="rId2" Type="http://schemas.openxmlformats.org/officeDocument/2006/relationships/tags" Target="../tags/tag2344.xml"/><Relationship Id="rId1" Type="http://schemas.openxmlformats.org/officeDocument/2006/relationships/vmlDrawing" Target="../drawings/vmlDrawing239.vml"/><Relationship Id="rId6" Type="http://schemas.openxmlformats.org/officeDocument/2006/relationships/tags" Target="../tags/tag2348.xml"/><Relationship Id="rId11" Type="http://schemas.openxmlformats.org/officeDocument/2006/relationships/oleObject" Target="../embeddings/oleObject467.bin"/><Relationship Id="rId5" Type="http://schemas.openxmlformats.org/officeDocument/2006/relationships/tags" Target="../tags/tag2347.xml"/><Relationship Id="rId10" Type="http://schemas.openxmlformats.org/officeDocument/2006/relationships/slideMaster" Target="../slideMasters/slideMaster16.xml"/><Relationship Id="rId4" Type="http://schemas.openxmlformats.org/officeDocument/2006/relationships/tags" Target="../tags/tag2346.xml"/><Relationship Id="rId9" Type="http://schemas.openxmlformats.org/officeDocument/2006/relationships/tags" Target="../tags/tag2351.xml"/><Relationship Id="rId14" Type="http://schemas.openxmlformats.org/officeDocument/2006/relationships/oleObject" Target="../embeddings/oleObject468.bin"/></Relationships>
</file>

<file path=ppt/slideLayouts/_rels/slideLayout314.xml.rels><?xml version="1.0" encoding="UTF-8" standalone="yes"?>
<Relationships xmlns="http://schemas.openxmlformats.org/package/2006/relationships"><Relationship Id="rId8" Type="http://schemas.openxmlformats.org/officeDocument/2006/relationships/tags" Target="../tags/tag2358.xml"/><Relationship Id="rId13" Type="http://schemas.openxmlformats.org/officeDocument/2006/relationships/image" Target="../media/image4.png"/><Relationship Id="rId3" Type="http://schemas.openxmlformats.org/officeDocument/2006/relationships/tags" Target="../tags/tag2353.xml"/><Relationship Id="rId7" Type="http://schemas.openxmlformats.org/officeDocument/2006/relationships/tags" Target="../tags/tag2357.xml"/><Relationship Id="rId12" Type="http://schemas.openxmlformats.org/officeDocument/2006/relationships/image" Target="../media/image3.emf"/><Relationship Id="rId2" Type="http://schemas.openxmlformats.org/officeDocument/2006/relationships/tags" Target="../tags/tag2352.xml"/><Relationship Id="rId1" Type="http://schemas.openxmlformats.org/officeDocument/2006/relationships/vmlDrawing" Target="../drawings/vmlDrawing240.vml"/><Relationship Id="rId6" Type="http://schemas.openxmlformats.org/officeDocument/2006/relationships/tags" Target="../tags/tag2356.xml"/><Relationship Id="rId11" Type="http://schemas.openxmlformats.org/officeDocument/2006/relationships/oleObject" Target="../embeddings/oleObject469.bin"/><Relationship Id="rId5" Type="http://schemas.openxmlformats.org/officeDocument/2006/relationships/tags" Target="../tags/tag2355.xml"/><Relationship Id="rId10" Type="http://schemas.openxmlformats.org/officeDocument/2006/relationships/slideMaster" Target="../slideMasters/slideMaster16.xml"/><Relationship Id="rId4" Type="http://schemas.openxmlformats.org/officeDocument/2006/relationships/tags" Target="../tags/tag2354.xml"/><Relationship Id="rId9" Type="http://schemas.openxmlformats.org/officeDocument/2006/relationships/tags" Target="../tags/tag2359.xml"/><Relationship Id="rId14" Type="http://schemas.openxmlformats.org/officeDocument/2006/relationships/oleObject" Target="../embeddings/oleObject470.bin"/></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folie (1)">
    <p:spTree>
      <p:nvGrpSpPr>
        <p:cNvPr id="1" name=""/>
        <p:cNvGrpSpPr/>
        <p:nvPr/>
      </p:nvGrpSpPr>
      <p:grpSpPr>
        <a:xfrm>
          <a:off x="0" y="0"/>
          <a:ext cx="0" cy="0"/>
          <a:chOff x="0" y="0"/>
          <a:chExt cx="0" cy="0"/>
        </a:xfrm>
      </p:grpSpPr>
      <p:sp>
        <p:nvSpPr>
          <p:cNvPr id="2" name="TitelPlaz"/>
          <p:cNvSpPr>
            <a:spLocks noGrp="1"/>
          </p:cNvSpPr>
          <p:nvPr>
            <p:ph type="ctrTitle"/>
          </p:nvPr>
        </p:nvSpPr>
        <p:spPr>
          <a:xfrm>
            <a:off x="2160000" y="4896000"/>
            <a:ext cx="6732000" cy="954000"/>
          </a:xfrm>
          <a:prstGeom prst="rect">
            <a:avLst/>
          </a:prstGeom>
        </p:spPr>
        <p:txBody>
          <a:bodyPr lIns="0" tIns="0" rIns="0" bIns="0" anchor="b">
            <a:normAutofit/>
          </a:bodyPr>
          <a:lstStyle>
            <a:lvl1pPr algn="l">
              <a:lnSpc>
                <a:spcPct val="100000"/>
              </a:lnSpc>
              <a:spcBef>
                <a:spcPct val="110000"/>
              </a:spcBef>
              <a:spcAft>
                <a:spcPct val="110000"/>
              </a:spcAft>
              <a:defRPr sz="1688" b="1" i="0">
                <a:solidFill>
                  <a:schemeClr val="accent1"/>
                </a:solidFill>
                <a:latin typeface="Arial"/>
              </a:defRPr>
            </a:lvl1pPr>
          </a:lstStyle>
          <a:p>
            <a:r>
              <a:rPr lang="de-DE" dirty="0" smtClean="0"/>
              <a:t>Titelmasterformat durch Klicken bearbeiten</a:t>
            </a:r>
            <a:endParaRPr lang="de-DE" dirty="0"/>
          </a:p>
        </p:txBody>
      </p:sp>
      <p:sp>
        <p:nvSpPr>
          <p:cNvPr id="3" name="TextPlaz"/>
          <p:cNvSpPr>
            <a:spLocks noGrp="1"/>
          </p:cNvSpPr>
          <p:nvPr>
            <p:ph type="subTitle" idx="1"/>
          </p:nvPr>
        </p:nvSpPr>
        <p:spPr>
          <a:xfrm>
            <a:off x="2160000" y="6048000"/>
            <a:ext cx="6732000" cy="432000"/>
          </a:xfrm>
          <a:prstGeom prst="rect">
            <a:avLst/>
          </a:prstGeom>
        </p:spPr>
        <p:txBody>
          <a:bodyPr lIns="0" tIns="0" rIns="0" bIns="0" anchor="b"/>
          <a:lstStyle>
            <a:lvl1pPr marL="0" indent="0" algn="l">
              <a:lnSpc>
                <a:spcPct val="100000"/>
              </a:lnSpc>
              <a:spcBef>
                <a:spcPct val="110000"/>
              </a:spcBef>
              <a:spcAft>
                <a:spcPct val="110000"/>
              </a:spcAft>
              <a:buNone/>
              <a:defRPr sz="1125" b="0" i="0">
                <a:solidFill>
                  <a:schemeClr val="tx1">
                    <a:tint val="75000"/>
                  </a:schemeClr>
                </a:solidFill>
                <a:latin typeface="Arial"/>
              </a:defRPr>
            </a:lvl1pPr>
            <a:lvl2pPr marL="257168" indent="0" algn="ctr">
              <a:buNone/>
              <a:defRPr>
                <a:solidFill>
                  <a:schemeClr val="tx1">
                    <a:tint val="75000"/>
                  </a:schemeClr>
                </a:solidFill>
              </a:defRPr>
            </a:lvl2pPr>
            <a:lvl3pPr marL="514337" indent="0" algn="ctr">
              <a:buNone/>
              <a:defRPr>
                <a:solidFill>
                  <a:schemeClr val="tx1">
                    <a:tint val="75000"/>
                  </a:schemeClr>
                </a:solidFill>
              </a:defRPr>
            </a:lvl3pPr>
            <a:lvl4pPr marL="771506" indent="0" algn="ctr">
              <a:buNone/>
              <a:defRPr>
                <a:solidFill>
                  <a:schemeClr val="tx1">
                    <a:tint val="75000"/>
                  </a:schemeClr>
                </a:solidFill>
              </a:defRPr>
            </a:lvl4pPr>
            <a:lvl5pPr marL="1028675" indent="0" algn="ctr">
              <a:buNone/>
              <a:defRPr>
                <a:solidFill>
                  <a:schemeClr val="tx1">
                    <a:tint val="75000"/>
                  </a:schemeClr>
                </a:solidFill>
              </a:defRPr>
            </a:lvl5pPr>
            <a:lvl6pPr marL="1285843" indent="0" algn="ctr">
              <a:buNone/>
              <a:defRPr>
                <a:solidFill>
                  <a:schemeClr val="tx1">
                    <a:tint val="75000"/>
                  </a:schemeClr>
                </a:solidFill>
              </a:defRPr>
            </a:lvl6pPr>
            <a:lvl7pPr marL="1543012" indent="0" algn="ctr">
              <a:buNone/>
              <a:defRPr>
                <a:solidFill>
                  <a:schemeClr val="tx1">
                    <a:tint val="75000"/>
                  </a:schemeClr>
                </a:solidFill>
              </a:defRPr>
            </a:lvl7pPr>
            <a:lvl8pPr marL="1800180" indent="0" algn="ctr">
              <a:buNone/>
              <a:defRPr>
                <a:solidFill>
                  <a:schemeClr val="tx1">
                    <a:tint val="75000"/>
                  </a:schemeClr>
                </a:solidFill>
              </a:defRPr>
            </a:lvl8pPr>
            <a:lvl9pPr marL="2057348" indent="0" algn="ctr">
              <a:buNone/>
              <a:defRPr>
                <a:solidFill>
                  <a:schemeClr val="tx1">
                    <a:tint val="75000"/>
                  </a:schemeClr>
                </a:solidFill>
              </a:defRPr>
            </a:lvl9pPr>
          </a:lstStyle>
          <a:p>
            <a:r>
              <a:rPr lang="de-DE" smtClean="0"/>
              <a:t>Formatvorlage des Untertitelmasters durch Klicken bearbeiten</a:t>
            </a:r>
            <a:endParaRPr lang="de-DE"/>
          </a:p>
        </p:txBody>
      </p:sp>
      <p:sp>
        <p:nvSpPr>
          <p:cNvPr id="6" name="SeitePlaz"/>
          <p:cNvSpPr>
            <a:spLocks noGrp="1"/>
          </p:cNvSpPr>
          <p:nvPr>
            <p:ph type="sldNum" sz="quarter" idx="12"/>
          </p:nvPr>
        </p:nvSpPr>
        <p:spPr>
          <a:xfrm>
            <a:off x="8208000" y="6645600"/>
            <a:ext cx="720000" cy="151200"/>
          </a:xfrm>
        </p:spPr>
        <p:txBody>
          <a:bodyPr lIns="0" tIns="0" rIns="0" bIns="0" anchor="b"/>
          <a:lstStyle>
            <a:lvl1pPr algn="r">
              <a:lnSpc>
                <a:spcPct val="100000"/>
              </a:lnSpc>
              <a:spcBef>
                <a:spcPct val="110000"/>
              </a:spcBef>
              <a:spcAft>
                <a:spcPct val="110000"/>
              </a:spcAft>
              <a:defRPr sz="450" b="0" i="0">
                <a:solidFill>
                  <a:schemeClr val="accent6"/>
                </a:solidFill>
                <a:latin typeface="Arial"/>
              </a:defRPr>
            </a:lvl1pPr>
          </a:lstStyle>
          <a:p>
            <a:fld id="{A743BD2D-19CC-47AC-843F-1E6896434141}" type="slidenum">
              <a:rPr lang="de-DE" smtClean="0">
                <a:solidFill>
                  <a:srgbClr val="808080"/>
                </a:solidFill>
              </a:rPr>
              <a:pPr/>
              <a:t>‹#›</a:t>
            </a:fld>
            <a:endParaRPr lang="de-DE">
              <a:solidFill>
                <a:srgbClr val="808080"/>
              </a:solidFill>
            </a:endParaRPr>
          </a:p>
        </p:txBody>
      </p:sp>
      <p:sp>
        <p:nvSpPr>
          <p:cNvPr id="5" name="FussPlaz"/>
          <p:cNvSpPr>
            <a:spLocks noGrp="1"/>
          </p:cNvSpPr>
          <p:nvPr>
            <p:ph type="ftr" sz="quarter" idx="11"/>
          </p:nvPr>
        </p:nvSpPr>
        <p:spPr>
          <a:xfrm>
            <a:off x="2880000" y="6717600"/>
            <a:ext cx="5400000" cy="97200"/>
          </a:xfrm>
        </p:spPr>
        <p:txBody>
          <a:bodyPr lIns="0" tIns="0" rIns="0" bIns="0" anchor="b"/>
          <a:lstStyle>
            <a:lvl1pPr algn="ctr">
              <a:lnSpc>
                <a:spcPct val="100000"/>
              </a:lnSpc>
              <a:spcBef>
                <a:spcPct val="110000"/>
              </a:spcBef>
              <a:spcAft>
                <a:spcPct val="110000"/>
              </a:spcAft>
              <a:defRPr sz="675" b="0" i="0">
                <a:solidFill>
                  <a:schemeClr val="accent6"/>
                </a:solidFill>
                <a:latin typeface="Arial"/>
              </a:defRPr>
            </a:lvl1pPr>
          </a:lstStyle>
          <a:p>
            <a:endParaRPr lang="de-DE">
              <a:solidFill>
                <a:srgbClr val="808080"/>
              </a:solidFill>
            </a:endParaRPr>
          </a:p>
        </p:txBody>
      </p:sp>
      <p:sp>
        <p:nvSpPr>
          <p:cNvPr id="4" name="DatumPlaz"/>
          <p:cNvSpPr>
            <a:spLocks noGrp="1"/>
          </p:cNvSpPr>
          <p:nvPr>
            <p:ph type="dt" sz="half" idx="10"/>
          </p:nvPr>
        </p:nvSpPr>
        <p:spPr>
          <a:xfrm>
            <a:off x="2160000" y="6645600"/>
            <a:ext cx="720000" cy="151200"/>
          </a:xfrm>
        </p:spPr>
        <p:txBody>
          <a:bodyPr lIns="0" tIns="0" rIns="0" bIns="0" anchor="b"/>
          <a:lstStyle>
            <a:lvl1pPr algn="l">
              <a:lnSpc>
                <a:spcPct val="100000"/>
              </a:lnSpc>
              <a:spcBef>
                <a:spcPct val="110000"/>
              </a:spcBef>
              <a:spcAft>
                <a:spcPct val="110000"/>
              </a:spcAft>
              <a:defRPr sz="450" b="0" i="0">
                <a:solidFill>
                  <a:schemeClr val="accent6"/>
                </a:solidFill>
                <a:latin typeface="Arial"/>
              </a:defRPr>
            </a:lvl1p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291850213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9134E5FA-BA68-40A1-935B-0B7ADD25134A}" type="datetimeFigureOut">
              <a:rPr lang="zh-CN" altLang="en-US" smtClean="0">
                <a:solidFill>
                  <a:srgbClr val="808080"/>
                </a:solidFill>
              </a:rPr>
              <a:pPr/>
              <a:t>2017/4/6</a:t>
            </a:fld>
            <a:endParaRPr lang="zh-CN" altLang="en-US">
              <a:solidFill>
                <a:srgbClr val="808080"/>
              </a:solidFill>
            </a:endParaRPr>
          </a:p>
        </p:txBody>
      </p:sp>
      <p:sp>
        <p:nvSpPr>
          <p:cNvPr id="3" name="页脚占位符 2"/>
          <p:cNvSpPr>
            <a:spLocks noGrp="1"/>
          </p:cNvSpPr>
          <p:nvPr>
            <p:ph type="ftr" sz="quarter" idx="11"/>
          </p:nvPr>
        </p:nvSpPr>
        <p:spPr/>
        <p:txBody>
          <a:bodyPr/>
          <a:lstStyle/>
          <a:p>
            <a:endParaRPr lang="zh-CN" altLang="en-US">
              <a:solidFill>
                <a:srgbClr val="808080"/>
              </a:solidFill>
            </a:endParaRPr>
          </a:p>
        </p:txBody>
      </p:sp>
      <p:sp>
        <p:nvSpPr>
          <p:cNvPr id="4" name="灯片编号占位符 3"/>
          <p:cNvSpPr>
            <a:spLocks noGrp="1"/>
          </p:cNvSpPr>
          <p:nvPr>
            <p:ph type="sldNum" sz="quarter" idx="12"/>
          </p:nvPr>
        </p:nvSpPr>
        <p:spPr/>
        <p:txBody>
          <a:bodyPr/>
          <a:lstStyle/>
          <a:p>
            <a:fld id="{35AB6028-AE14-4528-B36F-D7EF542F1615}" type="slidenum">
              <a:rPr lang="zh-CN" altLang="en-US" smtClean="0">
                <a:solidFill>
                  <a:srgbClr val="808080"/>
                </a:solidFill>
              </a:rPr>
              <a:pPr/>
              <a:t>‹#›</a:t>
            </a:fld>
            <a:endParaRPr lang="zh-CN" altLang="en-US">
              <a:solidFill>
                <a:srgbClr val="808080"/>
              </a:solidFill>
            </a:endParaRPr>
          </a:p>
        </p:txBody>
      </p:sp>
    </p:spTree>
    <p:extLst>
      <p:ext uri="{BB962C8B-B14F-4D97-AF65-F5344CB8AC3E}">
        <p14:creationId xmlns:p14="http://schemas.microsoft.com/office/powerpoint/2010/main" val="1396964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elfolie (1)">
    <p:spTree>
      <p:nvGrpSpPr>
        <p:cNvPr id="1" name=""/>
        <p:cNvGrpSpPr/>
        <p:nvPr/>
      </p:nvGrpSpPr>
      <p:grpSpPr>
        <a:xfrm>
          <a:off x="0" y="0"/>
          <a:ext cx="0" cy="0"/>
          <a:chOff x="0" y="0"/>
          <a:chExt cx="0" cy="0"/>
        </a:xfrm>
      </p:grpSpPr>
      <p:sp>
        <p:nvSpPr>
          <p:cNvPr id="2" name="TitelPlaz"/>
          <p:cNvSpPr>
            <a:spLocks noGrp="1"/>
          </p:cNvSpPr>
          <p:nvPr>
            <p:ph type="ctrTitle"/>
          </p:nvPr>
        </p:nvSpPr>
        <p:spPr>
          <a:xfrm>
            <a:off x="2160000" y="4896000"/>
            <a:ext cx="6732000" cy="954000"/>
          </a:xfrm>
          <a:prstGeom prst="rect">
            <a:avLst/>
          </a:prstGeom>
        </p:spPr>
        <p:txBody>
          <a:bodyPr lIns="0" tIns="0" rIns="0" bIns="0" anchor="b">
            <a:normAutofit/>
          </a:bodyPr>
          <a:lstStyle>
            <a:lvl1pPr algn="l">
              <a:lnSpc>
                <a:spcPct val="100000"/>
              </a:lnSpc>
              <a:spcBef>
                <a:spcPct val="110000"/>
              </a:spcBef>
              <a:spcAft>
                <a:spcPct val="110000"/>
              </a:spcAft>
              <a:defRPr sz="1688" b="1" i="0">
                <a:solidFill>
                  <a:schemeClr val="accent1"/>
                </a:solidFill>
                <a:latin typeface="Arial"/>
              </a:defRPr>
            </a:lvl1pPr>
          </a:lstStyle>
          <a:p>
            <a:r>
              <a:rPr lang="de-DE" dirty="0" smtClean="0"/>
              <a:t>Titelmasterformat durch Klicken bearbeiten</a:t>
            </a:r>
            <a:endParaRPr lang="de-DE" dirty="0"/>
          </a:p>
        </p:txBody>
      </p:sp>
      <p:sp>
        <p:nvSpPr>
          <p:cNvPr id="3" name="TextPlaz"/>
          <p:cNvSpPr>
            <a:spLocks noGrp="1"/>
          </p:cNvSpPr>
          <p:nvPr>
            <p:ph type="subTitle" idx="1"/>
          </p:nvPr>
        </p:nvSpPr>
        <p:spPr>
          <a:xfrm>
            <a:off x="2160000" y="6048000"/>
            <a:ext cx="6732000" cy="432000"/>
          </a:xfrm>
          <a:prstGeom prst="rect">
            <a:avLst/>
          </a:prstGeom>
        </p:spPr>
        <p:txBody>
          <a:bodyPr lIns="0" tIns="0" rIns="0" bIns="0" anchor="b"/>
          <a:lstStyle>
            <a:lvl1pPr marL="0" indent="0" algn="l">
              <a:lnSpc>
                <a:spcPct val="100000"/>
              </a:lnSpc>
              <a:spcBef>
                <a:spcPct val="110000"/>
              </a:spcBef>
              <a:spcAft>
                <a:spcPct val="110000"/>
              </a:spcAft>
              <a:buNone/>
              <a:defRPr sz="1125" b="0" i="0">
                <a:solidFill>
                  <a:schemeClr val="tx1">
                    <a:tint val="75000"/>
                  </a:schemeClr>
                </a:solidFill>
                <a:latin typeface="Arial"/>
              </a:defRPr>
            </a:lvl1pPr>
            <a:lvl2pPr marL="257168" indent="0" algn="ctr">
              <a:buNone/>
              <a:defRPr>
                <a:solidFill>
                  <a:schemeClr val="tx1">
                    <a:tint val="75000"/>
                  </a:schemeClr>
                </a:solidFill>
              </a:defRPr>
            </a:lvl2pPr>
            <a:lvl3pPr marL="514337" indent="0" algn="ctr">
              <a:buNone/>
              <a:defRPr>
                <a:solidFill>
                  <a:schemeClr val="tx1">
                    <a:tint val="75000"/>
                  </a:schemeClr>
                </a:solidFill>
              </a:defRPr>
            </a:lvl3pPr>
            <a:lvl4pPr marL="771506" indent="0" algn="ctr">
              <a:buNone/>
              <a:defRPr>
                <a:solidFill>
                  <a:schemeClr val="tx1">
                    <a:tint val="75000"/>
                  </a:schemeClr>
                </a:solidFill>
              </a:defRPr>
            </a:lvl4pPr>
            <a:lvl5pPr marL="1028675" indent="0" algn="ctr">
              <a:buNone/>
              <a:defRPr>
                <a:solidFill>
                  <a:schemeClr val="tx1">
                    <a:tint val="75000"/>
                  </a:schemeClr>
                </a:solidFill>
              </a:defRPr>
            </a:lvl5pPr>
            <a:lvl6pPr marL="1285843" indent="0" algn="ctr">
              <a:buNone/>
              <a:defRPr>
                <a:solidFill>
                  <a:schemeClr val="tx1">
                    <a:tint val="75000"/>
                  </a:schemeClr>
                </a:solidFill>
              </a:defRPr>
            </a:lvl6pPr>
            <a:lvl7pPr marL="1543012" indent="0" algn="ctr">
              <a:buNone/>
              <a:defRPr>
                <a:solidFill>
                  <a:schemeClr val="tx1">
                    <a:tint val="75000"/>
                  </a:schemeClr>
                </a:solidFill>
              </a:defRPr>
            </a:lvl7pPr>
            <a:lvl8pPr marL="1800180" indent="0" algn="ctr">
              <a:buNone/>
              <a:defRPr>
                <a:solidFill>
                  <a:schemeClr val="tx1">
                    <a:tint val="75000"/>
                  </a:schemeClr>
                </a:solidFill>
              </a:defRPr>
            </a:lvl8pPr>
            <a:lvl9pPr marL="2057348" indent="0" algn="ctr">
              <a:buNone/>
              <a:defRPr>
                <a:solidFill>
                  <a:schemeClr val="tx1">
                    <a:tint val="75000"/>
                  </a:schemeClr>
                </a:solidFill>
              </a:defRPr>
            </a:lvl9pPr>
          </a:lstStyle>
          <a:p>
            <a:r>
              <a:rPr lang="de-DE" smtClean="0"/>
              <a:t>Formatvorlage des Untertitelmasters durch Klicken bearbeiten</a:t>
            </a:r>
            <a:endParaRPr lang="de-DE"/>
          </a:p>
        </p:txBody>
      </p:sp>
      <p:sp>
        <p:nvSpPr>
          <p:cNvPr id="6" name="SeitePlaz"/>
          <p:cNvSpPr>
            <a:spLocks noGrp="1"/>
          </p:cNvSpPr>
          <p:nvPr>
            <p:ph type="sldNum" sz="quarter" idx="12"/>
          </p:nvPr>
        </p:nvSpPr>
        <p:spPr>
          <a:xfrm>
            <a:off x="8208000" y="6645600"/>
            <a:ext cx="720000" cy="151200"/>
          </a:xfrm>
        </p:spPr>
        <p:txBody>
          <a:bodyPr lIns="0" tIns="0" rIns="0" bIns="0" anchor="b"/>
          <a:lstStyle>
            <a:lvl1pPr algn="r">
              <a:lnSpc>
                <a:spcPct val="100000"/>
              </a:lnSpc>
              <a:spcBef>
                <a:spcPct val="110000"/>
              </a:spcBef>
              <a:spcAft>
                <a:spcPct val="110000"/>
              </a:spcAft>
              <a:defRPr sz="450" b="0" i="0">
                <a:solidFill>
                  <a:schemeClr val="accent6"/>
                </a:solidFill>
                <a:latin typeface="Arial"/>
              </a:defRPr>
            </a:lvl1pPr>
          </a:lstStyle>
          <a:p>
            <a:fld id="{A743BD2D-19CC-47AC-843F-1E6896434141}" type="slidenum">
              <a:rPr lang="de-DE" smtClean="0">
                <a:solidFill>
                  <a:srgbClr val="808080"/>
                </a:solidFill>
              </a:rPr>
              <a:pPr/>
              <a:t>‹#›</a:t>
            </a:fld>
            <a:endParaRPr lang="de-DE">
              <a:solidFill>
                <a:srgbClr val="808080"/>
              </a:solidFill>
            </a:endParaRPr>
          </a:p>
        </p:txBody>
      </p:sp>
      <p:sp>
        <p:nvSpPr>
          <p:cNvPr id="5" name="FussPlaz"/>
          <p:cNvSpPr>
            <a:spLocks noGrp="1"/>
          </p:cNvSpPr>
          <p:nvPr>
            <p:ph type="ftr" sz="quarter" idx="11"/>
          </p:nvPr>
        </p:nvSpPr>
        <p:spPr>
          <a:xfrm>
            <a:off x="2880000" y="6717600"/>
            <a:ext cx="5400000" cy="97200"/>
          </a:xfrm>
        </p:spPr>
        <p:txBody>
          <a:bodyPr lIns="0" tIns="0" rIns="0" bIns="0" anchor="b"/>
          <a:lstStyle>
            <a:lvl1pPr algn="ctr">
              <a:lnSpc>
                <a:spcPct val="100000"/>
              </a:lnSpc>
              <a:spcBef>
                <a:spcPct val="110000"/>
              </a:spcBef>
              <a:spcAft>
                <a:spcPct val="110000"/>
              </a:spcAft>
              <a:defRPr sz="675" b="0" i="0">
                <a:solidFill>
                  <a:schemeClr val="accent6"/>
                </a:solidFill>
                <a:latin typeface="Arial"/>
              </a:defRPr>
            </a:lvl1pPr>
          </a:lstStyle>
          <a:p>
            <a:endParaRPr lang="de-DE">
              <a:solidFill>
                <a:srgbClr val="808080"/>
              </a:solidFill>
            </a:endParaRPr>
          </a:p>
        </p:txBody>
      </p:sp>
      <p:sp>
        <p:nvSpPr>
          <p:cNvPr id="4" name="DatumPlaz"/>
          <p:cNvSpPr>
            <a:spLocks noGrp="1"/>
          </p:cNvSpPr>
          <p:nvPr>
            <p:ph type="dt" sz="half" idx="10"/>
          </p:nvPr>
        </p:nvSpPr>
        <p:spPr>
          <a:xfrm>
            <a:off x="2160000" y="6645600"/>
            <a:ext cx="720000" cy="151200"/>
          </a:xfrm>
        </p:spPr>
        <p:txBody>
          <a:bodyPr lIns="0" tIns="0" rIns="0" bIns="0" anchor="b"/>
          <a:lstStyle>
            <a:lvl1pPr algn="l">
              <a:lnSpc>
                <a:spcPct val="100000"/>
              </a:lnSpc>
              <a:spcBef>
                <a:spcPct val="110000"/>
              </a:spcBef>
              <a:spcAft>
                <a:spcPct val="110000"/>
              </a:spcAft>
              <a:defRPr sz="450" b="0" i="0">
                <a:solidFill>
                  <a:schemeClr val="accent6"/>
                </a:solidFill>
                <a:latin typeface="Arial"/>
              </a:defRPr>
            </a:lvl1p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345117233"/>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9134E5FA-BA68-40A1-935B-0B7ADD25134A}" type="datetimeFigureOut">
              <a:rPr lang="zh-CN" altLang="en-US" smtClean="0">
                <a:solidFill>
                  <a:srgbClr val="808080"/>
                </a:solidFill>
              </a:rPr>
              <a:pPr/>
              <a:t>2017/4/6</a:t>
            </a:fld>
            <a:endParaRPr lang="zh-CN" altLang="en-US">
              <a:solidFill>
                <a:srgbClr val="808080"/>
              </a:solidFill>
            </a:endParaRPr>
          </a:p>
        </p:txBody>
      </p:sp>
      <p:sp>
        <p:nvSpPr>
          <p:cNvPr id="3" name="页脚占位符 2"/>
          <p:cNvSpPr>
            <a:spLocks noGrp="1"/>
          </p:cNvSpPr>
          <p:nvPr>
            <p:ph type="ftr" sz="quarter" idx="11"/>
          </p:nvPr>
        </p:nvSpPr>
        <p:spPr/>
        <p:txBody>
          <a:bodyPr/>
          <a:lstStyle/>
          <a:p>
            <a:endParaRPr lang="zh-CN" altLang="en-US">
              <a:solidFill>
                <a:srgbClr val="808080"/>
              </a:solidFill>
            </a:endParaRPr>
          </a:p>
        </p:txBody>
      </p:sp>
      <p:sp>
        <p:nvSpPr>
          <p:cNvPr id="4" name="灯片编号占位符 3"/>
          <p:cNvSpPr>
            <a:spLocks noGrp="1"/>
          </p:cNvSpPr>
          <p:nvPr>
            <p:ph type="sldNum" sz="quarter" idx="12"/>
          </p:nvPr>
        </p:nvSpPr>
        <p:spPr/>
        <p:txBody>
          <a:bodyPr/>
          <a:lstStyle/>
          <a:p>
            <a:fld id="{35AB6028-AE14-4528-B36F-D7EF542F1615}" type="slidenum">
              <a:rPr lang="zh-CN" altLang="en-US" smtClean="0">
                <a:solidFill>
                  <a:srgbClr val="808080"/>
                </a:solidFill>
              </a:rPr>
              <a:pPr/>
              <a:t>‹#›</a:t>
            </a:fld>
            <a:endParaRPr lang="zh-CN" altLang="en-US">
              <a:solidFill>
                <a:srgbClr val="808080"/>
              </a:solidFill>
            </a:endParaRPr>
          </a:p>
        </p:txBody>
      </p:sp>
    </p:spTree>
    <p:extLst>
      <p:ext uri="{BB962C8B-B14F-4D97-AF65-F5344CB8AC3E}">
        <p14:creationId xmlns:p14="http://schemas.microsoft.com/office/powerpoint/2010/main" val="1411014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Nur Titel (11)">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SeitePlaz"/>
          <p:cNvSpPr>
            <a:spLocks noGrp="1"/>
          </p:cNvSpPr>
          <p:nvPr>
            <p:ph type="sldNum" sz="quarter" idx="10"/>
            <p:custDataLst>
              <p:tags r:id="rId2"/>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4" name="FussPlaz"/>
          <p:cNvSpPr>
            <a:spLocks noGrp="1"/>
          </p:cNvSpPr>
          <p:nvPr>
            <p:ph type="ftr" sz="quarter" idx="11"/>
            <p:custDataLst>
              <p:tags r:id="rId3"/>
            </p:custDataLst>
          </p:nvPr>
        </p:nvSpPr>
        <p:spPr/>
        <p:txBody>
          <a:bodyPr/>
          <a:lstStyle/>
          <a:p>
            <a:endParaRPr lang="de-DE">
              <a:solidFill>
                <a:srgbClr val="808080"/>
              </a:solidFill>
            </a:endParaRPr>
          </a:p>
        </p:txBody>
      </p:sp>
      <p:sp>
        <p:nvSpPr>
          <p:cNvPr id="5" name="DatumPlaz"/>
          <p:cNvSpPr>
            <a:spLocks noGrp="1"/>
          </p:cNvSpPr>
          <p:nvPr>
            <p:ph type="dt" sz="half" idx="12"/>
            <p:custDataLst>
              <p:tags r:id="rId4"/>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74700431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x" preserve="1">
  <p:cSld name="Titel und Text (2)">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idx="1"/>
            <p:custDataLst>
              <p:tags r:id="rId2"/>
            </p:custDataLst>
          </p:nvPr>
        </p:nvSpPr>
        <p:spPr>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marL="503623" indent="-302710">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SeitePlaz"/>
          <p:cNvSpPr>
            <a:spLocks noGrp="1"/>
          </p:cNvSpPr>
          <p:nvPr>
            <p:ph type="sldNum" sz="quarter" idx="10"/>
            <p:custDataLst>
              <p:tags r:id="rId3"/>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5" name="FussPlaz"/>
          <p:cNvSpPr>
            <a:spLocks noGrp="1"/>
          </p:cNvSpPr>
          <p:nvPr>
            <p:ph type="ftr" sz="quarter" idx="11"/>
            <p:custDataLst>
              <p:tags r:id="rId4"/>
            </p:custDataLst>
          </p:nvPr>
        </p:nvSpPr>
        <p:spPr/>
        <p:txBody>
          <a:bodyPr/>
          <a:lstStyle/>
          <a:p>
            <a:endParaRPr lang="de-DE">
              <a:solidFill>
                <a:srgbClr val="808080"/>
              </a:solidFill>
            </a:endParaRPr>
          </a:p>
        </p:txBody>
      </p:sp>
      <p:sp>
        <p:nvSpPr>
          <p:cNvPr id="6" name="DatumPlaz"/>
          <p:cNvSpPr>
            <a:spLocks noGrp="1"/>
          </p:cNvSpPr>
          <p:nvPr>
            <p:ph type="dt" sz="half" idx="12"/>
            <p:custDataLst>
              <p:tags r:id="rId5"/>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508783406"/>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txAndObj" preserve="1">
  <p:cSld name="Titel, Text und Inhalt (13)">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marL="192876" indent="-192876">
              <a:spcBef>
                <a:spcPts val="1013"/>
              </a:spcBef>
              <a:spcAft>
                <a:spcPts val="0"/>
              </a:spcAft>
              <a:buFont typeface="Wingdings" panose="05000000000000000000" pitchFamily="2" charset="2"/>
              <a:buChar char="n"/>
              <a:defRPr lang="de-DE" smtClean="0"/>
            </a:lvl1pPr>
            <a:lvl2pPr marL="393789" indent="-192876">
              <a:spcBef>
                <a:spcPts val="338"/>
              </a:spcBef>
              <a:spcAft>
                <a:spcPts val="0"/>
              </a:spcAft>
              <a:buClr>
                <a:schemeClr val="accent1"/>
              </a:buClr>
              <a:buFont typeface="Wingdings 3" panose="05040102010807070707" pitchFamily="18" charset="2"/>
              <a:buChar char="u"/>
              <a:defRPr lang="de-DE" smtClean="0"/>
            </a:lvl2pPr>
            <a:lvl3pPr marL="546483" indent="-192876">
              <a:spcBef>
                <a:spcPts val="169"/>
              </a:spcBef>
              <a:spcAft>
                <a:spcPts val="0"/>
              </a:spcAft>
              <a:buClr>
                <a:schemeClr val="accent1"/>
              </a:buClr>
              <a:buFont typeface="Wingdings" panose="05000000000000000000" pitchFamily="2" charset="2"/>
              <a:buChar char="l"/>
              <a:defRPr lang="de-DE" smtClean="0"/>
            </a:lvl3pPr>
            <a:lvl4pPr marL="699176" indent="-192876">
              <a:spcBef>
                <a:spcPts val="0"/>
              </a:spcBef>
              <a:spcAft>
                <a:spcPts val="0"/>
              </a:spcAft>
              <a:buClr>
                <a:schemeClr val="tx1"/>
              </a:buClr>
              <a:buFont typeface="Arial" panose="020B0604020202020204" pitchFamily="34" charset="0"/>
              <a:buChar char="–"/>
              <a:defRPr lang="de-DE" smtClean="0"/>
            </a:lvl4pPr>
            <a:lvl5pPr>
              <a:spcBef>
                <a:spcPts val="0"/>
              </a:spcBef>
              <a:spcAft>
                <a:spcPts val="0"/>
              </a:spcAft>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Inhaltsplatzhalter 3"/>
          <p:cNvSpPr>
            <a:spLocks noGrp="1"/>
          </p:cNvSpPr>
          <p:nvPr>
            <p:ph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spcBef>
                <a:spcPts val="1013"/>
              </a:spcBef>
              <a:spcAft>
                <a:spcPts val="0"/>
              </a:spcAft>
              <a:defRPr lang="de-DE" smtClean="0"/>
            </a:lvl1pPr>
            <a:lvl2pPr>
              <a:spcBef>
                <a:spcPts val="338"/>
              </a:spcBef>
              <a:spcAft>
                <a:spcPts val="0"/>
              </a:spcAft>
              <a:defRPr lang="de-DE" smtClean="0"/>
            </a:lvl2pPr>
            <a:lvl3pPr>
              <a:spcBef>
                <a:spcPts val="169"/>
              </a:spcBef>
              <a:spcAft>
                <a:spcPts val="0"/>
              </a:spcAft>
              <a:defRPr lang="de-DE" smtClean="0"/>
            </a:lvl3pPr>
            <a:lvl4pPr>
              <a:spcBef>
                <a:spcPts val="0"/>
              </a:spcBef>
              <a:spcAft>
                <a:spcPts val="0"/>
              </a:spcAft>
              <a:defRPr lang="de-DE" smtClean="0"/>
            </a:lvl4pPr>
            <a:lvl5pPr>
              <a:spcBef>
                <a:spcPts val="0"/>
              </a:spcBef>
              <a:spcAft>
                <a:spcPts val="0"/>
              </a:spcAft>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708012002"/>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x" preserve="1">
  <p:cSld name="Titel, Inhalt und Text (14)">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TextPlaz"/>
          <p:cNvSpPr>
            <a:spLocks noGrp="1"/>
          </p:cNvSpPr>
          <p:nvPr>
            <p:ph type="body"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271023931"/>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txOverObj" preserve="1">
  <p:cSld name="Titel und Text über Inhalt (20)">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3"/>
            <a:ext cx="87122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4" name="Inhaltsplatzhalter 3"/>
          <p:cNvSpPr>
            <a:spLocks noGrp="1"/>
          </p:cNvSpPr>
          <p:nvPr>
            <p:ph sz="half" idx="2"/>
            <p:custDataLst>
              <p:tags r:id="rId3"/>
            </p:custDataLst>
          </p:nvPr>
        </p:nvSpPr>
        <p:spPr>
          <a:xfrm>
            <a:off x="215901" y="4320001"/>
            <a:ext cx="87122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68441234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el und Inhalt über Text (19)">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sz="half" idx="1"/>
            <p:custDataLst>
              <p:tags r:id="rId2"/>
            </p:custDataLst>
          </p:nvPr>
        </p:nvSpPr>
        <p:spPr>
          <a:xfrm>
            <a:off x="215901" y="1980003"/>
            <a:ext cx="87122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4" name="TextPlaz"/>
          <p:cNvSpPr>
            <a:spLocks noGrp="1"/>
          </p:cNvSpPr>
          <p:nvPr>
            <p:ph type="body" sz="half" idx="2"/>
            <p:custDataLst>
              <p:tags r:id="rId3"/>
            </p:custDataLst>
          </p:nvPr>
        </p:nvSpPr>
        <p:spPr>
          <a:xfrm>
            <a:off x="215901" y="4320001"/>
            <a:ext cx="87122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408997269"/>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twoColTx" preserve="1">
  <p:cSld name="Titel und zweispaltiger Text (3)">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TextPlaz"/>
          <p:cNvSpPr>
            <a:spLocks noGrp="1"/>
          </p:cNvSpPr>
          <p:nvPr>
            <p:ph type="body"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810445956"/>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OverTx" preserve="1">
  <p:cSld name="Titel, zwei Inhalte über Text (23)">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sz="quarter" idx="1"/>
            <p:custDataLst>
              <p:tags r:id="rId2"/>
            </p:custDataLst>
          </p:nvPr>
        </p:nvSpPr>
        <p:spPr>
          <a:xfrm>
            <a:off x="2159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Inhaltsplatzhalter 3"/>
          <p:cNvSpPr>
            <a:spLocks noGrp="1"/>
          </p:cNvSpPr>
          <p:nvPr>
            <p:ph sz="quarter" idx="2"/>
            <p:custDataLst>
              <p:tags r:id="rId3"/>
            </p:custDataLst>
          </p:nvPr>
        </p:nvSpPr>
        <p:spPr>
          <a:xfrm>
            <a:off x="46482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TextPlaz"/>
          <p:cNvSpPr>
            <a:spLocks noGrp="1"/>
          </p:cNvSpPr>
          <p:nvPr>
            <p:ph type="body" sz="half" idx="3"/>
            <p:custDataLst>
              <p:tags r:id="rId4"/>
            </p:custDataLst>
          </p:nvPr>
        </p:nvSpPr>
        <p:spPr>
          <a:xfrm>
            <a:off x="215901" y="4320001"/>
            <a:ext cx="87122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6" name="SeitePlaz"/>
          <p:cNvSpPr>
            <a:spLocks noGrp="1"/>
          </p:cNvSpPr>
          <p:nvPr>
            <p:ph type="sldNum" sz="quarter" idx="10"/>
            <p:custDataLst>
              <p:tags r:id="rId5"/>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7" name="FussPlaz"/>
          <p:cNvSpPr>
            <a:spLocks noGrp="1"/>
          </p:cNvSpPr>
          <p:nvPr>
            <p:ph type="ftr" sz="quarter" idx="11"/>
            <p:custDataLst>
              <p:tags r:id="rId6"/>
            </p:custDataLst>
          </p:nvPr>
        </p:nvSpPr>
        <p:spPr/>
        <p:txBody>
          <a:bodyPr/>
          <a:lstStyle/>
          <a:p>
            <a:endParaRPr lang="de-DE">
              <a:solidFill>
                <a:srgbClr val="808080"/>
              </a:solidFill>
            </a:endParaRPr>
          </a:p>
        </p:txBody>
      </p:sp>
      <p:sp>
        <p:nvSpPr>
          <p:cNvPr id="8" name="DatumPlaz"/>
          <p:cNvSpPr>
            <a:spLocks noGrp="1"/>
          </p:cNvSpPr>
          <p:nvPr>
            <p:ph type="dt" sz="half" idx="12"/>
            <p:custDataLst>
              <p:tags r:id="rId7"/>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222565481"/>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xAndMedia" preserve="1">
  <p:cSld name="Titel, Text und Medienclip (17)">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1"/>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4" name="Medienplatzhalter 3"/>
          <p:cNvSpPr>
            <a:spLocks noGrp="1"/>
          </p:cNvSpPr>
          <p:nvPr>
            <p:ph type="media" sz="half" idx="2"/>
            <p:custDataLst>
              <p:tags r:id="rId3"/>
            </p:custDataLst>
          </p:nvPr>
        </p:nvSpPr>
        <p:spPr>
          <a:xfrm>
            <a:off x="4648201" y="1980001"/>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052345428"/>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mediaAndTx" preserve="1">
  <p:cSld name="Titel, Medienclip und Text (18)">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Medienplatzhalter 2"/>
          <p:cNvSpPr>
            <a:spLocks noGrp="1"/>
          </p:cNvSpPr>
          <p:nvPr>
            <p:ph type="media"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TextPlaz"/>
          <p:cNvSpPr>
            <a:spLocks noGrp="1"/>
          </p:cNvSpPr>
          <p:nvPr>
            <p:ph type="body"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2604488191"/>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xAndClipArt" preserve="1">
  <p:cSld name="Titel, Text und ClipArt (9)">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ClipArt-Platzhalter 3"/>
          <p:cNvSpPr>
            <a:spLocks noGrp="1"/>
          </p:cNvSpPr>
          <p:nvPr>
            <p:ph type="clipArt"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806803767"/>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clipArtAndTx" preserve="1">
  <p:cSld name="Titel, ClipArt und Text (10)">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ClipArt-Platzhalter 2"/>
          <p:cNvSpPr>
            <a:spLocks noGrp="1"/>
          </p:cNvSpPr>
          <p:nvPr>
            <p:ph type="clipArt"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TextPlaz"/>
          <p:cNvSpPr>
            <a:spLocks noGrp="1"/>
          </p:cNvSpPr>
          <p:nvPr>
            <p:ph type="body"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2145052832"/>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xAndTwoObj" preserve="1">
  <p:cSld name="Titel, Text und zwei Inhalte (21)">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Inhaltsplatzhalter 3"/>
          <p:cNvSpPr>
            <a:spLocks noGrp="1"/>
          </p:cNvSpPr>
          <p:nvPr>
            <p:ph sz="quarter" idx="2"/>
            <p:custDataLst>
              <p:tags r:id="rId3"/>
            </p:custDataLst>
          </p:nvPr>
        </p:nvSpPr>
        <p:spPr>
          <a:xfrm>
            <a:off x="46482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5" name="Inhaltsplatzhalter 4"/>
          <p:cNvSpPr>
            <a:spLocks noGrp="1"/>
          </p:cNvSpPr>
          <p:nvPr>
            <p:ph sz="quarter" idx="3"/>
            <p:custDataLst>
              <p:tags r:id="rId4"/>
            </p:custDataLst>
          </p:nvPr>
        </p:nvSpPr>
        <p:spPr>
          <a:xfrm>
            <a:off x="4648201" y="4320001"/>
            <a:ext cx="42799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6" name="SeitePlaz"/>
          <p:cNvSpPr>
            <a:spLocks noGrp="1"/>
          </p:cNvSpPr>
          <p:nvPr>
            <p:ph type="sldNum" sz="quarter" idx="10"/>
            <p:custDataLst>
              <p:tags r:id="rId5"/>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7" name="FussPlaz"/>
          <p:cNvSpPr>
            <a:spLocks noGrp="1"/>
          </p:cNvSpPr>
          <p:nvPr>
            <p:ph type="ftr" sz="quarter" idx="11"/>
            <p:custDataLst>
              <p:tags r:id="rId6"/>
            </p:custDataLst>
          </p:nvPr>
        </p:nvSpPr>
        <p:spPr/>
        <p:txBody>
          <a:bodyPr/>
          <a:lstStyle/>
          <a:p>
            <a:endParaRPr lang="de-DE">
              <a:solidFill>
                <a:srgbClr val="808080"/>
              </a:solidFill>
            </a:endParaRPr>
          </a:p>
        </p:txBody>
      </p:sp>
      <p:sp>
        <p:nvSpPr>
          <p:cNvPr id="8" name="DatumPlaz"/>
          <p:cNvSpPr>
            <a:spLocks noGrp="1"/>
          </p:cNvSpPr>
          <p:nvPr>
            <p:ph type="dt" sz="half" idx="12"/>
            <p:custDataLst>
              <p:tags r:id="rId7"/>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96649329"/>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AndTx" preserve="1">
  <p:cSld name="Titel, zwei Inhalte und Text (22)">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sz="quarter" idx="1"/>
            <p:custDataLst>
              <p:tags r:id="rId2"/>
            </p:custDataLst>
          </p:nvPr>
        </p:nvSpPr>
        <p:spPr>
          <a:xfrm>
            <a:off x="2159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4" name="Inhaltsplatzhalter 3"/>
          <p:cNvSpPr>
            <a:spLocks noGrp="1"/>
          </p:cNvSpPr>
          <p:nvPr>
            <p:ph sz="quarter" idx="2"/>
            <p:custDataLst>
              <p:tags r:id="rId3"/>
            </p:custDataLst>
          </p:nvPr>
        </p:nvSpPr>
        <p:spPr>
          <a:xfrm>
            <a:off x="215901" y="4320001"/>
            <a:ext cx="42799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TextPlaz"/>
          <p:cNvSpPr>
            <a:spLocks noGrp="1"/>
          </p:cNvSpPr>
          <p:nvPr>
            <p:ph type="body" sz="half" idx="3"/>
            <p:custDataLst>
              <p:tags r:id="rId4"/>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6" name="SeitePlaz"/>
          <p:cNvSpPr>
            <a:spLocks noGrp="1"/>
          </p:cNvSpPr>
          <p:nvPr>
            <p:ph type="sldNum" sz="quarter" idx="10"/>
            <p:custDataLst>
              <p:tags r:id="rId5"/>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7" name="FussPlaz"/>
          <p:cNvSpPr>
            <a:spLocks noGrp="1"/>
          </p:cNvSpPr>
          <p:nvPr>
            <p:ph type="ftr" sz="quarter" idx="11"/>
            <p:custDataLst>
              <p:tags r:id="rId6"/>
            </p:custDataLst>
          </p:nvPr>
        </p:nvSpPr>
        <p:spPr/>
        <p:txBody>
          <a:bodyPr/>
          <a:lstStyle/>
          <a:p>
            <a:endParaRPr lang="de-DE">
              <a:solidFill>
                <a:srgbClr val="808080"/>
              </a:solidFill>
            </a:endParaRPr>
          </a:p>
        </p:txBody>
      </p:sp>
      <p:sp>
        <p:nvSpPr>
          <p:cNvPr id="8" name="DatumPlaz"/>
          <p:cNvSpPr>
            <a:spLocks noGrp="1"/>
          </p:cNvSpPr>
          <p:nvPr>
            <p:ph type="dt" sz="half" idx="12"/>
            <p:custDataLst>
              <p:tags r:id="rId7"/>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190706442"/>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Leer (12)">
    <p:spTree>
      <p:nvGrpSpPr>
        <p:cNvPr id="1" name=""/>
        <p:cNvGrpSpPr/>
        <p:nvPr/>
      </p:nvGrpSpPr>
      <p:grpSpPr>
        <a:xfrm>
          <a:off x="0" y="0"/>
          <a:ext cx="0" cy="0"/>
          <a:chOff x="0" y="0"/>
          <a:chExt cx="0" cy="0"/>
        </a:xfrm>
      </p:grpSpPr>
      <p:sp>
        <p:nvSpPr>
          <p:cNvPr id="2" name="SeitePlaz"/>
          <p:cNvSpPr>
            <a:spLocks noGrp="1"/>
          </p:cNvSpPr>
          <p:nvPr>
            <p:ph type="sldNum" sz="quarter" idx="10"/>
            <p:custDataLst>
              <p:tags r:id="rId1"/>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3" name="FussPlaz"/>
          <p:cNvSpPr>
            <a:spLocks noGrp="1"/>
          </p:cNvSpPr>
          <p:nvPr>
            <p:ph type="ftr" sz="quarter" idx="11"/>
            <p:custDataLst>
              <p:tags r:id="rId2"/>
            </p:custDataLst>
          </p:nvPr>
        </p:nvSpPr>
        <p:spPr/>
        <p:txBody>
          <a:bodyPr/>
          <a:lstStyle/>
          <a:p>
            <a:endParaRPr lang="de-DE">
              <a:solidFill>
                <a:srgbClr val="808080"/>
              </a:solidFill>
            </a:endParaRPr>
          </a:p>
        </p:txBody>
      </p:sp>
      <p:sp>
        <p:nvSpPr>
          <p:cNvPr id="4" name="DatumPlaz"/>
          <p:cNvSpPr>
            <a:spLocks noGrp="1"/>
          </p:cNvSpPr>
          <p:nvPr>
            <p:ph type="dt" sz="half" idx="12"/>
            <p:custDataLst>
              <p:tags r:id="rId3"/>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615121314"/>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el und Inhalt (16)">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idx="1"/>
            <p:custDataLst>
              <p:tags r:id="rId2"/>
            </p:custDataLst>
          </p:nvPr>
        </p:nvSpPr>
        <p:spPr>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4" name="SeitePlaz"/>
          <p:cNvSpPr>
            <a:spLocks noGrp="1"/>
          </p:cNvSpPr>
          <p:nvPr>
            <p:ph type="sldNum" sz="quarter" idx="10"/>
            <p:custDataLst>
              <p:tags r:id="rId3"/>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5" name="FussPlaz"/>
          <p:cNvSpPr>
            <a:spLocks noGrp="1"/>
          </p:cNvSpPr>
          <p:nvPr>
            <p:ph type="ftr" sz="quarter" idx="11"/>
            <p:custDataLst>
              <p:tags r:id="rId4"/>
            </p:custDataLst>
          </p:nvPr>
        </p:nvSpPr>
        <p:spPr/>
        <p:txBody>
          <a:bodyPr/>
          <a:lstStyle/>
          <a:p>
            <a:endParaRPr lang="de-DE">
              <a:solidFill>
                <a:srgbClr val="808080"/>
              </a:solidFill>
            </a:endParaRPr>
          </a:p>
        </p:txBody>
      </p:sp>
      <p:sp>
        <p:nvSpPr>
          <p:cNvPr id="6" name="DatumPlaz"/>
          <p:cNvSpPr>
            <a:spLocks noGrp="1"/>
          </p:cNvSpPr>
          <p:nvPr>
            <p:ph type="dt" sz="half" idx="12"/>
            <p:custDataLst>
              <p:tags r:id="rId5"/>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598657288"/>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fourObj" preserve="1">
  <p:cSld name="Titel und vier Inhalte (24)">
    <p:spTree>
      <p:nvGrpSpPr>
        <p:cNvPr id="1" name=""/>
        <p:cNvGrpSpPr/>
        <p:nvPr/>
      </p:nvGrpSpPr>
      <p:grpSpPr>
        <a:xfrm>
          <a:off x="0" y="0"/>
          <a:ext cx="0" cy="0"/>
          <a:chOff x="0" y="0"/>
          <a:chExt cx="0" cy="0"/>
        </a:xfrm>
      </p:grpSpPr>
      <p:sp>
        <p:nvSpPr>
          <p:cNvPr id="2" name="TitelPlaz"/>
          <p:cNvSpPr>
            <a:spLocks noGrp="1"/>
          </p:cNvSpPr>
          <p:nvPr>
            <p:ph type="title" sz="quarter"/>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sz="quarter" idx="1"/>
            <p:custDataLst>
              <p:tags r:id="rId2"/>
            </p:custDataLst>
          </p:nvPr>
        </p:nvSpPr>
        <p:spPr>
          <a:xfrm>
            <a:off x="2159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Inhaltsplatzhalter 3"/>
          <p:cNvSpPr>
            <a:spLocks noGrp="1"/>
          </p:cNvSpPr>
          <p:nvPr>
            <p:ph sz="quarter" idx="2"/>
            <p:custDataLst>
              <p:tags r:id="rId3"/>
            </p:custDataLst>
          </p:nvPr>
        </p:nvSpPr>
        <p:spPr>
          <a:xfrm>
            <a:off x="46482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Inhaltsplatzhalter 4"/>
          <p:cNvSpPr>
            <a:spLocks noGrp="1"/>
          </p:cNvSpPr>
          <p:nvPr>
            <p:ph sz="quarter" idx="3"/>
            <p:custDataLst>
              <p:tags r:id="rId4"/>
            </p:custDataLst>
          </p:nvPr>
        </p:nvSpPr>
        <p:spPr>
          <a:xfrm>
            <a:off x="215901" y="4320001"/>
            <a:ext cx="42799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6" name="Inhaltsplatzhalter 5"/>
          <p:cNvSpPr>
            <a:spLocks noGrp="1"/>
          </p:cNvSpPr>
          <p:nvPr>
            <p:ph sz="quarter" idx="4"/>
            <p:custDataLst>
              <p:tags r:id="rId5"/>
            </p:custDataLst>
          </p:nvPr>
        </p:nvSpPr>
        <p:spPr>
          <a:xfrm>
            <a:off x="4648201" y="4320001"/>
            <a:ext cx="42799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7" name="SeitePlaz"/>
          <p:cNvSpPr>
            <a:spLocks noGrp="1"/>
          </p:cNvSpPr>
          <p:nvPr>
            <p:ph type="sldNum" sz="quarter" idx="10"/>
            <p:custDataLst>
              <p:tags r:id="rId6"/>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8" name="FussPlaz"/>
          <p:cNvSpPr>
            <a:spLocks noGrp="1"/>
          </p:cNvSpPr>
          <p:nvPr>
            <p:ph type="ftr" sz="quarter" idx="11"/>
            <p:custDataLst>
              <p:tags r:id="rId7"/>
            </p:custDataLst>
          </p:nvPr>
        </p:nvSpPr>
        <p:spPr/>
        <p:txBody>
          <a:bodyPr/>
          <a:lstStyle/>
          <a:p>
            <a:endParaRPr lang="de-DE">
              <a:solidFill>
                <a:srgbClr val="808080"/>
              </a:solidFill>
            </a:endParaRPr>
          </a:p>
        </p:txBody>
      </p:sp>
      <p:sp>
        <p:nvSpPr>
          <p:cNvPr id="9" name="DatumPlaz"/>
          <p:cNvSpPr>
            <a:spLocks noGrp="1"/>
          </p:cNvSpPr>
          <p:nvPr>
            <p:ph type="dt" sz="half" idx="12"/>
            <p:custDataLst>
              <p:tags r:id="rId8"/>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988471585"/>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objOnly" preserve="1">
  <p:cSld name="Inhalt (15)">
    <p:spTree>
      <p:nvGrpSpPr>
        <p:cNvPr id="1" name=""/>
        <p:cNvGrpSpPr/>
        <p:nvPr/>
      </p:nvGrpSpPr>
      <p:grpSpPr>
        <a:xfrm>
          <a:off x="0" y="0"/>
          <a:ext cx="0" cy="0"/>
          <a:chOff x="0" y="0"/>
          <a:chExt cx="0" cy="0"/>
        </a:xfrm>
      </p:grpSpPr>
      <p:sp>
        <p:nvSpPr>
          <p:cNvPr id="2" name="Inhaltsplatzhalter 1"/>
          <p:cNvSpPr>
            <a:spLocks noGrp="1"/>
          </p:cNvSpPr>
          <p:nvPr>
            <p:ph/>
            <p:custDataLst>
              <p:tags r:id="rId1"/>
            </p:custDataLst>
          </p:nvPr>
        </p:nvSpPr>
        <p:spPr>
          <a:xfrm>
            <a:off x="215901" y="2024063"/>
            <a:ext cx="8712200" cy="4456112"/>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3" name="SeitePlaz"/>
          <p:cNvSpPr>
            <a:spLocks noGrp="1"/>
          </p:cNvSpPr>
          <p:nvPr>
            <p:ph type="sldNum" sz="quarter" idx="10"/>
            <p:custDataLst>
              <p:tags r:id="rId2"/>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4" name="FussPlaz"/>
          <p:cNvSpPr>
            <a:spLocks noGrp="1"/>
          </p:cNvSpPr>
          <p:nvPr>
            <p:ph type="ftr" sz="quarter" idx="11"/>
            <p:custDataLst>
              <p:tags r:id="rId3"/>
            </p:custDataLst>
          </p:nvPr>
        </p:nvSpPr>
        <p:spPr/>
        <p:txBody>
          <a:bodyPr/>
          <a:lstStyle/>
          <a:p>
            <a:endParaRPr lang="de-DE">
              <a:solidFill>
                <a:srgbClr val="808080"/>
              </a:solidFill>
            </a:endParaRPr>
          </a:p>
        </p:txBody>
      </p:sp>
      <p:sp>
        <p:nvSpPr>
          <p:cNvPr id="5" name="DatumPlaz"/>
          <p:cNvSpPr>
            <a:spLocks noGrp="1"/>
          </p:cNvSpPr>
          <p:nvPr>
            <p:ph type="dt" sz="half" idx="12"/>
            <p:custDataLst>
              <p:tags r:id="rId4"/>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753586680"/>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bl" preserve="1">
  <p:cSld name="Titel und Tabelle (4)">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abellenplatzhalter 2"/>
          <p:cNvSpPr>
            <a:spLocks noGrp="1"/>
          </p:cNvSpPr>
          <p:nvPr>
            <p:ph type="tbl" idx="1"/>
            <p:custDataLst>
              <p:tags r:id="rId2"/>
            </p:custDataLst>
          </p:nvPr>
        </p:nvSpPr>
        <p:spPr>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SeitePlaz"/>
          <p:cNvSpPr>
            <a:spLocks noGrp="1"/>
          </p:cNvSpPr>
          <p:nvPr>
            <p:ph type="sldNum" sz="quarter" idx="10"/>
            <p:custDataLst>
              <p:tags r:id="rId3"/>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5" name="FussPlaz"/>
          <p:cNvSpPr>
            <a:spLocks noGrp="1"/>
          </p:cNvSpPr>
          <p:nvPr>
            <p:ph type="ftr" sz="quarter" idx="11"/>
            <p:custDataLst>
              <p:tags r:id="rId4"/>
            </p:custDataLst>
          </p:nvPr>
        </p:nvSpPr>
        <p:spPr/>
        <p:txBody>
          <a:bodyPr/>
          <a:lstStyle/>
          <a:p>
            <a:endParaRPr lang="de-DE">
              <a:solidFill>
                <a:srgbClr val="808080"/>
              </a:solidFill>
            </a:endParaRPr>
          </a:p>
        </p:txBody>
      </p:sp>
      <p:sp>
        <p:nvSpPr>
          <p:cNvPr id="6" name="DatumPlaz"/>
          <p:cNvSpPr>
            <a:spLocks noGrp="1"/>
          </p:cNvSpPr>
          <p:nvPr>
            <p:ph type="dt" sz="half" idx="12"/>
            <p:custDataLst>
              <p:tags r:id="rId5"/>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035488252"/>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dgm" preserve="1">
  <p:cSld name="Titel und Diagramm oder Organigramm (7)">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SmartArt-Platzhalter 2"/>
          <p:cNvSpPr>
            <a:spLocks noGrp="1"/>
          </p:cNvSpPr>
          <p:nvPr>
            <p:ph type="dgm" idx="1"/>
            <p:custDataLst>
              <p:tags r:id="rId2"/>
            </p:custDataLst>
          </p:nvPr>
        </p:nvSpPr>
        <p:spPr>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SeitePlaz"/>
          <p:cNvSpPr>
            <a:spLocks noGrp="1"/>
          </p:cNvSpPr>
          <p:nvPr>
            <p:ph type="sldNum" sz="quarter" idx="10"/>
            <p:custDataLst>
              <p:tags r:id="rId3"/>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5" name="FussPlaz"/>
          <p:cNvSpPr>
            <a:spLocks noGrp="1"/>
          </p:cNvSpPr>
          <p:nvPr>
            <p:ph type="ftr" sz="quarter" idx="11"/>
            <p:custDataLst>
              <p:tags r:id="rId4"/>
            </p:custDataLst>
          </p:nvPr>
        </p:nvSpPr>
        <p:spPr/>
        <p:txBody>
          <a:bodyPr/>
          <a:lstStyle/>
          <a:p>
            <a:endParaRPr lang="de-DE">
              <a:solidFill>
                <a:srgbClr val="808080"/>
              </a:solidFill>
            </a:endParaRPr>
          </a:p>
        </p:txBody>
      </p:sp>
      <p:sp>
        <p:nvSpPr>
          <p:cNvPr id="6" name="DatumPlaz"/>
          <p:cNvSpPr>
            <a:spLocks noGrp="1"/>
          </p:cNvSpPr>
          <p:nvPr>
            <p:ph type="dt" sz="half" idx="12"/>
            <p:custDataLst>
              <p:tags r:id="rId5"/>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431191784"/>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chart" preserve="1">
  <p:cSld name="Titel und Diagramm (8)">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Diagrammplatzhalter 2"/>
          <p:cNvSpPr>
            <a:spLocks noGrp="1"/>
          </p:cNvSpPr>
          <p:nvPr>
            <p:ph type="chart" idx="1"/>
            <p:custDataLst>
              <p:tags r:id="rId2"/>
            </p:custDataLst>
          </p:nvPr>
        </p:nvSpPr>
        <p:spPr>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SeitePlaz"/>
          <p:cNvSpPr>
            <a:spLocks noGrp="1"/>
          </p:cNvSpPr>
          <p:nvPr>
            <p:ph type="sldNum" sz="quarter" idx="10"/>
            <p:custDataLst>
              <p:tags r:id="rId3"/>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5" name="FussPlaz"/>
          <p:cNvSpPr>
            <a:spLocks noGrp="1"/>
          </p:cNvSpPr>
          <p:nvPr>
            <p:ph type="ftr" sz="quarter" idx="11"/>
            <p:custDataLst>
              <p:tags r:id="rId4"/>
            </p:custDataLst>
          </p:nvPr>
        </p:nvSpPr>
        <p:spPr/>
        <p:txBody>
          <a:bodyPr/>
          <a:lstStyle/>
          <a:p>
            <a:endParaRPr lang="de-DE">
              <a:solidFill>
                <a:srgbClr val="808080"/>
              </a:solidFill>
            </a:endParaRPr>
          </a:p>
        </p:txBody>
      </p:sp>
      <p:sp>
        <p:nvSpPr>
          <p:cNvPr id="6" name="DatumPlaz"/>
          <p:cNvSpPr>
            <a:spLocks noGrp="1"/>
          </p:cNvSpPr>
          <p:nvPr>
            <p:ph type="dt" sz="half" idx="12"/>
            <p:custDataLst>
              <p:tags r:id="rId5"/>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329211239"/>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txAndChart" preserve="1">
  <p:cSld name="Titel, Text und Diagramm (5)">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Diagrammplatzhalter 3"/>
          <p:cNvSpPr>
            <a:spLocks noGrp="1"/>
          </p:cNvSpPr>
          <p:nvPr>
            <p:ph type="chart"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207171824"/>
      </p:ext>
    </p:extLst>
  </p:cSld>
  <p:clrMapOvr>
    <a:masterClrMapping/>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chartAndTx" preserve="1">
  <p:cSld name="Titel, Diagramm und Text (6)">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Diagrammplatzhalter 2"/>
          <p:cNvSpPr>
            <a:spLocks noGrp="1"/>
          </p:cNvSpPr>
          <p:nvPr>
            <p:ph type="chart"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TextPlaz"/>
          <p:cNvSpPr>
            <a:spLocks noGrp="1"/>
          </p:cNvSpPr>
          <p:nvPr>
            <p:ph type="body"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26859030"/>
      </p:ext>
    </p:extLst>
  </p:cSld>
  <p:clrMapOvr>
    <a:masterClrMapping/>
  </p:clrMapOvr>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Nur Titel (11)">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SeitePlaz"/>
          <p:cNvSpPr>
            <a:spLocks noGrp="1"/>
          </p:cNvSpPr>
          <p:nvPr>
            <p:ph type="sldNum" sz="quarter" idx="10"/>
            <p:custDataLst>
              <p:tags r:id="rId2"/>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4" name="FussPlaz"/>
          <p:cNvSpPr>
            <a:spLocks noGrp="1"/>
          </p:cNvSpPr>
          <p:nvPr>
            <p:ph type="ftr" sz="quarter" idx="11"/>
            <p:custDataLst>
              <p:tags r:id="rId3"/>
            </p:custDataLst>
          </p:nvPr>
        </p:nvSpPr>
        <p:spPr/>
        <p:txBody>
          <a:bodyPr/>
          <a:lstStyle/>
          <a:p>
            <a:endParaRPr lang="de-DE">
              <a:solidFill>
                <a:srgbClr val="808080"/>
              </a:solidFill>
            </a:endParaRPr>
          </a:p>
        </p:txBody>
      </p:sp>
      <p:sp>
        <p:nvSpPr>
          <p:cNvPr id="5" name="DatumPlaz"/>
          <p:cNvSpPr>
            <a:spLocks noGrp="1"/>
          </p:cNvSpPr>
          <p:nvPr>
            <p:ph type="dt" sz="half" idx="12"/>
            <p:custDataLst>
              <p:tags r:id="rId4"/>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2021342665"/>
      </p:ext>
    </p:extLst>
  </p:cSld>
  <p:clrMapOvr>
    <a:masterClrMapping/>
  </p:clrMapOvr>
  <p:hf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tx" preserve="1">
  <p:cSld name="Titel und Text (2)">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idx="1"/>
            <p:custDataLst>
              <p:tags r:id="rId2"/>
            </p:custDataLst>
          </p:nvPr>
        </p:nvSpPr>
        <p:spPr>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marL="503623" indent="-302710">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SeitePlaz"/>
          <p:cNvSpPr>
            <a:spLocks noGrp="1"/>
          </p:cNvSpPr>
          <p:nvPr>
            <p:ph type="sldNum" sz="quarter" idx="10"/>
            <p:custDataLst>
              <p:tags r:id="rId3"/>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5" name="FussPlaz"/>
          <p:cNvSpPr>
            <a:spLocks noGrp="1"/>
          </p:cNvSpPr>
          <p:nvPr>
            <p:ph type="ftr" sz="quarter" idx="11"/>
            <p:custDataLst>
              <p:tags r:id="rId4"/>
            </p:custDataLst>
          </p:nvPr>
        </p:nvSpPr>
        <p:spPr/>
        <p:txBody>
          <a:bodyPr/>
          <a:lstStyle/>
          <a:p>
            <a:endParaRPr lang="de-DE">
              <a:solidFill>
                <a:srgbClr val="808080"/>
              </a:solidFill>
            </a:endParaRPr>
          </a:p>
        </p:txBody>
      </p:sp>
      <p:sp>
        <p:nvSpPr>
          <p:cNvPr id="6" name="DatumPlaz"/>
          <p:cNvSpPr>
            <a:spLocks noGrp="1"/>
          </p:cNvSpPr>
          <p:nvPr>
            <p:ph type="dt" sz="half" idx="12"/>
            <p:custDataLst>
              <p:tags r:id="rId5"/>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656740939"/>
      </p:ext>
    </p:extLst>
  </p:cSld>
  <p:clrMapOvr>
    <a:masterClrMapping/>
  </p:clrMapOvr>
  <p:hf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txAndObj" preserve="1">
  <p:cSld name="Titel, Text und Inhalt (13)">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marL="192876" indent="-192876">
              <a:spcBef>
                <a:spcPts val="1013"/>
              </a:spcBef>
              <a:spcAft>
                <a:spcPts val="0"/>
              </a:spcAft>
              <a:buFont typeface="Wingdings" panose="05000000000000000000" pitchFamily="2" charset="2"/>
              <a:buChar char="n"/>
              <a:defRPr lang="de-DE" smtClean="0"/>
            </a:lvl1pPr>
            <a:lvl2pPr marL="393789" indent="-192876">
              <a:spcBef>
                <a:spcPts val="338"/>
              </a:spcBef>
              <a:spcAft>
                <a:spcPts val="0"/>
              </a:spcAft>
              <a:buClr>
                <a:schemeClr val="accent1"/>
              </a:buClr>
              <a:buFont typeface="Wingdings 3" panose="05040102010807070707" pitchFamily="18" charset="2"/>
              <a:buChar char="u"/>
              <a:defRPr lang="de-DE" smtClean="0"/>
            </a:lvl2pPr>
            <a:lvl3pPr marL="546483" indent="-192876">
              <a:spcBef>
                <a:spcPts val="169"/>
              </a:spcBef>
              <a:spcAft>
                <a:spcPts val="0"/>
              </a:spcAft>
              <a:buClr>
                <a:schemeClr val="accent1"/>
              </a:buClr>
              <a:buFont typeface="Wingdings" panose="05000000000000000000" pitchFamily="2" charset="2"/>
              <a:buChar char="l"/>
              <a:defRPr lang="de-DE" smtClean="0"/>
            </a:lvl3pPr>
            <a:lvl4pPr marL="699176" indent="-192876">
              <a:spcBef>
                <a:spcPts val="0"/>
              </a:spcBef>
              <a:spcAft>
                <a:spcPts val="0"/>
              </a:spcAft>
              <a:buClr>
                <a:schemeClr val="tx1"/>
              </a:buClr>
              <a:buFont typeface="Arial" panose="020B0604020202020204" pitchFamily="34" charset="0"/>
              <a:buChar char="–"/>
              <a:defRPr lang="de-DE" smtClean="0"/>
            </a:lvl4pPr>
            <a:lvl5pPr>
              <a:spcBef>
                <a:spcPts val="0"/>
              </a:spcBef>
              <a:spcAft>
                <a:spcPts val="0"/>
              </a:spcAft>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Inhaltsplatzhalter 3"/>
          <p:cNvSpPr>
            <a:spLocks noGrp="1"/>
          </p:cNvSpPr>
          <p:nvPr>
            <p:ph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spcBef>
                <a:spcPts val="1013"/>
              </a:spcBef>
              <a:spcAft>
                <a:spcPts val="0"/>
              </a:spcAft>
              <a:defRPr lang="de-DE" smtClean="0"/>
            </a:lvl1pPr>
            <a:lvl2pPr>
              <a:spcBef>
                <a:spcPts val="338"/>
              </a:spcBef>
              <a:spcAft>
                <a:spcPts val="0"/>
              </a:spcAft>
              <a:defRPr lang="de-DE" smtClean="0"/>
            </a:lvl2pPr>
            <a:lvl3pPr>
              <a:spcBef>
                <a:spcPts val="169"/>
              </a:spcBef>
              <a:spcAft>
                <a:spcPts val="0"/>
              </a:spcAft>
              <a:defRPr lang="de-DE" smtClean="0"/>
            </a:lvl3pPr>
            <a:lvl4pPr>
              <a:spcBef>
                <a:spcPts val="0"/>
              </a:spcBef>
              <a:spcAft>
                <a:spcPts val="0"/>
              </a:spcAft>
              <a:defRPr lang="de-DE" smtClean="0"/>
            </a:lvl4pPr>
            <a:lvl5pPr>
              <a:spcBef>
                <a:spcPts val="0"/>
              </a:spcBef>
              <a:spcAft>
                <a:spcPts val="0"/>
              </a:spcAft>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9690435"/>
      </p:ext>
    </p:extLst>
  </p:cSld>
  <p:clrMapOvr>
    <a:masterClrMapping/>
  </p:clrMapOvr>
  <p:hf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type="objAndTx" preserve="1">
  <p:cSld name="Titel, Inhalt und Text (14)">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TextPlaz"/>
          <p:cNvSpPr>
            <a:spLocks noGrp="1"/>
          </p:cNvSpPr>
          <p:nvPr>
            <p:ph type="body"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72391312"/>
      </p:ext>
    </p:extLst>
  </p:cSld>
  <p:clrMapOvr>
    <a:masterClrMapping/>
  </p:clrMapOvr>
  <p:hf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type="txOverObj" preserve="1">
  <p:cSld name="Titel und Text über Inhalt (20)">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3"/>
            <a:ext cx="87122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4" name="Inhaltsplatzhalter 3"/>
          <p:cNvSpPr>
            <a:spLocks noGrp="1"/>
          </p:cNvSpPr>
          <p:nvPr>
            <p:ph sz="half" idx="2"/>
            <p:custDataLst>
              <p:tags r:id="rId3"/>
            </p:custDataLst>
          </p:nvPr>
        </p:nvSpPr>
        <p:spPr>
          <a:xfrm>
            <a:off x="215901" y="4320001"/>
            <a:ext cx="87122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032290073"/>
      </p:ext>
    </p:extLst>
  </p:cSld>
  <p:clrMapOvr>
    <a:masterClrMapping/>
  </p:clrMapOvr>
  <p:hf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type="objOverTx" preserve="1">
  <p:cSld name="Titel und Inhalt über Text (19)">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sz="half" idx="1"/>
            <p:custDataLst>
              <p:tags r:id="rId2"/>
            </p:custDataLst>
          </p:nvPr>
        </p:nvSpPr>
        <p:spPr>
          <a:xfrm>
            <a:off x="215901" y="1980003"/>
            <a:ext cx="87122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4" name="TextPlaz"/>
          <p:cNvSpPr>
            <a:spLocks noGrp="1"/>
          </p:cNvSpPr>
          <p:nvPr>
            <p:ph type="body" sz="half" idx="2"/>
            <p:custDataLst>
              <p:tags r:id="rId3"/>
            </p:custDataLst>
          </p:nvPr>
        </p:nvSpPr>
        <p:spPr>
          <a:xfrm>
            <a:off x="215901" y="4320001"/>
            <a:ext cx="87122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2095839882"/>
      </p:ext>
    </p:extLst>
  </p:cSld>
  <p:clrMapOvr>
    <a:masterClrMapping/>
  </p:clrMapOvr>
  <p:hf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twoColTx" preserve="1">
  <p:cSld name="Titel und zweispaltiger Text (3)">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TextPlaz"/>
          <p:cNvSpPr>
            <a:spLocks noGrp="1"/>
          </p:cNvSpPr>
          <p:nvPr>
            <p:ph type="body"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529996460"/>
      </p:ext>
    </p:extLst>
  </p:cSld>
  <p:clrMapOvr>
    <a:masterClrMapping/>
  </p:clrMapOvr>
  <p:hf hdr="0" ftr="0" dt="0"/>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OverTx" preserve="1">
  <p:cSld name="Titel, zwei Inhalte über Text (23)">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sz="quarter" idx="1"/>
            <p:custDataLst>
              <p:tags r:id="rId2"/>
            </p:custDataLst>
          </p:nvPr>
        </p:nvSpPr>
        <p:spPr>
          <a:xfrm>
            <a:off x="2159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Inhaltsplatzhalter 3"/>
          <p:cNvSpPr>
            <a:spLocks noGrp="1"/>
          </p:cNvSpPr>
          <p:nvPr>
            <p:ph sz="quarter" idx="2"/>
            <p:custDataLst>
              <p:tags r:id="rId3"/>
            </p:custDataLst>
          </p:nvPr>
        </p:nvSpPr>
        <p:spPr>
          <a:xfrm>
            <a:off x="46482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TextPlaz"/>
          <p:cNvSpPr>
            <a:spLocks noGrp="1"/>
          </p:cNvSpPr>
          <p:nvPr>
            <p:ph type="body" sz="half" idx="3"/>
            <p:custDataLst>
              <p:tags r:id="rId4"/>
            </p:custDataLst>
          </p:nvPr>
        </p:nvSpPr>
        <p:spPr>
          <a:xfrm>
            <a:off x="215901" y="4320001"/>
            <a:ext cx="87122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6" name="SeitePlaz"/>
          <p:cNvSpPr>
            <a:spLocks noGrp="1"/>
          </p:cNvSpPr>
          <p:nvPr>
            <p:ph type="sldNum" sz="quarter" idx="10"/>
            <p:custDataLst>
              <p:tags r:id="rId5"/>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7" name="FussPlaz"/>
          <p:cNvSpPr>
            <a:spLocks noGrp="1"/>
          </p:cNvSpPr>
          <p:nvPr>
            <p:ph type="ftr" sz="quarter" idx="11"/>
            <p:custDataLst>
              <p:tags r:id="rId6"/>
            </p:custDataLst>
          </p:nvPr>
        </p:nvSpPr>
        <p:spPr/>
        <p:txBody>
          <a:bodyPr/>
          <a:lstStyle/>
          <a:p>
            <a:endParaRPr lang="de-DE">
              <a:solidFill>
                <a:srgbClr val="808080"/>
              </a:solidFill>
            </a:endParaRPr>
          </a:p>
        </p:txBody>
      </p:sp>
      <p:sp>
        <p:nvSpPr>
          <p:cNvPr id="8" name="DatumPlaz"/>
          <p:cNvSpPr>
            <a:spLocks noGrp="1"/>
          </p:cNvSpPr>
          <p:nvPr>
            <p:ph type="dt" sz="half" idx="12"/>
            <p:custDataLst>
              <p:tags r:id="rId7"/>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74314314"/>
      </p:ext>
    </p:extLst>
  </p:cSld>
  <p:clrMapOvr>
    <a:masterClrMapping/>
  </p:clrMapOvr>
  <p:hf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type="txAndMedia" preserve="1">
  <p:cSld name="Titel, Text und Medienclip (17)">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1"/>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4" name="Medienplatzhalter 3"/>
          <p:cNvSpPr>
            <a:spLocks noGrp="1"/>
          </p:cNvSpPr>
          <p:nvPr>
            <p:ph type="media" sz="half" idx="2"/>
            <p:custDataLst>
              <p:tags r:id="rId3"/>
            </p:custDataLst>
          </p:nvPr>
        </p:nvSpPr>
        <p:spPr>
          <a:xfrm>
            <a:off x="4648201" y="1980001"/>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03151496"/>
      </p:ext>
    </p:extLst>
  </p:cSld>
  <p:clrMapOvr>
    <a:masterClrMapping/>
  </p:clrMapOvr>
  <p:hf hdr="0" ftr="0" dt="0"/>
</p:sldLayout>
</file>

<file path=ppt/slideLayouts/slideLayout37.xml><?xml version="1.0" encoding="utf-8"?>
<p:sldLayout xmlns:a="http://schemas.openxmlformats.org/drawingml/2006/main" xmlns:r="http://schemas.openxmlformats.org/officeDocument/2006/relationships" xmlns:p="http://schemas.openxmlformats.org/presentationml/2006/main" type="mediaAndTx" preserve="1">
  <p:cSld name="Titel, Medienclip und Text (18)">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Medienplatzhalter 2"/>
          <p:cNvSpPr>
            <a:spLocks noGrp="1"/>
          </p:cNvSpPr>
          <p:nvPr>
            <p:ph type="media"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TextPlaz"/>
          <p:cNvSpPr>
            <a:spLocks noGrp="1"/>
          </p:cNvSpPr>
          <p:nvPr>
            <p:ph type="body"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810993094"/>
      </p:ext>
    </p:extLst>
  </p:cSld>
  <p:clrMapOvr>
    <a:masterClrMapping/>
  </p:clrMapOvr>
  <p:hf hdr="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type="txAndClipArt" preserve="1">
  <p:cSld name="Titel, Text und ClipArt (9)">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ClipArt-Platzhalter 3"/>
          <p:cNvSpPr>
            <a:spLocks noGrp="1"/>
          </p:cNvSpPr>
          <p:nvPr>
            <p:ph type="clipArt"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2995940341"/>
      </p:ext>
    </p:extLst>
  </p:cSld>
  <p:clrMapOvr>
    <a:masterClrMapping/>
  </p:clrMapOvr>
  <p:hf hdr="0" ftr="0" dt="0"/>
</p:sldLayout>
</file>

<file path=ppt/slideLayouts/slideLayout39.xml><?xml version="1.0" encoding="utf-8"?>
<p:sldLayout xmlns:a="http://schemas.openxmlformats.org/drawingml/2006/main" xmlns:r="http://schemas.openxmlformats.org/officeDocument/2006/relationships" xmlns:p="http://schemas.openxmlformats.org/presentationml/2006/main" type="clipArtAndTx" preserve="1">
  <p:cSld name="Titel, ClipArt und Text (10)">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ClipArt-Platzhalter 2"/>
          <p:cNvSpPr>
            <a:spLocks noGrp="1"/>
          </p:cNvSpPr>
          <p:nvPr>
            <p:ph type="clipArt"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TextPlaz"/>
          <p:cNvSpPr>
            <a:spLocks noGrp="1"/>
          </p:cNvSpPr>
          <p:nvPr>
            <p:ph type="body"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2070957249"/>
      </p:ext>
    </p:extLst>
  </p:cSld>
  <p:clrMapOvr>
    <a:masterClrMapping/>
  </p:clrMapOvr>
  <p:hf hdr="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type="txAndTwoObj" preserve="1">
  <p:cSld name="Titel, Text und zwei Inhalte (21)">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Inhaltsplatzhalter 3"/>
          <p:cNvSpPr>
            <a:spLocks noGrp="1"/>
          </p:cNvSpPr>
          <p:nvPr>
            <p:ph sz="quarter" idx="2"/>
            <p:custDataLst>
              <p:tags r:id="rId3"/>
            </p:custDataLst>
          </p:nvPr>
        </p:nvSpPr>
        <p:spPr>
          <a:xfrm>
            <a:off x="46482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5" name="Inhaltsplatzhalter 4"/>
          <p:cNvSpPr>
            <a:spLocks noGrp="1"/>
          </p:cNvSpPr>
          <p:nvPr>
            <p:ph sz="quarter" idx="3"/>
            <p:custDataLst>
              <p:tags r:id="rId4"/>
            </p:custDataLst>
          </p:nvPr>
        </p:nvSpPr>
        <p:spPr>
          <a:xfrm>
            <a:off x="4648201" y="4320001"/>
            <a:ext cx="42799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6" name="SeitePlaz"/>
          <p:cNvSpPr>
            <a:spLocks noGrp="1"/>
          </p:cNvSpPr>
          <p:nvPr>
            <p:ph type="sldNum" sz="quarter" idx="10"/>
            <p:custDataLst>
              <p:tags r:id="rId5"/>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7" name="FussPlaz"/>
          <p:cNvSpPr>
            <a:spLocks noGrp="1"/>
          </p:cNvSpPr>
          <p:nvPr>
            <p:ph type="ftr" sz="quarter" idx="11"/>
            <p:custDataLst>
              <p:tags r:id="rId6"/>
            </p:custDataLst>
          </p:nvPr>
        </p:nvSpPr>
        <p:spPr/>
        <p:txBody>
          <a:bodyPr/>
          <a:lstStyle/>
          <a:p>
            <a:endParaRPr lang="de-DE">
              <a:solidFill>
                <a:srgbClr val="808080"/>
              </a:solidFill>
            </a:endParaRPr>
          </a:p>
        </p:txBody>
      </p:sp>
      <p:sp>
        <p:nvSpPr>
          <p:cNvPr id="8" name="DatumPlaz"/>
          <p:cNvSpPr>
            <a:spLocks noGrp="1"/>
          </p:cNvSpPr>
          <p:nvPr>
            <p:ph type="dt" sz="half" idx="12"/>
            <p:custDataLst>
              <p:tags r:id="rId7"/>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2194830036"/>
      </p:ext>
    </p:extLst>
  </p:cSld>
  <p:clrMapOvr>
    <a:masterClrMapping/>
  </p:clrMapOvr>
  <p:hf hdr="0" ftr="0" dt="0"/>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AndTx" preserve="1">
  <p:cSld name="Titel, zwei Inhalte und Text (22)">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sz="quarter" idx="1"/>
            <p:custDataLst>
              <p:tags r:id="rId2"/>
            </p:custDataLst>
          </p:nvPr>
        </p:nvSpPr>
        <p:spPr>
          <a:xfrm>
            <a:off x="2159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4" name="Inhaltsplatzhalter 3"/>
          <p:cNvSpPr>
            <a:spLocks noGrp="1"/>
          </p:cNvSpPr>
          <p:nvPr>
            <p:ph sz="quarter" idx="2"/>
            <p:custDataLst>
              <p:tags r:id="rId3"/>
            </p:custDataLst>
          </p:nvPr>
        </p:nvSpPr>
        <p:spPr>
          <a:xfrm>
            <a:off x="215901" y="4320001"/>
            <a:ext cx="42799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TextPlaz"/>
          <p:cNvSpPr>
            <a:spLocks noGrp="1"/>
          </p:cNvSpPr>
          <p:nvPr>
            <p:ph type="body" sz="half" idx="3"/>
            <p:custDataLst>
              <p:tags r:id="rId4"/>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6" name="SeitePlaz"/>
          <p:cNvSpPr>
            <a:spLocks noGrp="1"/>
          </p:cNvSpPr>
          <p:nvPr>
            <p:ph type="sldNum" sz="quarter" idx="10"/>
            <p:custDataLst>
              <p:tags r:id="rId5"/>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7" name="FussPlaz"/>
          <p:cNvSpPr>
            <a:spLocks noGrp="1"/>
          </p:cNvSpPr>
          <p:nvPr>
            <p:ph type="ftr" sz="quarter" idx="11"/>
            <p:custDataLst>
              <p:tags r:id="rId6"/>
            </p:custDataLst>
          </p:nvPr>
        </p:nvSpPr>
        <p:spPr/>
        <p:txBody>
          <a:bodyPr/>
          <a:lstStyle/>
          <a:p>
            <a:endParaRPr lang="de-DE">
              <a:solidFill>
                <a:srgbClr val="808080"/>
              </a:solidFill>
            </a:endParaRPr>
          </a:p>
        </p:txBody>
      </p:sp>
      <p:sp>
        <p:nvSpPr>
          <p:cNvPr id="8" name="DatumPlaz"/>
          <p:cNvSpPr>
            <a:spLocks noGrp="1"/>
          </p:cNvSpPr>
          <p:nvPr>
            <p:ph type="dt" sz="half" idx="12"/>
            <p:custDataLst>
              <p:tags r:id="rId7"/>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849368965"/>
      </p:ext>
    </p:extLst>
  </p:cSld>
  <p:clrMapOvr>
    <a:masterClrMapping/>
  </p:clrMapOvr>
  <p:hf hdr="0" ftr="0" dt="0"/>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Leer (12)">
    <p:spTree>
      <p:nvGrpSpPr>
        <p:cNvPr id="1" name=""/>
        <p:cNvGrpSpPr/>
        <p:nvPr/>
      </p:nvGrpSpPr>
      <p:grpSpPr>
        <a:xfrm>
          <a:off x="0" y="0"/>
          <a:ext cx="0" cy="0"/>
          <a:chOff x="0" y="0"/>
          <a:chExt cx="0" cy="0"/>
        </a:xfrm>
      </p:grpSpPr>
      <p:sp>
        <p:nvSpPr>
          <p:cNvPr id="2" name="SeitePlaz"/>
          <p:cNvSpPr>
            <a:spLocks noGrp="1"/>
          </p:cNvSpPr>
          <p:nvPr>
            <p:ph type="sldNum" sz="quarter" idx="10"/>
            <p:custDataLst>
              <p:tags r:id="rId1"/>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3" name="FussPlaz"/>
          <p:cNvSpPr>
            <a:spLocks noGrp="1"/>
          </p:cNvSpPr>
          <p:nvPr>
            <p:ph type="ftr" sz="quarter" idx="11"/>
            <p:custDataLst>
              <p:tags r:id="rId2"/>
            </p:custDataLst>
          </p:nvPr>
        </p:nvSpPr>
        <p:spPr/>
        <p:txBody>
          <a:bodyPr/>
          <a:lstStyle/>
          <a:p>
            <a:endParaRPr lang="de-DE">
              <a:solidFill>
                <a:srgbClr val="808080"/>
              </a:solidFill>
            </a:endParaRPr>
          </a:p>
        </p:txBody>
      </p:sp>
      <p:sp>
        <p:nvSpPr>
          <p:cNvPr id="4" name="DatumPlaz"/>
          <p:cNvSpPr>
            <a:spLocks noGrp="1"/>
          </p:cNvSpPr>
          <p:nvPr>
            <p:ph type="dt" sz="half" idx="12"/>
            <p:custDataLst>
              <p:tags r:id="rId3"/>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504364495"/>
      </p:ext>
    </p:extLst>
  </p:cSld>
  <p:clrMapOvr>
    <a:masterClrMapping/>
  </p:clrMapOvr>
  <p:hf hdr="0" ftr="0" dt="0"/>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el und Inhalt (16)">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idx="1"/>
            <p:custDataLst>
              <p:tags r:id="rId2"/>
            </p:custDataLst>
          </p:nvPr>
        </p:nvSpPr>
        <p:spPr>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4" name="SeitePlaz"/>
          <p:cNvSpPr>
            <a:spLocks noGrp="1"/>
          </p:cNvSpPr>
          <p:nvPr>
            <p:ph type="sldNum" sz="quarter" idx="10"/>
            <p:custDataLst>
              <p:tags r:id="rId3"/>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5" name="FussPlaz"/>
          <p:cNvSpPr>
            <a:spLocks noGrp="1"/>
          </p:cNvSpPr>
          <p:nvPr>
            <p:ph type="ftr" sz="quarter" idx="11"/>
            <p:custDataLst>
              <p:tags r:id="rId4"/>
            </p:custDataLst>
          </p:nvPr>
        </p:nvSpPr>
        <p:spPr/>
        <p:txBody>
          <a:bodyPr/>
          <a:lstStyle/>
          <a:p>
            <a:endParaRPr lang="de-DE">
              <a:solidFill>
                <a:srgbClr val="808080"/>
              </a:solidFill>
            </a:endParaRPr>
          </a:p>
        </p:txBody>
      </p:sp>
      <p:sp>
        <p:nvSpPr>
          <p:cNvPr id="6" name="DatumPlaz"/>
          <p:cNvSpPr>
            <a:spLocks noGrp="1"/>
          </p:cNvSpPr>
          <p:nvPr>
            <p:ph type="dt" sz="half" idx="12"/>
            <p:custDataLst>
              <p:tags r:id="rId5"/>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712028411"/>
      </p:ext>
    </p:extLst>
  </p:cSld>
  <p:clrMapOvr>
    <a:masterClrMapping/>
  </p:clrMapOvr>
  <p:hf hdr="0" ftr="0" dt="0"/>
</p:sldLayout>
</file>

<file path=ppt/slideLayouts/slideLayout44.xml><?xml version="1.0" encoding="utf-8"?>
<p:sldLayout xmlns:a="http://schemas.openxmlformats.org/drawingml/2006/main" xmlns:r="http://schemas.openxmlformats.org/officeDocument/2006/relationships" xmlns:p="http://schemas.openxmlformats.org/presentationml/2006/main" type="fourObj" preserve="1">
  <p:cSld name="Titel und vier Inhalte (24)">
    <p:spTree>
      <p:nvGrpSpPr>
        <p:cNvPr id="1" name=""/>
        <p:cNvGrpSpPr/>
        <p:nvPr/>
      </p:nvGrpSpPr>
      <p:grpSpPr>
        <a:xfrm>
          <a:off x="0" y="0"/>
          <a:ext cx="0" cy="0"/>
          <a:chOff x="0" y="0"/>
          <a:chExt cx="0" cy="0"/>
        </a:xfrm>
      </p:grpSpPr>
      <p:sp>
        <p:nvSpPr>
          <p:cNvPr id="2" name="TitelPlaz"/>
          <p:cNvSpPr>
            <a:spLocks noGrp="1"/>
          </p:cNvSpPr>
          <p:nvPr>
            <p:ph type="title" sz="quarter"/>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sz="quarter" idx="1"/>
            <p:custDataLst>
              <p:tags r:id="rId2"/>
            </p:custDataLst>
          </p:nvPr>
        </p:nvSpPr>
        <p:spPr>
          <a:xfrm>
            <a:off x="2159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Inhaltsplatzhalter 3"/>
          <p:cNvSpPr>
            <a:spLocks noGrp="1"/>
          </p:cNvSpPr>
          <p:nvPr>
            <p:ph sz="quarter" idx="2"/>
            <p:custDataLst>
              <p:tags r:id="rId3"/>
            </p:custDataLst>
          </p:nvPr>
        </p:nvSpPr>
        <p:spPr>
          <a:xfrm>
            <a:off x="46482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Inhaltsplatzhalter 4"/>
          <p:cNvSpPr>
            <a:spLocks noGrp="1"/>
          </p:cNvSpPr>
          <p:nvPr>
            <p:ph sz="quarter" idx="3"/>
            <p:custDataLst>
              <p:tags r:id="rId4"/>
            </p:custDataLst>
          </p:nvPr>
        </p:nvSpPr>
        <p:spPr>
          <a:xfrm>
            <a:off x="215901" y="4320001"/>
            <a:ext cx="42799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6" name="Inhaltsplatzhalter 5"/>
          <p:cNvSpPr>
            <a:spLocks noGrp="1"/>
          </p:cNvSpPr>
          <p:nvPr>
            <p:ph sz="quarter" idx="4"/>
            <p:custDataLst>
              <p:tags r:id="rId5"/>
            </p:custDataLst>
          </p:nvPr>
        </p:nvSpPr>
        <p:spPr>
          <a:xfrm>
            <a:off x="4648201" y="4320001"/>
            <a:ext cx="42799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7" name="SeitePlaz"/>
          <p:cNvSpPr>
            <a:spLocks noGrp="1"/>
          </p:cNvSpPr>
          <p:nvPr>
            <p:ph type="sldNum" sz="quarter" idx="10"/>
            <p:custDataLst>
              <p:tags r:id="rId6"/>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8" name="FussPlaz"/>
          <p:cNvSpPr>
            <a:spLocks noGrp="1"/>
          </p:cNvSpPr>
          <p:nvPr>
            <p:ph type="ftr" sz="quarter" idx="11"/>
            <p:custDataLst>
              <p:tags r:id="rId7"/>
            </p:custDataLst>
          </p:nvPr>
        </p:nvSpPr>
        <p:spPr/>
        <p:txBody>
          <a:bodyPr/>
          <a:lstStyle/>
          <a:p>
            <a:endParaRPr lang="de-DE">
              <a:solidFill>
                <a:srgbClr val="808080"/>
              </a:solidFill>
            </a:endParaRPr>
          </a:p>
        </p:txBody>
      </p:sp>
      <p:sp>
        <p:nvSpPr>
          <p:cNvPr id="9" name="DatumPlaz"/>
          <p:cNvSpPr>
            <a:spLocks noGrp="1"/>
          </p:cNvSpPr>
          <p:nvPr>
            <p:ph type="dt" sz="half" idx="12"/>
            <p:custDataLst>
              <p:tags r:id="rId8"/>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384384332"/>
      </p:ext>
    </p:extLst>
  </p:cSld>
  <p:clrMapOvr>
    <a:masterClrMapping/>
  </p:clrMapOvr>
  <p:hf hdr="0" ftr="0" dt="0"/>
</p:sldLayout>
</file>

<file path=ppt/slideLayouts/slideLayout45.xml><?xml version="1.0" encoding="utf-8"?>
<p:sldLayout xmlns:a="http://schemas.openxmlformats.org/drawingml/2006/main" xmlns:r="http://schemas.openxmlformats.org/officeDocument/2006/relationships" xmlns:p="http://schemas.openxmlformats.org/presentationml/2006/main" type="objOnly" preserve="1">
  <p:cSld name="Inhalt (15)">
    <p:spTree>
      <p:nvGrpSpPr>
        <p:cNvPr id="1" name=""/>
        <p:cNvGrpSpPr/>
        <p:nvPr/>
      </p:nvGrpSpPr>
      <p:grpSpPr>
        <a:xfrm>
          <a:off x="0" y="0"/>
          <a:ext cx="0" cy="0"/>
          <a:chOff x="0" y="0"/>
          <a:chExt cx="0" cy="0"/>
        </a:xfrm>
      </p:grpSpPr>
      <p:sp>
        <p:nvSpPr>
          <p:cNvPr id="2" name="Inhaltsplatzhalter 1"/>
          <p:cNvSpPr>
            <a:spLocks noGrp="1"/>
          </p:cNvSpPr>
          <p:nvPr>
            <p:ph/>
            <p:custDataLst>
              <p:tags r:id="rId1"/>
            </p:custDataLst>
          </p:nvPr>
        </p:nvSpPr>
        <p:spPr>
          <a:xfrm>
            <a:off x="215901" y="2024063"/>
            <a:ext cx="8712200" cy="4456112"/>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3" name="SeitePlaz"/>
          <p:cNvSpPr>
            <a:spLocks noGrp="1"/>
          </p:cNvSpPr>
          <p:nvPr>
            <p:ph type="sldNum" sz="quarter" idx="10"/>
            <p:custDataLst>
              <p:tags r:id="rId2"/>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4" name="FussPlaz"/>
          <p:cNvSpPr>
            <a:spLocks noGrp="1"/>
          </p:cNvSpPr>
          <p:nvPr>
            <p:ph type="ftr" sz="quarter" idx="11"/>
            <p:custDataLst>
              <p:tags r:id="rId3"/>
            </p:custDataLst>
          </p:nvPr>
        </p:nvSpPr>
        <p:spPr/>
        <p:txBody>
          <a:bodyPr/>
          <a:lstStyle/>
          <a:p>
            <a:endParaRPr lang="de-DE">
              <a:solidFill>
                <a:srgbClr val="808080"/>
              </a:solidFill>
            </a:endParaRPr>
          </a:p>
        </p:txBody>
      </p:sp>
      <p:sp>
        <p:nvSpPr>
          <p:cNvPr id="5" name="DatumPlaz"/>
          <p:cNvSpPr>
            <a:spLocks noGrp="1"/>
          </p:cNvSpPr>
          <p:nvPr>
            <p:ph type="dt" sz="half" idx="12"/>
            <p:custDataLst>
              <p:tags r:id="rId4"/>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362884162"/>
      </p:ext>
    </p:extLst>
  </p:cSld>
  <p:clrMapOvr>
    <a:masterClrMapping/>
  </p:clrMapOvr>
  <p:hf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type="tbl" preserve="1">
  <p:cSld name="Titel und Tabelle (4)">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abellenplatzhalter 2"/>
          <p:cNvSpPr>
            <a:spLocks noGrp="1"/>
          </p:cNvSpPr>
          <p:nvPr>
            <p:ph type="tbl" idx="1"/>
            <p:custDataLst>
              <p:tags r:id="rId2"/>
            </p:custDataLst>
          </p:nvPr>
        </p:nvSpPr>
        <p:spPr>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SeitePlaz"/>
          <p:cNvSpPr>
            <a:spLocks noGrp="1"/>
          </p:cNvSpPr>
          <p:nvPr>
            <p:ph type="sldNum" sz="quarter" idx="10"/>
            <p:custDataLst>
              <p:tags r:id="rId3"/>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5" name="FussPlaz"/>
          <p:cNvSpPr>
            <a:spLocks noGrp="1"/>
          </p:cNvSpPr>
          <p:nvPr>
            <p:ph type="ftr" sz="quarter" idx="11"/>
            <p:custDataLst>
              <p:tags r:id="rId4"/>
            </p:custDataLst>
          </p:nvPr>
        </p:nvSpPr>
        <p:spPr/>
        <p:txBody>
          <a:bodyPr/>
          <a:lstStyle/>
          <a:p>
            <a:endParaRPr lang="de-DE">
              <a:solidFill>
                <a:srgbClr val="808080"/>
              </a:solidFill>
            </a:endParaRPr>
          </a:p>
        </p:txBody>
      </p:sp>
      <p:sp>
        <p:nvSpPr>
          <p:cNvPr id="6" name="DatumPlaz"/>
          <p:cNvSpPr>
            <a:spLocks noGrp="1"/>
          </p:cNvSpPr>
          <p:nvPr>
            <p:ph type="dt" sz="half" idx="12"/>
            <p:custDataLst>
              <p:tags r:id="rId5"/>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285100761"/>
      </p:ext>
    </p:extLst>
  </p:cSld>
  <p:clrMapOvr>
    <a:masterClrMapping/>
  </p:clrMapOvr>
  <p:hf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type="dgm" preserve="1">
  <p:cSld name="Titel und Diagramm oder Organigramm (7)">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SmartArt-Platzhalter 2"/>
          <p:cNvSpPr>
            <a:spLocks noGrp="1"/>
          </p:cNvSpPr>
          <p:nvPr>
            <p:ph type="dgm" idx="1"/>
            <p:custDataLst>
              <p:tags r:id="rId2"/>
            </p:custDataLst>
          </p:nvPr>
        </p:nvSpPr>
        <p:spPr>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SeitePlaz"/>
          <p:cNvSpPr>
            <a:spLocks noGrp="1"/>
          </p:cNvSpPr>
          <p:nvPr>
            <p:ph type="sldNum" sz="quarter" idx="10"/>
            <p:custDataLst>
              <p:tags r:id="rId3"/>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5" name="FussPlaz"/>
          <p:cNvSpPr>
            <a:spLocks noGrp="1"/>
          </p:cNvSpPr>
          <p:nvPr>
            <p:ph type="ftr" sz="quarter" idx="11"/>
            <p:custDataLst>
              <p:tags r:id="rId4"/>
            </p:custDataLst>
          </p:nvPr>
        </p:nvSpPr>
        <p:spPr/>
        <p:txBody>
          <a:bodyPr/>
          <a:lstStyle/>
          <a:p>
            <a:endParaRPr lang="de-DE">
              <a:solidFill>
                <a:srgbClr val="808080"/>
              </a:solidFill>
            </a:endParaRPr>
          </a:p>
        </p:txBody>
      </p:sp>
      <p:sp>
        <p:nvSpPr>
          <p:cNvPr id="6" name="DatumPlaz"/>
          <p:cNvSpPr>
            <a:spLocks noGrp="1"/>
          </p:cNvSpPr>
          <p:nvPr>
            <p:ph type="dt" sz="half" idx="12"/>
            <p:custDataLst>
              <p:tags r:id="rId5"/>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045662919"/>
      </p:ext>
    </p:extLst>
  </p:cSld>
  <p:clrMapOvr>
    <a:masterClrMapping/>
  </p:clrMapOvr>
  <p:hf hdr="0" ftr="0" dt="0"/>
</p:sldLayout>
</file>

<file path=ppt/slideLayouts/slideLayout48.xml><?xml version="1.0" encoding="utf-8"?>
<p:sldLayout xmlns:a="http://schemas.openxmlformats.org/drawingml/2006/main" xmlns:r="http://schemas.openxmlformats.org/officeDocument/2006/relationships" xmlns:p="http://schemas.openxmlformats.org/presentationml/2006/main" type="chart" preserve="1">
  <p:cSld name="Titel und Diagramm (8)">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Diagrammplatzhalter 2"/>
          <p:cNvSpPr>
            <a:spLocks noGrp="1"/>
          </p:cNvSpPr>
          <p:nvPr>
            <p:ph type="chart" idx="1"/>
            <p:custDataLst>
              <p:tags r:id="rId2"/>
            </p:custDataLst>
          </p:nvPr>
        </p:nvSpPr>
        <p:spPr>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SeitePlaz"/>
          <p:cNvSpPr>
            <a:spLocks noGrp="1"/>
          </p:cNvSpPr>
          <p:nvPr>
            <p:ph type="sldNum" sz="quarter" idx="10"/>
            <p:custDataLst>
              <p:tags r:id="rId3"/>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5" name="FussPlaz"/>
          <p:cNvSpPr>
            <a:spLocks noGrp="1"/>
          </p:cNvSpPr>
          <p:nvPr>
            <p:ph type="ftr" sz="quarter" idx="11"/>
            <p:custDataLst>
              <p:tags r:id="rId4"/>
            </p:custDataLst>
          </p:nvPr>
        </p:nvSpPr>
        <p:spPr/>
        <p:txBody>
          <a:bodyPr/>
          <a:lstStyle/>
          <a:p>
            <a:endParaRPr lang="de-DE">
              <a:solidFill>
                <a:srgbClr val="808080"/>
              </a:solidFill>
            </a:endParaRPr>
          </a:p>
        </p:txBody>
      </p:sp>
      <p:sp>
        <p:nvSpPr>
          <p:cNvPr id="6" name="DatumPlaz"/>
          <p:cNvSpPr>
            <a:spLocks noGrp="1"/>
          </p:cNvSpPr>
          <p:nvPr>
            <p:ph type="dt" sz="half" idx="12"/>
            <p:custDataLst>
              <p:tags r:id="rId5"/>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778389726"/>
      </p:ext>
    </p:extLst>
  </p:cSld>
  <p:clrMapOvr>
    <a:masterClrMapping/>
  </p:clrMapOvr>
  <p:hf hdr="0" ftr="0" dt="0"/>
</p:sldLayout>
</file>

<file path=ppt/slideLayouts/slideLayout49.xml><?xml version="1.0" encoding="utf-8"?>
<p:sldLayout xmlns:a="http://schemas.openxmlformats.org/drawingml/2006/main" xmlns:r="http://schemas.openxmlformats.org/officeDocument/2006/relationships" xmlns:p="http://schemas.openxmlformats.org/presentationml/2006/main" type="txAndChart" preserve="1">
  <p:cSld name="Titel, Text und Diagramm (5)">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Diagrammplatzhalter 3"/>
          <p:cNvSpPr>
            <a:spLocks noGrp="1"/>
          </p:cNvSpPr>
          <p:nvPr>
            <p:ph type="chart"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471110987"/>
      </p:ext>
    </p:extLst>
  </p:cSld>
  <p:clrMapOvr>
    <a:masterClrMapping/>
  </p:clrMapOvr>
  <p:hf hdr="0" ftr="0" dt="0"/>
</p:sldLayout>
</file>

<file path=ppt/slideLayouts/slideLayout50.xml><?xml version="1.0" encoding="utf-8"?>
<p:sldLayout xmlns:a="http://schemas.openxmlformats.org/drawingml/2006/main" xmlns:r="http://schemas.openxmlformats.org/officeDocument/2006/relationships" xmlns:p="http://schemas.openxmlformats.org/presentationml/2006/main" type="chartAndTx" preserve="1">
  <p:cSld name="Titel, Diagramm und Text (6)">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Diagrammplatzhalter 2"/>
          <p:cNvSpPr>
            <a:spLocks noGrp="1"/>
          </p:cNvSpPr>
          <p:nvPr>
            <p:ph type="chart"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TextPlaz"/>
          <p:cNvSpPr>
            <a:spLocks noGrp="1"/>
          </p:cNvSpPr>
          <p:nvPr>
            <p:ph type="body"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252200394"/>
      </p:ext>
    </p:extLst>
  </p:cSld>
  <p:clrMapOvr>
    <a:masterClrMapping/>
  </p:clrMapOvr>
  <p:hf hdr="0" ftr="0" dt="0"/>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Nur Titel (11)">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SeitePlaz"/>
          <p:cNvSpPr>
            <a:spLocks noGrp="1"/>
          </p:cNvSpPr>
          <p:nvPr>
            <p:ph type="sldNum" sz="quarter" idx="10"/>
            <p:custDataLst>
              <p:tags r:id="rId2"/>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4" name="FussPlaz"/>
          <p:cNvSpPr>
            <a:spLocks noGrp="1"/>
          </p:cNvSpPr>
          <p:nvPr>
            <p:ph type="ftr" sz="quarter" idx="11"/>
            <p:custDataLst>
              <p:tags r:id="rId3"/>
            </p:custDataLst>
          </p:nvPr>
        </p:nvSpPr>
        <p:spPr/>
        <p:txBody>
          <a:bodyPr/>
          <a:lstStyle/>
          <a:p>
            <a:endParaRPr lang="de-DE">
              <a:solidFill>
                <a:srgbClr val="808080"/>
              </a:solidFill>
            </a:endParaRPr>
          </a:p>
        </p:txBody>
      </p:sp>
      <p:sp>
        <p:nvSpPr>
          <p:cNvPr id="5" name="DatumPlaz"/>
          <p:cNvSpPr>
            <a:spLocks noGrp="1"/>
          </p:cNvSpPr>
          <p:nvPr>
            <p:ph type="dt" sz="half" idx="12"/>
            <p:custDataLst>
              <p:tags r:id="rId4"/>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505774875"/>
      </p:ext>
    </p:extLst>
  </p:cSld>
  <p:clrMapOvr>
    <a:masterClrMapping/>
  </p:clrMapOvr>
  <p:hf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type="tx" preserve="1">
  <p:cSld name="Titel und Text (2)">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idx="1"/>
            <p:custDataLst>
              <p:tags r:id="rId2"/>
            </p:custDataLst>
          </p:nvPr>
        </p:nvSpPr>
        <p:spPr>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marL="503623" indent="-302710">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SeitePlaz"/>
          <p:cNvSpPr>
            <a:spLocks noGrp="1"/>
          </p:cNvSpPr>
          <p:nvPr>
            <p:ph type="sldNum" sz="quarter" idx="10"/>
            <p:custDataLst>
              <p:tags r:id="rId3"/>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5" name="FussPlaz"/>
          <p:cNvSpPr>
            <a:spLocks noGrp="1"/>
          </p:cNvSpPr>
          <p:nvPr>
            <p:ph type="ftr" sz="quarter" idx="11"/>
            <p:custDataLst>
              <p:tags r:id="rId4"/>
            </p:custDataLst>
          </p:nvPr>
        </p:nvSpPr>
        <p:spPr/>
        <p:txBody>
          <a:bodyPr/>
          <a:lstStyle/>
          <a:p>
            <a:endParaRPr lang="de-DE">
              <a:solidFill>
                <a:srgbClr val="808080"/>
              </a:solidFill>
            </a:endParaRPr>
          </a:p>
        </p:txBody>
      </p:sp>
      <p:sp>
        <p:nvSpPr>
          <p:cNvPr id="6" name="DatumPlaz"/>
          <p:cNvSpPr>
            <a:spLocks noGrp="1"/>
          </p:cNvSpPr>
          <p:nvPr>
            <p:ph type="dt" sz="half" idx="12"/>
            <p:custDataLst>
              <p:tags r:id="rId5"/>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684627205"/>
      </p:ext>
    </p:extLst>
  </p:cSld>
  <p:clrMapOvr>
    <a:masterClrMapping/>
  </p:clrMapOvr>
  <p:hf hdr="0" ftr="0" dt="0"/>
</p:sldLayout>
</file>

<file path=ppt/slideLayouts/slideLayout53.xml><?xml version="1.0" encoding="utf-8"?>
<p:sldLayout xmlns:a="http://schemas.openxmlformats.org/drawingml/2006/main" xmlns:r="http://schemas.openxmlformats.org/officeDocument/2006/relationships" xmlns:p="http://schemas.openxmlformats.org/presentationml/2006/main" type="txAndObj" preserve="1">
  <p:cSld name="Titel, Text und Inhalt (13)">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marL="192876" indent="-192876">
              <a:spcBef>
                <a:spcPts val="1013"/>
              </a:spcBef>
              <a:spcAft>
                <a:spcPts val="0"/>
              </a:spcAft>
              <a:buFont typeface="Wingdings" panose="05000000000000000000" pitchFamily="2" charset="2"/>
              <a:buChar char="n"/>
              <a:defRPr lang="de-DE" smtClean="0"/>
            </a:lvl1pPr>
            <a:lvl2pPr marL="393789" indent="-192876">
              <a:spcBef>
                <a:spcPts val="338"/>
              </a:spcBef>
              <a:spcAft>
                <a:spcPts val="0"/>
              </a:spcAft>
              <a:buClr>
                <a:schemeClr val="accent1"/>
              </a:buClr>
              <a:buFont typeface="Wingdings 3" panose="05040102010807070707" pitchFamily="18" charset="2"/>
              <a:buChar char="u"/>
              <a:defRPr lang="de-DE" smtClean="0"/>
            </a:lvl2pPr>
            <a:lvl3pPr marL="546483" indent="-192876">
              <a:spcBef>
                <a:spcPts val="169"/>
              </a:spcBef>
              <a:spcAft>
                <a:spcPts val="0"/>
              </a:spcAft>
              <a:buClr>
                <a:schemeClr val="accent1"/>
              </a:buClr>
              <a:buFont typeface="Wingdings" panose="05000000000000000000" pitchFamily="2" charset="2"/>
              <a:buChar char="l"/>
              <a:defRPr lang="de-DE" smtClean="0"/>
            </a:lvl3pPr>
            <a:lvl4pPr marL="699176" indent="-192876">
              <a:spcBef>
                <a:spcPts val="0"/>
              </a:spcBef>
              <a:spcAft>
                <a:spcPts val="0"/>
              </a:spcAft>
              <a:buClr>
                <a:schemeClr val="tx1"/>
              </a:buClr>
              <a:buFont typeface="Arial" panose="020B0604020202020204" pitchFamily="34" charset="0"/>
              <a:buChar char="–"/>
              <a:defRPr lang="de-DE" smtClean="0"/>
            </a:lvl4pPr>
            <a:lvl5pPr>
              <a:spcBef>
                <a:spcPts val="0"/>
              </a:spcBef>
              <a:spcAft>
                <a:spcPts val="0"/>
              </a:spcAft>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Inhaltsplatzhalter 3"/>
          <p:cNvSpPr>
            <a:spLocks noGrp="1"/>
          </p:cNvSpPr>
          <p:nvPr>
            <p:ph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spcBef>
                <a:spcPts val="1013"/>
              </a:spcBef>
              <a:spcAft>
                <a:spcPts val="0"/>
              </a:spcAft>
              <a:defRPr lang="de-DE" smtClean="0"/>
            </a:lvl1pPr>
            <a:lvl2pPr>
              <a:spcBef>
                <a:spcPts val="338"/>
              </a:spcBef>
              <a:spcAft>
                <a:spcPts val="0"/>
              </a:spcAft>
              <a:defRPr lang="de-DE" smtClean="0"/>
            </a:lvl2pPr>
            <a:lvl3pPr>
              <a:spcBef>
                <a:spcPts val="169"/>
              </a:spcBef>
              <a:spcAft>
                <a:spcPts val="0"/>
              </a:spcAft>
              <a:defRPr lang="de-DE" smtClean="0"/>
            </a:lvl3pPr>
            <a:lvl4pPr>
              <a:spcBef>
                <a:spcPts val="0"/>
              </a:spcBef>
              <a:spcAft>
                <a:spcPts val="0"/>
              </a:spcAft>
              <a:defRPr lang="de-DE" smtClean="0"/>
            </a:lvl4pPr>
            <a:lvl5pPr>
              <a:spcBef>
                <a:spcPts val="0"/>
              </a:spcBef>
              <a:spcAft>
                <a:spcPts val="0"/>
              </a:spcAft>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4231935665"/>
      </p:ext>
    </p:extLst>
  </p:cSld>
  <p:clrMapOvr>
    <a:masterClrMapping/>
  </p:clrMapOvr>
  <p:hf hdr="0" ftr="0" dt="0"/>
</p:sldLayout>
</file>

<file path=ppt/slideLayouts/slideLayout54.xml><?xml version="1.0" encoding="utf-8"?>
<p:sldLayout xmlns:a="http://schemas.openxmlformats.org/drawingml/2006/main" xmlns:r="http://schemas.openxmlformats.org/officeDocument/2006/relationships" xmlns:p="http://schemas.openxmlformats.org/presentationml/2006/main" type="objAndTx" preserve="1">
  <p:cSld name="Titel, Inhalt und Text (14)">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TextPlaz"/>
          <p:cNvSpPr>
            <a:spLocks noGrp="1"/>
          </p:cNvSpPr>
          <p:nvPr>
            <p:ph type="body"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340657280"/>
      </p:ext>
    </p:extLst>
  </p:cSld>
  <p:clrMapOvr>
    <a:masterClrMapping/>
  </p:clrMapOvr>
  <p:hf hdr="0" ftr="0" dt="0"/>
</p:sldLayout>
</file>

<file path=ppt/slideLayouts/slideLayout55.xml><?xml version="1.0" encoding="utf-8"?>
<p:sldLayout xmlns:a="http://schemas.openxmlformats.org/drawingml/2006/main" xmlns:r="http://schemas.openxmlformats.org/officeDocument/2006/relationships" xmlns:p="http://schemas.openxmlformats.org/presentationml/2006/main" type="txOverObj" preserve="1">
  <p:cSld name="Titel und Text über Inhalt (20)">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3"/>
            <a:ext cx="87122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4" name="Inhaltsplatzhalter 3"/>
          <p:cNvSpPr>
            <a:spLocks noGrp="1"/>
          </p:cNvSpPr>
          <p:nvPr>
            <p:ph sz="half" idx="2"/>
            <p:custDataLst>
              <p:tags r:id="rId3"/>
            </p:custDataLst>
          </p:nvPr>
        </p:nvSpPr>
        <p:spPr>
          <a:xfrm>
            <a:off x="215901" y="4320001"/>
            <a:ext cx="87122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178063842"/>
      </p:ext>
    </p:extLst>
  </p:cSld>
  <p:clrMapOvr>
    <a:masterClrMapping/>
  </p:clrMapOvr>
  <p:hf hdr="0" ftr="0" dt="0"/>
</p:sldLayout>
</file>

<file path=ppt/slideLayouts/slideLayout56.xml><?xml version="1.0" encoding="utf-8"?>
<p:sldLayout xmlns:a="http://schemas.openxmlformats.org/drawingml/2006/main" xmlns:r="http://schemas.openxmlformats.org/officeDocument/2006/relationships" xmlns:p="http://schemas.openxmlformats.org/presentationml/2006/main" type="objOverTx" preserve="1">
  <p:cSld name="Titel und Inhalt über Text (19)">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sz="half" idx="1"/>
            <p:custDataLst>
              <p:tags r:id="rId2"/>
            </p:custDataLst>
          </p:nvPr>
        </p:nvSpPr>
        <p:spPr>
          <a:xfrm>
            <a:off x="215901" y="1980003"/>
            <a:ext cx="87122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4" name="TextPlaz"/>
          <p:cNvSpPr>
            <a:spLocks noGrp="1"/>
          </p:cNvSpPr>
          <p:nvPr>
            <p:ph type="body" sz="half" idx="2"/>
            <p:custDataLst>
              <p:tags r:id="rId3"/>
            </p:custDataLst>
          </p:nvPr>
        </p:nvSpPr>
        <p:spPr>
          <a:xfrm>
            <a:off x="215901" y="4320001"/>
            <a:ext cx="87122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447474289"/>
      </p:ext>
    </p:extLst>
  </p:cSld>
  <p:clrMapOvr>
    <a:masterClrMapping/>
  </p:clrMapOvr>
  <p:hf hdr="0" ftr="0" dt="0"/>
</p:sldLayout>
</file>

<file path=ppt/slideLayouts/slideLayout57.xml><?xml version="1.0" encoding="utf-8"?>
<p:sldLayout xmlns:a="http://schemas.openxmlformats.org/drawingml/2006/main" xmlns:r="http://schemas.openxmlformats.org/officeDocument/2006/relationships" xmlns:p="http://schemas.openxmlformats.org/presentationml/2006/main" type="twoColTx" preserve="1">
  <p:cSld name="Titel und zweispaltiger Text (3)">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TextPlaz"/>
          <p:cNvSpPr>
            <a:spLocks noGrp="1"/>
          </p:cNvSpPr>
          <p:nvPr>
            <p:ph type="body"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868873736"/>
      </p:ext>
    </p:extLst>
  </p:cSld>
  <p:clrMapOvr>
    <a:masterClrMapping/>
  </p:clrMapOvr>
  <p:hf hdr="0" ftr="0" dt="0"/>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OverTx" preserve="1">
  <p:cSld name="Titel, zwei Inhalte über Text (23)">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sz="quarter" idx="1"/>
            <p:custDataLst>
              <p:tags r:id="rId2"/>
            </p:custDataLst>
          </p:nvPr>
        </p:nvSpPr>
        <p:spPr>
          <a:xfrm>
            <a:off x="2159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Inhaltsplatzhalter 3"/>
          <p:cNvSpPr>
            <a:spLocks noGrp="1"/>
          </p:cNvSpPr>
          <p:nvPr>
            <p:ph sz="quarter" idx="2"/>
            <p:custDataLst>
              <p:tags r:id="rId3"/>
            </p:custDataLst>
          </p:nvPr>
        </p:nvSpPr>
        <p:spPr>
          <a:xfrm>
            <a:off x="46482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TextPlaz"/>
          <p:cNvSpPr>
            <a:spLocks noGrp="1"/>
          </p:cNvSpPr>
          <p:nvPr>
            <p:ph type="body" sz="half" idx="3"/>
            <p:custDataLst>
              <p:tags r:id="rId4"/>
            </p:custDataLst>
          </p:nvPr>
        </p:nvSpPr>
        <p:spPr>
          <a:xfrm>
            <a:off x="215901" y="4320001"/>
            <a:ext cx="87122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6" name="SeitePlaz"/>
          <p:cNvSpPr>
            <a:spLocks noGrp="1"/>
          </p:cNvSpPr>
          <p:nvPr>
            <p:ph type="sldNum" sz="quarter" idx="10"/>
            <p:custDataLst>
              <p:tags r:id="rId5"/>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7" name="FussPlaz"/>
          <p:cNvSpPr>
            <a:spLocks noGrp="1"/>
          </p:cNvSpPr>
          <p:nvPr>
            <p:ph type="ftr" sz="quarter" idx="11"/>
            <p:custDataLst>
              <p:tags r:id="rId6"/>
            </p:custDataLst>
          </p:nvPr>
        </p:nvSpPr>
        <p:spPr/>
        <p:txBody>
          <a:bodyPr/>
          <a:lstStyle/>
          <a:p>
            <a:endParaRPr lang="de-DE">
              <a:solidFill>
                <a:srgbClr val="808080"/>
              </a:solidFill>
            </a:endParaRPr>
          </a:p>
        </p:txBody>
      </p:sp>
      <p:sp>
        <p:nvSpPr>
          <p:cNvPr id="8" name="DatumPlaz"/>
          <p:cNvSpPr>
            <a:spLocks noGrp="1"/>
          </p:cNvSpPr>
          <p:nvPr>
            <p:ph type="dt" sz="half" idx="12"/>
            <p:custDataLst>
              <p:tags r:id="rId7"/>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055890908"/>
      </p:ext>
    </p:extLst>
  </p:cSld>
  <p:clrMapOvr>
    <a:masterClrMapping/>
  </p:clrMapOvr>
  <p:hf hdr="0" ftr="0" dt="0"/>
</p:sldLayout>
</file>

<file path=ppt/slideLayouts/slideLayout59.xml><?xml version="1.0" encoding="utf-8"?>
<p:sldLayout xmlns:a="http://schemas.openxmlformats.org/drawingml/2006/main" xmlns:r="http://schemas.openxmlformats.org/officeDocument/2006/relationships" xmlns:p="http://schemas.openxmlformats.org/presentationml/2006/main" type="txAndMedia" preserve="1">
  <p:cSld name="Titel, Text und Medienclip (17)">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1"/>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4" name="Medienplatzhalter 3"/>
          <p:cNvSpPr>
            <a:spLocks noGrp="1"/>
          </p:cNvSpPr>
          <p:nvPr>
            <p:ph type="media" sz="half" idx="2"/>
            <p:custDataLst>
              <p:tags r:id="rId3"/>
            </p:custDataLst>
          </p:nvPr>
        </p:nvSpPr>
        <p:spPr>
          <a:xfrm>
            <a:off x="4648201" y="1980001"/>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854668556"/>
      </p:ext>
    </p:extLst>
  </p:cSld>
  <p:clrMapOvr>
    <a:masterClrMapping/>
  </p:clrMapOvr>
  <p:hf hdr="0" ftr="0" dt="0"/>
</p:sldLayout>
</file>

<file path=ppt/slideLayouts/slideLayout60.xml><?xml version="1.0" encoding="utf-8"?>
<p:sldLayout xmlns:a="http://schemas.openxmlformats.org/drawingml/2006/main" xmlns:r="http://schemas.openxmlformats.org/officeDocument/2006/relationships" xmlns:p="http://schemas.openxmlformats.org/presentationml/2006/main" type="mediaAndTx" preserve="1">
  <p:cSld name="Titel, Medienclip und Text (18)">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Medienplatzhalter 2"/>
          <p:cNvSpPr>
            <a:spLocks noGrp="1"/>
          </p:cNvSpPr>
          <p:nvPr>
            <p:ph type="media"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TextPlaz"/>
          <p:cNvSpPr>
            <a:spLocks noGrp="1"/>
          </p:cNvSpPr>
          <p:nvPr>
            <p:ph type="body"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2874970229"/>
      </p:ext>
    </p:extLst>
  </p:cSld>
  <p:clrMapOvr>
    <a:masterClrMapping/>
  </p:clrMapOvr>
  <p:hf hdr="0" ftr="0" dt="0"/>
</p:sldLayout>
</file>

<file path=ppt/slideLayouts/slideLayout61.xml><?xml version="1.0" encoding="utf-8"?>
<p:sldLayout xmlns:a="http://schemas.openxmlformats.org/drawingml/2006/main" xmlns:r="http://schemas.openxmlformats.org/officeDocument/2006/relationships" xmlns:p="http://schemas.openxmlformats.org/presentationml/2006/main" type="txAndClipArt" preserve="1">
  <p:cSld name="Titel, Text und ClipArt (9)">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ClipArt-Platzhalter 3"/>
          <p:cNvSpPr>
            <a:spLocks noGrp="1"/>
          </p:cNvSpPr>
          <p:nvPr>
            <p:ph type="clipArt"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2266652709"/>
      </p:ext>
    </p:extLst>
  </p:cSld>
  <p:clrMapOvr>
    <a:masterClrMapping/>
  </p:clrMapOvr>
  <p:hf hdr="0" ftr="0" dt="0"/>
</p:sldLayout>
</file>

<file path=ppt/slideLayouts/slideLayout62.xml><?xml version="1.0" encoding="utf-8"?>
<p:sldLayout xmlns:a="http://schemas.openxmlformats.org/drawingml/2006/main" xmlns:r="http://schemas.openxmlformats.org/officeDocument/2006/relationships" xmlns:p="http://schemas.openxmlformats.org/presentationml/2006/main" type="clipArtAndTx" preserve="1">
  <p:cSld name="Titel, ClipArt und Text (10)">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ClipArt-Platzhalter 2"/>
          <p:cNvSpPr>
            <a:spLocks noGrp="1"/>
          </p:cNvSpPr>
          <p:nvPr>
            <p:ph type="clipArt"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TextPlaz"/>
          <p:cNvSpPr>
            <a:spLocks noGrp="1"/>
          </p:cNvSpPr>
          <p:nvPr>
            <p:ph type="body"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763352322"/>
      </p:ext>
    </p:extLst>
  </p:cSld>
  <p:clrMapOvr>
    <a:masterClrMapping/>
  </p:clrMapOvr>
  <p:hf hdr="0" ftr="0" dt="0"/>
</p:sldLayout>
</file>

<file path=ppt/slideLayouts/slideLayout63.xml><?xml version="1.0" encoding="utf-8"?>
<p:sldLayout xmlns:a="http://schemas.openxmlformats.org/drawingml/2006/main" xmlns:r="http://schemas.openxmlformats.org/officeDocument/2006/relationships" xmlns:p="http://schemas.openxmlformats.org/presentationml/2006/main" type="txAndTwoObj" preserve="1">
  <p:cSld name="Titel, Text und zwei Inhalte (21)">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Inhaltsplatzhalter 3"/>
          <p:cNvSpPr>
            <a:spLocks noGrp="1"/>
          </p:cNvSpPr>
          <p:nvPr>
            <p:ph sz="quarter" idx="2"/>
            <p:custDataLst>
              <p:tags r:id="rId3"/>
            </p:custDataLst>
          </p:nvPr>
        </p:nvSpPr>
        <p:spPr>
          <a:xfrm>
            <a:off x="46482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5" name="Inhaltsplatzhalter 4"/>
          <p:cNvSpPr>
            <a:spLocks noGrp="1"/>
          </p:cNvSpPr>
          <p:nvPr>
            <p:ph sz="quarter" idx="3"/>
            <p:custDataLst>
              <p:tags r:id="rId4"/>
            </p:custDataLst>
          </p:nvPr>
        </p:nvSpPr>
        <p:spPr>
          <a:xfrm>
            <a:off x="4648201" y="4320001"/>
            <a:ext cx="42799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6" name="SeitePlaz"/>
          <p:cNvSpPr>
            <a:spLocks noGrp="1"/>
          </p:cNvSpPr>
          <p:nvPr>
            <p:ph type="sldNum" sz="quarter" idx="10"/>
            <p:custDataLst>
              <p:tags r:id="rId5"/>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7" name="FussPlaz"/>
          <p:cNvSpPr>
            <a:spLocks noGrp="1"/>
          </p:cNvSpPr>
          <p:nvPr>
            <p:ph type="ftr" sz="quarter" idx="11"/>
            <p:custDataLst>
              <p:tags r:id="rId6"/>
            </p:custDataLst>
          </p:nvPr>
        </p:nvSpPr>
        <p:spPr/>
        <p:txBody>
          <a:bodyPr/>
          <a:lstStyle/>
          <a:p>
            <a:endParaRPr lang="de-DE">
              <a:solidFill>
                <a:srgbClr val="808080"/>
              </a:solidFill>
            </a:endParaRPr>
          </a:p>
        </p:txBody>
      </p:sp>
      <p:sp>
        <p:nvSpPr>
          <p:cNvPr id="8" name="DatumPlaz"/>
          <p:cNvSpPr>
            <a:spLocks noGrp="1"/>
          </p:cNvSpPr>
          <p:nvPr>
            <p:ph type="dt" sz="half" idx="12"/>
            <p:custDataLst>
              <p:tags r:id="rId7"/>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354041516"/>
      </p:ext>
    </p:extLst>
  </p:cSld>
  <p:clrMapOvr>
    <a:masterClrMapping/>
  </p:clrMapOvr>
  <p:hf hdr="0" ftr="0" dt="0"/>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AndTx" preserve="1">
  <p:cSld name="Titel, zwei Inhalte und Text (22)">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sz="quarter" idx="1"/>
            <p:custDataLst>
              <p:tags r:id="rId2"/>
            </p:custDataLst>
          </p:nvPr>
        </p:nvSpPr>
        <p:spPr>
          <a:xfrm>
            <a:off x="2159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4" name="Inhaltsplatzhalter 3"/>
          <p:cNvSpPr>
            <a:spLocks noGrp="1"/>
          </p:cNvSpPr>
          <p:nvPr>
            <p:ph sz="quarter" idx="2"/>
            <p:custDataLst>
              <p:tags r:id="rId3"/>
            </p:custDataLst>
          </p:nvPr>
        </p:nvSpPr>
        <p:spPr>
          <a:xfrm>
            <a:off x="215901" y="4320001"/>
            <a:ext cx="42799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TextPlaz"/>
          <p:cNvSpPr>
            <a:spLocks noGrp="1"/>
          </p:cNvSpPr>
          <p:nvPr>
            <p:ph type="body" sz="half" idx="3"/>
            <p:custDataLst>
              <p:tags r:id="rId4"/>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6" name="SeitePlaz"/>
          <p:cNvSpPr>
            <a:spLocks noGrp="1"/>
          </p:cNvSpPr>
          <p:nvPr>
            <p:ph type="sldNum" sz="quarter" idx="10"/>
            <p:custDataLst>
              <p:tags r:id="rId5"/>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7" name="FussPlaz"/>
          <p:cNvSpPr>
            <a:spLocks noGrp="1"/>
          </p:cNvSpPr>
          <p:nvPr>
            <p:ph type="ftr" sz="quarter" idx="11"/>
            <p:custDataLst>
              <p:tags r:id="rId6"/>
            </p:custDataLst>
          </p:nvPr>
        </p:nvSpPr>
        <p:spPr/>
        <p:txBody>
          <a:bodyPr/>
          <a:lstStyle/>
          <a:p>
            <a:endParaRPr lang="de-DE">
              <a:solidFill>
                <a:srgbClr val="808080"/>
              </a:solidFill>
            </a:endParaRPr>
          </a:p>
        </p:txBody>
      </p:sp>
      <p:sp>
        <p:nvSpPr>
          <p:cNvPr id="8" name="DatumPlaz"/>
          <p:cNvSpPr>
            <a:spLocks noGrp="1"/>
          </p:cNvSpPr>
          <p:nvPr>
            <p:ph type="dt" sz="half" idx="12"/>
            <p:custDataLst>
              <p:tags r:id="rId7"/>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4206902496"/>
      </p:ext>
    </p:extLst>
  </p:cSld>
  <p:clrMapOvr>
    <a:masterClrMapping/>
  </p:clrMapOvr>
  <p:hf hdr="0" ftr="0" dt="0"/>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Leer (12)">
    <p:spTree>
      <p:nvGrpSpPr>
        <p:cNvPr id="1" name=""/>
        <p:cNvGrpSpPr/>
        <p:nvPr/>
      </p:nvGrpSpPr>
      <p:grpSpPr>
        <a:xfrm>
          <a:off x="0" y="0"/>
          <a:ext cx="0" cy="0"/>
          <a:chOff x="0" y="0"/>
          <a:chExt cx="0" cy="0"/>
        </a:xfrm>
      </p:grpSpPr>
      <p:sp>
        <p:nvSpPr>
          <p:cNvPr id="2" name="SeitePlaz"/>
          <p:cNvSpPr>
            <a:spLocks noGrp="1"/>
          </p:cNvSpPr>
          <p:nvPr>
            <p:ph type="sldNum" sz="quarter" idx="10"/>
            <p:custDataLst>
              <p:tags r:id="rId1"/>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3" name="FussPlaz"/>
          <p:cNvSpPr>
            <a:spLocks noGrp="1"/>
          </p:cNvSpPr>
          <p:nvPr>
            <p:ph type="ftr" sz="quarter" idx="11"/>
            <p:custDataLst>
              <p:tags r:id="rId2"/>
            </p:custDataLst>
          </p:nvPr>
        </p:nvSpPr>
        <p:spPr/>
        <p:txBody>
          <a:bodyPr/>
          <a:lstStyle/>
          <a:p>
            <a:endParaRPr lang="de-DE">
              <a:solidFill>
                <a:srgbClr val="808080"/>
              </a:solidFill>
            </a:endParaRPr>
          </a:p>
        </p:txBody>
      </p:sp>
      <p:sp>
        <p:nvSpPr>
          <p:cNvPr id="4" name="DatumPlaz"/>
          <p:cNvSpPr>
            <a:spLocks noGrp="1"/>
          </p:cNvSpPr>
          <p:nvPr>
            <p:ph type="dt" sz="half" idx="12"/>
            <p:custDataLst>
              <p:tags r:id="rId3"/>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2462189976"/>
      </p:ext>
    </p:extLst>
  </p:cSld>
  <p:clrMapOvr>
    <a:masterClrMapping/>
  </p:clrMapOvr>
  <p:hf hdr="0" ftr="0" dt="0"/>
</p:sldLayout>
</file>

<file path=ppt/slideLayouts/slideLayout66.xml><?xml version="1.0" encoding="utf-8"?>
<p:sldLayout xmlns:a="http://schemas.openxmlformats.org/drawingml/2006/main" xmlns:r="http://schemas.openxmlformats.org/officeDocument/2006/relationships" xmlns:p="http://schemas.openxmlformats.org/presentationml/2006/main" type="obj" preserve="1">
  <p:cSld name="Titel und Inhalt (16)">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idx="1"/>
            <p:custDataLst>
              <p:tags r:id="rId2"/>
            </p:custDataLst>
          </p:nvPr>
        </p:nvSpPr>
        <p:spPr>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4" name="SeitePlaz"/>
          <p:cNvSpPr>
            <a:spLocks noGrp="1"/>
          </p:cNvSpPr>
          <p:nvPr>
            <p:ph type="sldNum" sz="quarter" idx="10"/>
            <p:custDataLst>
              <p:tags r:id="rId3"/>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5" name="FussPlaz"/>
          <p:cNvSpPr>
            <a:spLocks noGrp="1"/>
          </p:cNvSpPr>
          <p:nvPr>
            <p:ph type="ftr" sz="quarter" idx="11"/>
            <p:custDataLst>
              <p:tags r:id="rId4"/>
            </p:custDataLst>
          </p:nvPr>
        </p:nvSpPr>
        <p:spPr/>
        <p:txBody>
          <a:bodyPr/>
          <a:lstStyle/>
          <a:p>
            <a:endParaRPr lang="de-DE">
              <a:solidFill>
                <a:srgbClr val="808080"/>
              </a:solidFill>
            </a:endParaRPr>
          </a:p>
        </p:txBody>
      </p:sp>
      <p:sp>
        <p:nvSpPr>
          <p:cNvPr id="6" name="DatumPlaz"/>
          <p:cNvSpPr>
            <a:spLocks noGrp="1"/>
          </p:cNvSpPr>
          <p:nvPr>
            <p:ph type="dt" sz="half" idx="12"/>
            <p:custDataLst>
              <p:tags r:id="rId5"/>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529787921"/>
      </p:ext>
    </p:extLst>
  </p:cSld>
  <p:clrMapOvr>
    <a:masterClrMapping/>
  </p:clrMapOvr>
  <p:hf hdr="0" ftr="0" dt="0"/>
</p:sldLayout>
</file>

<file path=ppt/slideLayouts/slideLayout67.xml><?xml version="1.0" encoding="utf-8"?>
<p:sldLayout xmlns:a="http://schemas.openxmlformats.org/drawingml/2006/main" xmlns:r="http://schemas.openxmlformats.org/officeDocument/2006/relationships" xmlns:p="http://schemas.openxmlformats.org/presentationml/2006/main" type="fourObj" preserve="1">
  <p:cSld name="Titel und vier Inhalte (24)">
    <p:spTree>
      <p:nvGrpSpPr>
        <p:cNvPr id="1" name=""/>
        <p:cNvGrpSpPr/>
        <p:nvPr/>
      </p:nvGrpSpPr>
      <p:grpSpPr>
        <a:xfrm>
          <a:off x="0" y="0"/>
          <a:ext cx="0" cy="0"/>
          <a:chOff x="0" y="0"/>
          <a:chExt cx="0" cy="0"/>
        </a:xfrm>
      </p:grpSpPr>
      <p:sp>
        <p:nvSpPr>
          <p:cNvPr id="2" name="TitelPlaz"/>
          <p:cNvSpPr>
            <a:spLocks noGrp="1"/>
          </p:cNvSpPr>
          <p:nvPr>
            <p:ph type="title" sz="quarter"/>
            <p:custDataLst>
              <p:tags r:id="rId1"/>
            </p:custDataLst>
          </p:nvPr>
        </p:nvSpPr>
        <p:spPr/>
        <p:txBody>
          <a:bodyPr/>
          <a:lstStyle/>
          <a:p>
            <a:r>
              <a:rPr lang="de-DE" smtClean="0"/>
              <a:t>Titelmasterformat durch Klicken bearbeiten</a:t>
            </a:r>
            <a:endParaRPr lang="de-DE"/>
          </a:p>
        </p:txBody>
      </p:sp>
      <p:sp>
        <p:nvSpPr>
          <p:cNvPr id="3" name="Inhaltsplatzhalter 2"/>
          <p:cNvSpPr>
            <a:spLocks noGrp="1"/>
          </p:cNvSpPr>
          <p:nvPr>
            <p:ph sz="quarter" idx="1"/>
            <p:custDataLst>
              <p:tags r:id="rId2"/>
            </p:custDataLst>
          </p:nvPr>
        </p:nvSpPr>
        <p:spPr>
          <a:xfrm>
            <a:off x="2159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Inhaltsplatzhalter 3"/>
          <p:cNvSpPr>
            <a:spLocks noGrp="1"/>
          </p:cNvSpPr>
          <p:nvPr>
            <p:ph sz="quarter" idx="2"/>
            <p:custDataLst>
              <p:tags r:id="rId3"/>
            </p:custDataLst>
          </p:nvPr>
        </p:nvSpPr>
        <p:spPr>
          <a:xfrm>
            <a:off x="4648201" y="1980003"/>
            <a:ext cx="4279900" cy="2074863"/>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Inhaltsplatzhalter 4"/>
          <p:cNvSpPr>
            <a:spLocks noGrp="1"/>
          </p:cNvSpPr>
          <p:nvPr>
            <p:ph sz="quarter" idx="3"/>
            <p:custDataLst>
              <p:tags r:id="rId4"/>
            </p:custDataLst>
          </p:nvPr>
        </p:nvSpPr>
        <p:spPr>
          <a:xfrm>
            <a:off x="215901" y="4320001"/>
            <a:ext cx="42799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6" name="Inhaltsplatzhalter 5"/>
          <p:cNvSpPr>
            <a:spLocks noGrp="1"/>
          </p:cNvSpPr>
          <p:nvPr>
            <p:ph sz="quarter" idx="4"/>
            <p:custDataLst>
              <p:tags r:id="rId5"/>
            </p:custDataLst>
          </p:nvPr>
        </p:nvSpPr>
        <p:spPr>
          <a:xfrm>
            <a:off x="4648201" y="4320001"/>
            <a:ext cx="4279900" cy="2076341"/>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7" name="SeitePlaz"/>
          <p:cNvSpPr>
            <a:spLocks noGrp="1"/>
          </p:cNvSpPr>
          <p:nvPr>
            <p:ph type="sldNum" sz="quarter" idx="10"/>
            <p:custDataLst>
              <p:tags r:id="rId6"/>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8" name="FussPlaz"/>
          <p:cNvSpPr>
            <a:spLocks noGrp="1"/>
          </p:cNvSpPr>
          <p:nvPr>
            <p:ph type="ftr" sz="quarter" idx="11"/>
            <p:custDataLst>
              <p:tags r:id="rId7"/>
            </p:custDataLst>
          </p:nvPr>
        </p:nvSpPr>
        <p:spPr/>
        <p:txBody>
          <a:bodyPr/>
          <a:lstStyle/>
          <a:p>
            <a:endParaRPr lang="de-DE">
              <a:solidFill>
                <a:srgbClr val="808080"/>
              </a:solidFill>
            </a:endParaRPr>
          </a:p>
        </p:txBody>
      </p:sp>
      <p:sp>
        <p:nvSpPr>
          <p:cNvPr id="9" name="DatumPlaz"/>
          <p:cNvSpPr>
            <a:spLocks noGrp="1"/>
          </p:cNvSpPr>
          <p:nvPr>
            <p:ph type="dt" sz="half" idx="12"/>
            <p:custDataLst>
              <p:tags r:id="rId8"/>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632758307"/>
      </p:ext>
    </p:extLst>
  </p:cSld>
  <p:clrMapOvr>
    <a:masterClrMapping/>
  </p:clrMapOvr>
  <p:hf hdr="0" ftr="0" dt="0"/>
</p:sldLayout>
</file>

<file path=ppt/slideLayouts/slideLayout68.xml><?xml version="1.0" encoding="utf-8"?>
<p:sldLayout xmlns:a="http://schemas.openxmlformats.org/drawingml/2006/main" xmlns:r="http://schemas.openxmlformats.org/officeDocument/2006/relationships" xmlns:p="http://schemas.openxmlformats.org/presentationml/2006/main" type="objOnly" preserve="1">
  <p:cSld name="Inhalt (15)">
    <p:spTree>
      <p:nvGrpSpPr>
        <p:cNvPr id="1" name=""/>
        <p:cNvGrpSpPr/>
        <p:nvPr/>
      </p:nvGrpSpPr>
      <p:grpSpPr>
        <a:xfrm>
          <a:off x="0" y="0"/>
          <a:ext cx="0" cy="0"/>
          <a:chOff x="0" y="0"/>
          <a:chExt cx="0" cy="0"/>
        </a:xfrm>
      </p:grpSpPr>
      <p:sp>
        <p:nvSpPr>
          <p:cNvPr id="2" name="Inhaltsplatzhalter 1"/>
          <p:cNvSpPr>
            <a:spLocks noGrp="1"/>
          </p:cNvSpPr>
          <p:nvPr>
            <p:ph/>
            <p:custDataLst>
              <p:tags r:id="rId1"/>
            </p:custDataLst>
          </p:nvPr>
        </p:nvSpPr>
        <p:spPr>
          <a:xfrm>
            <a:off x="215901" y="2024063"/>
            <a:ext cx="8712200" cy="4456112"/>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3" name="SeitePlaz"/>
          <p:cNvSpPr>
            <a:spLocks noGrp="1"/>
          </p:cNvSpPr>
          <p:nvPr>
            <p:ph type="sldNum" sz="quarter" idx="10"/>
            <p:custDataLst>
              <p:tags r:id="rId2"/>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4" name="FussPlaz"/>
          <p:cNvSpPr>
            <a:spLocks noGrp="1"/>
          </p:cNvSpPr>
          <p:nvPr>
            <p:ph type="ftr" sz="quarter" idx="11"/>
            <p:custDataLst>
              <p:tags r:id="rId3"/>
            </p:custDataLst>
          </p:nvPr>
        </p:nvSpPr>
        <p:spPr/>
        <p:txBody>
          <a:bodyPr/>
          <a:lstStyle/>
          <a:p>
            <a:endParaRPr lang="de-DE">
              <a:solidFill>
                <a:srgbClr val="808080"/>
              </a:solidFill>
            </a:endParaRPr>
          </a:p>
        </p:txBody>
      </p:sp>
      <p:sp>
        <p:nvSpPr>
          <p:cNvPr id="5" name="DatumPlaz"/>
          <p:cNvSpPr>
            <a:spLocks noGrp="1"/>
          </p:cNvSpPr>
          <p:nvPr>
            <p:ph type="dt" sz="half" idx="12"/>
            <p:custDataLst>
              <p:tags r:id="rId4"/>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485358868"/>
      </p:ext>
    </p:extLst>
  </p:cSld>
  <p:clrMapOvr>
    <a:masterClrMapping/>
  </p:clrMapOvr>
  <p:hf hdr="0" ftr="0" dt="0"/>
</p:sldLayout>
</file>

<file path=ppt/slideLayouts/slideLayout69.xml><?xml version="1.0" encoding="utf-8"?>
<p:sldLayout xmlns:a="http://schemas.openxmlformats.org/drawingml/2006/main" xmlns:r="http://schemas.openxmlformats.org/officeDocument/2006/relationships" xmlns:p="http://schemas.openxmlformats.org/presentationml/2006/main" type="tbl" preserve="1">
  <p:cSld name="Titel und Tabelle (4)">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abellenplatzhalter 2"/>
          <p:cNvSpPr>
            <a:spLocks noGrp="1"/>
          </p:cNvSpPr>
          <p:nvPr>
            <p:ph type="tbl" idx="1"/>
            <p:custDataLst>
              <p:tags r:id="rId2"/>
            </p:custDataLst>
          </p:nvPr>
        </p:nvSpPr>
        <p:spPr>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SeitePlaz"/>
          <p:cNvSpPr>
            <a:spLocks noGrp="1"/>
          </p:cNvSpPr>
          <p:nvPr>
            <p:ph type="sldNum" sz="quarter" idx="10"/>
            <p:custDataLst>
              <p:tags r:id="rId3"/>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5" name="FussPlaz"/>
          <p:cNvSpPr>
            <a:spLocks noGrp="1"/>
          </p:cNvSpPr>
          <p:nvPr>
            <p:ph type="ftr" sz="quarter" idx="11"/>
            <p:custDataLst>
              <p:tags r:id="rId4"/>
            </p:custDataLst>
          </p:nvPr>
        </p:nvSpPr>
        <p:spPr/>
        <p:txBody>
          <a:bodyPr/>
          <a:lstStyle/>
          <a:p>
            <a:endParaRPr lang="de-DE">
              <a:solidFill>
                <a:srgbClr val="808080"/>
              </a:solidFill>
            </a:endParaRPr>
          </a:p>
        </p:txBody>
      </p:sp>
      <p:sp>
        <p:nvSpPr>
          <p:cNvPr id="6" name="DatumPlaz"/>
          <p:cNvSpPr>
            <a:spLocks noGrp="1"/>
          </p:cNvSpPr>
          <p:nvPr>
            <p:ph type="dt" sz="half" idx="12"/>
            <p:custDataLst>
              <p:tags r:id="rId5"/>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620257066"/>
      </p:ext>
    </p:extLst>
  </p:cSld>
  <p:clrMapOvr>
    <a:masterClrMapping/>
  </p:clrMapOvr>
  <p:hf hdr="0" ftr="0" dt="0"/>
</p:sldLayout>
</file>

<file path=ppt/slideLayouts/slideLayout70.xml><?xml version="1.0" encoding="utf-8"?>
<p:sldLayout xmlns:a="http://schemas.openxmlformats.org/drawingml/2006/main" xmlns:r="http://schemas.openxmlformats.org/officeDocument/2006/relationships" xmlns:p="http://schemas.openxmlformats.org/presentationml/2006/main" type="dgm" preserve="1">
  <p:cSld name="Titel und Diagramm oder Organigramm (7)">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SmartArt-Platzhalter 2"/>
          <p:cNvSpPr>
            <a:spLocks noGrp="1"/>
          </p:cNvSpPr>
          <p:nvPr>
            <p:ph type="dgm" idx="1"/>
            <p:custDataLst>
              <p:tags r:id="rId2"/>
            </p:custDataLst>
          </p:nvPr>
        </p:nvSpPr>
        <p:spPr>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SeitePlaz"/>
          <p:cNvSpPr>
            <a:spLocks noGrp="1"/>
          </p:cNvSpPr>
          <p:nvPr>
            <p:ph type="sldNum" sz="quarter" idx="10"/>
            <p:custDataLst>
              <p:tags r:id="rId3"/>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5" name="FussPlaz"/>
          <p:cNvSpPr>
            <a:spLocks noGrp="1"/>
          </p:cNvSpPr>
          <p:nvPr>
            <p:ph type="ftr" sz="quarter" idx="11"/>
            <p:custDataLst>
              <p:tags r:id="rId4"/>
            </p:custDataLst>
          </p:nvPr>
        </p:nvSpPr>
        <p:spPr/>
        <p:txBody>
          <a:bodyPr/>
          <a:lstStyle/>
          <a:p>
            <a:endParaRPr lang="de-DE">
              <a:solidFill>
                <a:srgbClr val="808080"/>
              </a:solidFill>
            </a:endParaRPr>
          </a:p>
        </p:txBody>
      </p:sp>
      <p:sp>
        <p:nvSpPr>
          <p:cNvPr id="6" name="DatumPlaz"/>
          <p:cNvSpPr>
            <a:spLocks noGrp="1"/>
          </p:cNvSpPr>
          <p:nvPr>
            <p:ph type="dt" sz="half" idx="12"/>
            <p:custDataLst>
              <p:tags r:id="rId5"/>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1016697299"/>
      </p:ext>
    </p:extLst>
  </p:cSld>
  <p:clrMapOvr>
    <a:masterClrMapping/>
  </p:clrMapOvr>
  <p:hf hdr="0" ftr="0" dt="0"/>
</p:sldLayout>
</file>

<file path=ppt/slideLayouts/slideLayout71.xml><?xml version="1.0" encoding="utf-8"?>
<p:sldLayout xmlns:a="http://schemas.openxmlformats.org/drawingml/2006/main" xmlns:r="http://schemas.openxmlformats.org/officeDocument/2006/relationships" xmlns:p="http://schemas.openxmlformats.org/presentationml/2006/main" type="chart" preserve="1">
  <p:cSld name="Titel und Diagramm (8)">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Diagrammplatzhalter 2"/>
          <p:cNvSpPr>
            <a:spLocks noGrp="1"/>
          </p:cNvSpPr>
          <p:nvPr>
            <p:ph type="chart" idx="1"/>
            <p:custDataLst>
              <p:tags r:id="rId2"/>
            </p:custDataLst>
          </p:nvPr>
        </p:nvSpPr>
        <p:spPr>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SeitePlaz"/>
          <p:cNvSpPr>
            <a:spLocks noGrp="1"/>
          </p:cNvSpPr>
          <p:nvPr>
            <p:ph type="sldNum" sz="quarter" idx="10"/>
            <p:custDataLst>
              <p:tags r:id="rId3"/>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5" name="FussPlaz"/>
          <p:cNvSpPr>
            <a:spLocks noGrp="1"/>
          </p:cNvSpPr>
          <p:nvPr>
            <p:ph type="ftr" sz="quarter" idx="11"/>
            <p:custDataLst>
              <p:tags r:id="rId4"/>
            </p:custDataLst>
          </p:nvPr>
        </p:nvSpPr>
        <p:spPr/>
        <p:txBody>
          <a:bodyPr/>
          <a:lstStyle/>
          <a:p>
            <a:endParaRPr lang="de-DE">
              <a:solidFill>
                <a:srgbClr val="808080"/>
              </a:solidFill>
            </a:endParaRPr>
          </a:p>
        </p:txBody>
      </p:sp>
      <p:sp>
        <p:nvSpPr>
          <p:cNvPr id="6" name="DatumPlaz"/>
          <p:cNvSpPr>
            <a:spLocks noGrp="1"/>
          </p:cNvSpPr>
          <p:nvPr>
            <p:ph type="dt" sz="half" idx="12"/>
            <p:custDataLst>
              <p:tags r:id="rId5"/>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4241597495"/>
      </p:ext>
    </p:extLst>
  </p:cSld>
  <p:clrMapOvr>
    <a:masterClrMapping/>
  </p:clrMapOvr>
  <p:hf hdr="0" ftr="0" dt="0"/>
</p:sldLayout>
</file>

<file path=ppt/slideLayouts/slideLayout72.xml><?xml version="1.0" encoding="utf-8"?>
<p:sldLayout xmlns:a="http://schemas.openxmlformats.org/drawingml/2006/main" xmlns:r="http://schemas.openxmlformats.org/officeDocument/2006/relationships" xmlns:p="http://schemas.openxmlformats.org/presentationml/2006/main" type="txAndChart" preserve="1">
  <p:cSld name="Titel, Text und Diagramm (5)">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TextPlaz"/>
          <p:cNvSpPr>
            <a:spLocks noGrp="1"/>
          </p:cNvSpPr>
          <p:nvPr>
            <p:ph type="body"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4" name="Diagrammplatzhalter 3"/>
          <p:cNvSpPr>
            <a:spLocks noGrp="1"/>
          </p:cNvSpPr>
          <p:nvPr>
            <p:ph type="chart"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833066741"/>
      </p:ext>
    </p:extLst>
  </p:cSld>
  <p:clrMapOvr>
    <a:masterClrMapping/>
  </p:clrMapOvr>
  <p:hf hdr="0" ftr="0" dt="0"/>
</p:sldLayout>
</file>

<file path=ppt/slideLayouts/slideLayout73.xml><?xml version="1.0" encoding="utf-8"?>
<p:sldLayout xmlns:a="http://schemas.openxmlformats.org/drawingml/2006/main" xmlns:r="http://schemas.openxmlformats.org/officeDocument/2006/relationships" xmlns:p="http://schemas.openxmlformats.org/presentationml/2006/main" type="chartAndTx" preserve="1">
  <p:cSld name="Titel, Diagramm und Text (6)">
    <p:spTree>
      <p:nvGrpSpPr>
        <p:cNvPr id="1" name=""/>
        <p:cNvGrpSpPr/>
        <p:nvPr/>
      </p:nvGrpSpPr>
      <p:grpSpPr>
        <a:xfrm>
          <a:off x="0" y="0"/>
          <a:ext cx="0" cy="0"/>
          <a:chOff x="0" y="0"/>
          <a:chExt cx="0" cy="0"/>
        </a:xfrm>
      </p:grpSpPr>
      <p:sp>
        <p:nvSpPr>
          <p:cNvPr id="2" name="TitelPlaz"/>
          <p:cNvSpPr>
            <a:spLocks noGrp="1"/>
          </p:cNvSpPr>
          <p:nvPr>
            <p:ph type="title"/>
            <p:custDataLst>
              <p:tags r:id="rId1"/>
            </p:custDataLst>
          </p:nvPr>
        </p:nvSpPr>
        <p:spPr/>
        <p:txBody>
          <a:bodyPr/>
          <a:lstStyle/>
          <a:p>
            <a:r>
              <a:rPr lang="de-DE" smtClean="0"/>
              <a:t>Titelmasterformat durch Klicken bearbeiten</a:t>
            </a:r>
            <a:endParaRPr lang="de-DE"/>
          </a:p>
        </p:txBody>
      </p:sp>
      <p:sp>
        <p:nvSpPr>
          <p:cNvPr id="3" name="Diagrammplatzhalter 2"/>
          <p:cNvSpPr>
            <a:spLocks noGrp="1"/>
          </p:cNvSpPr>
          <p:nvPr>
            <p:ph type="chart" sz="half" idx="1"/>
            <p:custDataLst>
              <p:tags r:id="rId2"/>
            </p:custDataLst>
          </p:nvPr>
        </p:nvSpPr>
        <p:spPr>
          <a:xfrm>
            <a:off x="2159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a:lvl1pPr>
          </a:lstStyle>
          <a:p>
            <a:pPr lvl="0" eaLnBrk="0" fontAlgn="base" hangingPunct="0">
              <a:spcBef>
                <a:spcPts val="1013"/>
              </a:spcBef>
              <a:spcAft>
                <a:spcPts val="0"/>
              </a:spcAft>
              <a:buFont typeface="Wingdings" pitchFamily="2" charset="2"/>
            </a:pPr>
            <a:endParaRPr lang="de-DE"/>
          </a:p>
        </p:txBody>
      </p:sp>
      <p:sp>
        <p:nvSpPr>
          <p:cNvPr id="4" name="TextPlaz"/>
          <p:cNvSpPr>
            <a:spLocks noGrp="1"/>
          </p:cNvSpPr>
          <p:nvPr>
            <p:ph type="body" sz="half" idx="2"/>
            <p:custDataLst>
              <p:tags r:id="rId3"/>
            </p:custDataLst>
          </p:nvPr>
        </p:nvSpPr>
        <p:spPr>
          <a:xfrm>
            <a:off x="4648201" y="1980002"/>
            <a:ext cx="4279900" cy="44366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defRPr lang="de-DE" smtClean="0"/>
            </a:lvl1pPr>
            <a:lvl2pPr>
              <a:defRPr lang="de-DE" smtClean="0"/>
            </a:lvl2pPr>
            <a:lvl3pPr>
              <a:defRPr lang="de-DE" smtClean="0"/>
            </a:lvl3pPr>
            <a:lvl4pPr>
              <a:defRPr lang="de-DE" smtClean="0"/>
            </a:lvl4pPr>
            <a:lvl5pPr>
              <a:defRPr lang="de-DE"/>
            </a:lvl5pPr>
          </a:lstStyle>
          <a:p>
            <a:pPr lvl="0" eaLnBrk="0" fontAlgn="base" hangingPunct="0">
              <a:spcBef>
                <a:spcPts val="1013"/>
              </a:spcBef>
              <a:spcAft>
                <a:spcPts val="0"/>
              </a:spcAft>
              <a:buFont typeface="Wingdings" pitchFamily="2" charset="2"/>
            </a:pPr>
            <a:r>
              <a:rPr lang="de-DE"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smtClean="0"/>
              <a:t>Dritte Ebene</a:t>
            </a:r>
          </a:p>
          <a:p>
            <a:pPr marL="655423" lvl="3" indent="-149123" eaLnBrk="0" fontAlgn="base" hangingPunct="0">
              <a:spcBef>
                <a:spcPct val="0"/>
              </a:spcBef>
              <a:spcAft>
                <a:spcPts val="0"/>
              </a:spcAft>
            </a:pPr>
            <a:r>
              <a:rPr lang="de-DE" smtClean="0"/>
              <a:t>Vierte Ebene</a:t>
            </a:r>
          </a:p>
          <a:p>
            <a:pPr marL="1028675" lvl="4" eaLnBrk="0" fontAlgn="base" hangingPunct="0">
              <a:spcBef>
                <a:spcPct val="0"/>
              </a:spcBef>
            </a:pPr>
            <a:r>
              <a:rPr lang="de-DE" smtClean="0"/>
              <a:t>Fünfte Ebene</a:t>
            </a:r>
            <a:endParaRPr lang="de-DE"/>
          </a:p>
        </p:txBody>
      </p:sp>
      <p:sp>
        <p:nvSpPr>
          <p:cNvPr id="5" name="SeitePlaz"/>
          <p:cNvSpPr>
            <a:spLocks noGrp="1"/>
          </p:cNvSpPr>
          <p:nvPr>
            <p:ph type="sldNum" sz="quarter" idx="10"/>
            <p:custDataLst>
              <p:tags r:id="rId4"/>
            </p:custDataLst>
          </p:nvPr>
        </p:nvSpPr>
        <p:spPr/>
        <p:txBody>
          <a:bodyPr/>
          <a:lstStyle/>
          <a:p>
            <a:fld id="{A743BD2D-19CC-47AC-843F-1E6896434141}" type="slidenum">
              <a:rPr lang="de-DE" smtClean="0">
                <a:solidFill>
                  <a:srgbClr val="808080"/>
                </a:solidFill>
              </a:rPr>
              <a:pPr/>
              <a:t>‹#›</a:t>
            </a:fld>
            <a:endParaRPr lang="de-DE">
              <a:solidFill>
                <a:srgbClr val="808080"/>
              </a:solidFill>
            </a:endParaRPr>
          </a:p>
        </p:txBody>
      </p:sp>
      <p:sp>
        <p:nvSpPr>
          <p:cNvPr id="6" name="FussPlaz"/>
          <p:cNvSpPr>
            <a:spLocks noGrp="1"/>
          </p:cNvSpPr>
          <p:nvPr>
            <p:ph type="ftr" sz="quarter" idx="11"/>
            <p:custDataLst>
              <p:tags r:id="rId5"/>
            </p:custDataLst>
          </p:nvPr>
        </p:nvSpPr>
        <p:spPr/>
        <p:txBody>
          <a:bodyPr/>
          <a:lstStyle/>
          <a:p>
            <a:endParaRPr lang="de-DE">
              <a:solidFill>
                <a:srgbClr val="808080"/>
              </a:solidFill>
            </a:endParaRPr>
          </a:p>
        </p:txBody>
      </p:sp>
      <p:sp>
        <p:nvSpPr>
          <p:cNvPr id="7" name="DatumPlaz"/>
          <p:cNvSpPr>
            <a:spLocks noGrp="1"/>
          </p:cNvSpPr>
          <p:nvPr>
            <p:ph type="dt" sz="half" idx="12"/>
            <p:custDataLst>
              <p:tags r:id="rId6"/>
            </p:custDataLst>
          </p:nvPr>
        </p:nvSpPr>
        <p:spPr/>
        <p:txBody>
          <a:bodyPr/>
          <a:lstStyle/>
          <a:p>
            <a:fld id="{812B6C8B-9CDF-4945-9394-C134FCBAE68D}" type="datetimeFigureOut">
              <a:rPr lang="de-DE" smtClean="0">
                <a:solidFill>
                  <a:srgbClr val="808080"/>
                </a:solidFill>
              </a:rPr>
              <a:pPr/>
              <a:t>06.04.2017</a:t>
            </a:fld>
            <a:endParaRPr lang="de-DE">
              <a:solidFill>
                <a:srgbClr val="808080"/>
              </a:solidFill>
            </a:endParaRPr>
          </a:p>
        </p:txBody>
      </p:sp>
    </p:spTree>
    <p:extLst>
      <p:ext uri="{BB962C8B-B14F-4D97-AF65-F5344CB8AC3E}">
        <p14:creationId xmlns:p14="http://schemas.microsoft.com/office/powerpoint/2010/main" val="4120083149"/>
      </p:ext>
    </p:extLst>
  </p:cSld>
  <p:clrMapOvr>
    <a:masterClrMapping/>
  </p:clrMapOvr>
  <p:hf hdr="0" ftr="0" dt="0"/>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titleOnly" preserve="1">
  <p:cSld name="Nur Titel (11)">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617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sp>
        <p:nvSpPr>
          <p:cNvPr id="5" name="Fix/20,99/0,6/3,8/3,8"/>
          <p:cNvSpPr>
            <a:spLocks noChangeAspect="1" noChangeArrowheads="1"/>
          </p:cNvSpPr>
          <p:nvPr userDrawn="1">
            <p:custDataLst>
              <p:tags r:id="rId4"/>
            </p:custDataLst>
          </p:nvPr>
        </p:nvSpPr>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defRPr/>
            </a:pPr>
            <a:endParaRPr lang="zh-CN" altLang="en-US" sz="1350" smtClean="0">
              <a:solidFill>
                <a:srgbClr val="000000"/>
              </a:solidFill>
            </a:endParaRPr>
          </a:p>
        </p:txBody>
      </p:sp>
      <p:sp>
        <p:nvSpPr>
          <p:cNvPr id="6"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7"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6175" name="think-cell Folie" r:id="rId13" imgW="360" imgH="360" progId="TCLayout.ActiveDocument.1">
                  <p:embed/>
                </p:oleObj>
              </mc:Choice>
              <mc:Fallback>
                <p:oleObj name="think-cell Folie" r:id="rId13"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D21C310A-D7CD-419D-8B0D-C96147B53250}"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32872633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tx" preserve="1">
  <p:cSld name="Titel und Text (2)">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719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8"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719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idx="1"/>
          </p:nvPr>
        </p:nvSpPr>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0" name="SeitePlaz"/>
          <p:cNvSpPr>
            <a:spLocks noGrp="1"/>
          </p:cNvSpPr>
          <p:nvPr>
            <p:ph type="sldNum" sz="quarter" idx="10"/>
            <p:custDataLst>
              <p:tags r:id="rId7"/>
            </p:custDataLst>
          </p:nvPr>
        </p:nvSpPr>
        <p:spPr/>
        <p:txBody>
          <a:bodyPr/>
          <a:lstStyle>
            <a:lvl1pPr>
              <a:defRPr/>
            </a:lvl1pPr>
          </a:lstStyle>
          <a:p>
            <a:pPr>
              <a:defRPr/>
            </a:pPr>
            <a:fld id="{5A45B0BE-0256-4446-A986-81E8446694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42515744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type="txAndObj" preserve="1">
  <p:cSld name="Titel, Text und Inhalt (1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822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9"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822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1"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1630C22-B4AC-40E6-96CB-0773FB905298}"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42848091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type="objAndTx" preserve="1">
  <p:cSld name="Titel, Inhalt und Text (14)">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924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9"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924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1"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452C0867-E63B-4BD5-9710-1CA1F2751C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0015417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showMasterSp="0" type="txOverObj" preserve="1">
  <p:cSld name="Titel und Text über Inhalt (2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027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9"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027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1"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215901"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64919D17-DDAC-48E9-9FBB-077294A64CD7}"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02079368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showMasterSp="0" type="objOverTx" preserve="1">
  <p:cSld name="Titel und Inhalt über Text (1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129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9"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129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1"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215901"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BEEFFEF0-B6F3-4194-9BC7-1C447213C35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6221301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type="twoColTx" preserve="1">
  <p:cSld name="Titel und zweispaltiger Text (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231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9"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231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1" y="1871663"/>
            <a:ext cx="4279900" cy="4608512"/>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C4DBA7C6-DD3D-4D2A-BA24-772026151B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81788212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type="twoObjOverTx" preserve="1">
  <p:cSld name="Titel, zwei Inhalte über Text (23)">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334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10"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334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1"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215901"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CED48019-1DE9-473D-B25B-7B8C8CCCC7DD}"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75128986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type="txAndMedia" preserve="1">
  <p:cSld name="Titel, Text und Medienclip (17)">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436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9"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436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1"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Medienplatzhalter 3"/>
          <p:cNvSpPr>
            <a:spLocks noGrp="1"/>
          </p:cNvSpPr>
          <p:nvPr>
            <p:ph type="media"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814F081-AA0C-4B18-A131-2A0E9604F406}"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0580323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showMasterSp="0" type="mediaAndTx" preserve="1">
  <p:cSld name="Titel, Medienclip und Text (18)">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539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9"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539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Medienplatzhalter 2"/>
          <p:cNvSpPr>
            <a:spLocks noGrp="1"/>
          </p:cNvSpPr>
          <p:nvPr>
            <p:ph type="media" sz="half" idx="1"/>
          </p:nvPr>
        </p:nvSpPr>
        <p:spPr>
          <a:xfrm>
            <a:off x="215901"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E4F400B-E2C8-42D2-A58D-011EB0F9757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430363659"/>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showMasterSp="0" type="txAndClipArt" preserve="1">
  <p:cSld name="Titel, Text und ClipArt (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641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9"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641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1"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ClipArt-Platzhalter 3"/>
          <p:cNvSpPr>
            <a:spLocks noGrp="1"/>
          </p:cNvSpPr>
          <p:nvPr>
            <p:ph type="clip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579987B-B1E6-44FD-BD25-4E6377AD5BBB}"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12800768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showMasterSp="0" type="clipArtAndTx" preserve="1">
  <p:cSld name="Titel, ClipArt und Text (1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743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9"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743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ClipArt-Platzhalter 2"/>
          <p:cNvSpPr>
            <a:spLocks noGrp="1"/>
          </p:cNvSpPr>
          <p:nvPr>
            <p:ph type="clipArt" sz="half" idx="1"/>
          </p:nvPr>
        </p:nvSpPr>
        <p:spPr>
          <a:xfrm>
            <a:off x="215901"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298B1272-DD73-4092-B48D-8F09AF2CF864}"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175414692"/>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type="txAndTwoObj" preserve="1">
  <p:cSld name="Titel, Text und zwei Inhalte (21)">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846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10"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846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1"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FD6185C3-D978-44C0-B2DE-B79791170474}"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28433444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showMasterSp="0" type="twoObjAndTx" preserve="1">
  <p:cSld name="Titel, zwei Inhalte und Text (22)">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948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10"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1948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1"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215901"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433D8F07-1C88-4CBF-8EA8-22B08D097328}"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159546550"/>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showMasterSp="0" type="blank" preserve="1">
  <p:cSld name="Leer (12)">
    <p:spTree>
      <p:nvGrpSpPr>
        <p:cNvPr id="1" name=""/>
        <p:cNvGrpSpPr/>
        <p:nvPr/>
      </p:nvGrpSpPr>
      <p:grpSpPr>
        <a:xfrm>
          <a:off x="0" y="0"/>
          <a:ext cx="0" cy="0"/>
          <a:chOff x="0" y="0"/>
          <a:chExt cx="0" cy="0"/>
        </a:xfrm>
      </p:grpSpPr>
      <p:graphicFrame>
        <p:nvGraphicFramePr>
          <p:cNvPr id="2"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051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4"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6"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7" name="Objekt 4"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051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SeitePlaz"/>
          <p:cNvSpPr>
            <a:spLocks noGrp="1"/>
          </p:cNvSpPr>
          <p:nvPr>
            <p:ph type="sldNum" sz="quarter" idx="10"/>
            <p:custDataLst>
              <p:tags r:id="rId7"/>
            </p:custDataLst>
          </p:nvPr>
        </p:nvSpPr>
        <p:spPr/>
        <p:txBody>
          <a:bodyPr/>
          <a:lstStyle>
            <a:lvl1pPr>
              <a:defRPr/>
            </a:lvl1pPr>
          </a:lstStyle>
          <a:p>
            <a:pPr>
              <a:defRPr/>
            </a:pPr>
            <a:fld id="{432CCEBD-6419-416A-8999-257EA6385A9F}" type="slidenum">
              <a:rPr lang="de-DE" altLang="zh-CN"/>
              <a:pPr>
                <a:defRPr/>
              </a:pPr>
              <a:t>‹#›</a:t>
            </a:fld>
            <a:endParaRPr lang="de-DE" altLang="zh-CN"/>
          </a:p>
        </p:txBody>
      </p:sp>
      <p:sp>
        <p:nvSpPr>
          <p:cNvPr id="9"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0"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05807175"/>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obj" preserve="1">
  <p:cSld name="Titel und Inhalt (16)">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153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8"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153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idx="1"/>
          </p:nvPr>
        </p:nvSpPr>
        <p:spPr/>
        <p:txBody>
          <a:bodyPr>
            <a:normAutofit/>
          </a:bodyPr>
          <a:lstStyle>
            <a:lvl1pPr>
              <a:defRPr sz="1350"/>
            </a:lvl1pPr>
            <a:lvl2pPr>
              <a:defRPr sz="1350"/>
            </a:lvl2pPr>
            <a:lvl3pPr>
              <a:defRPr sz="1350"/>
            </a:lvl3pPr>
            <a:lvl4pPr>
              <a:defRPr sz="1350"/>
            </a:lvl4pPr>
            <a:lvl5pPr>
              <a:defRPr sz="1350"/>
            </a:lvl5pPr>
          </a:lstStyle>
          <a:p>
            <a:pPr lvl="0"/>
            <a:r>
              <a:rPr lang="de-DE" dirty="0" smtClean="0"/>
              <a:t>Textmasterformat bearbeiten</a:t>
            </a:r>
          </a:p>
          <a:p>
            <a:pPr lvl="1"/>
            <a:r>
              <a:rPr lang="de-DE" dirty="0" smtClean="0"/>
              <a:t>Zweite Ebene</a:t>
            </a:r>
          </a:p>
          <a:p>
            <a:pPr lvl="2"/>
            <a:r>
              <a:rPr lang="de-DE" dirty="0" smtClean="0"/>
              <a:t>Dritte Ebene</a:t>
            </a:r>
          </a:p>
          <a:p>
            <a:pPr lvl="3"/>
            <a:r>
              <a:rPr lang="de-DE" dirty="0" smtClean="0"/>
              <a:t>Vierte Ebene</a:t>
            </a:r>
          </a:p>
          <a:p>
            <a:pPr lvl="4"/>
            <a:r>
              <a:rPr lang="de-DE" dirty="0" smtClean="0"/>
              <a:t>Fünfte Ebene</a:t>
            </a:r>
            <a:endParaRPr lang="de-DE" dirty="0"/>
          </a:p>
        </p:txBody>
      </p:sp>
      <p:sp>
        <p:nvSpPr>
          <p:cNvPr id="10" name="SeitePlaz"/>
          <p:cNvSpPr>
            <a:spLocks noGrp="1"/>
          </p:cNvSpPr>
          <p:nvPr>
            <p:ph type="sldNum" sz="quarter" idx="10"/>
            <p:custDataLst>
              <p:tags r:id="rId7"/>
            </p:custDataLst>
          </p:nvPr>
        </p:nvSpPr>
        <p:spPr/>
        <p:txBody>
          <a:bodyPr/>
          <a:lstStyle>
            <a:lvl1pPr>
              <a:defRPr/>
            </a:lvl1pPr>
          </a:lstStyle>
          <a:p>
            <a:pPr>
              <a:defRPr/>
            </a:pPr>
            <a:fld id="{31552848-F43B-4077-BF85-A2A58B22D0D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53970964"/>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showMasterSp="0" type="fourObj" preserve="1">
  <p:cSld name="Titel und vier Inhalte (24)">
    <p:spTree>
      <p:nvGrpSpPr>
        <p:cNvPr id="1" name=""/>
        <p:cNvGrpSpPr/>
        <p:nvPr/>
      </p:nvGrpSpPr>
      <p:grpSpPr>
        <a:xfrm>
          <a:off x="0" y="0"/>
          <a:ext cx="0" cy="0"/>
          <a:chOff x="0" y="0"/>
          <a:chExt cx="0" cy="0"/>
        </a:xfrm>
      </p:grpSpPr>
      <p:graphicFrame>
        <p:nvGraphicFramePr>
          <p:cNvPr id="7"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255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9"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11"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12" name="Objekt 9"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255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sz="quarter"/>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1"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215901"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6" name="Inhaltsplatzhalter 5"/>
          <p:cNvSpPr>
            <a:spLocks noGrp="1"/>
          </p:cNvSpPr>
          <p:nvPr>
            <p:ph sz="quarter" idx="4"/>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3" name="SeitePlaz"/>
          <p:cNvSpPr>
            <a:spLocks noGrp="1"/>
          </p:cNvSpPr>
          <p:nvPr>
            <p:ph type="sldNum" sz="quarter" idx="10"/>
            <p:custDataLst>
              <p:tags r:id="rId7"/>
            </p:custDataLst>
          </p:nvPr>
        </p:nvSpPr>
        <p:spPr/>
        <p:txBody>
          <a:bodyPr/>
          <a:lstStyle>
            <a:lvl1pPr>
              <a:defRPr/>
            </a:lvl1pPr>
          </a:lstStyle>
          <a:p>
            <a:pPr>
              <a:defRPr/>
            </a:pPr>
            <a:fld id="{DC205517-3FA1-4A4C-90DF-48D4D074F428}" type="slidenum">
              <a:rPr lang="de-DE" altLang="zh-CN"/>
              <a:pPr>
                <a:defRPr/>
              </a:pPr>
              <a:t>‹#›</a:t>
            </a:fld>
            <a:endParaRPr lang="de-DE" altLang="zh-CN"/>
          </a:p>
        </p:txBody>
      </p:sp>
      <p:sp>
        <p:nvSpPr>
          <p:cNvPr id="14"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5"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096504364"/>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objOnly" preserve="1">
  <p:cSld name="Inhalt (15)">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358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5"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7"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358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Inhaltsplatzhalter 1"/>
          <p:cNvSpPr>
            <a:spLocks noGrp="1"/>
          </p:cNvSpPr>
          <p:nvPr>
            <p:ph/>
          </p:nvPr>
        </p:nvSpPr>
        <p:spPr>
          <a:xfrm>
            <a:off x="215901" y="641350"/>
            <a:ext cx="8712200" cy="5838825"/>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3507D780-57B0-4084-A954-CC26DC5CB387}"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40060890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showMasterSp="0" type="tbl" preserve="1">
  <p:cSld name="Titel und Tabelle (4)">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460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8"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460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abellenplatzhalter 2"/>
          <p:cNvSpPr>
            <a:spLocks noGrp="1"/>
          </p:cNvSpPr>
          <p:nvPr>
            <p:ph type="tbl"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A9DF4DED-1ED4-4834-82FC-883CB8DAF68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90971090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showMasterSp="0" type="dgm" preserve="1">
  <p:cSld name="Titel und Diagramm oder Organigramm (7)">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563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8"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563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SmartArt-Platzhalter 2"/>
          <p:cNvSpPr>
            <a:spLocks noGrp="1"/>
          </p:cNvSpPr>
          <p:nvPr>
            <p:ph type="dgm"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F18E0C50-6806-43B2-8261-F099F6A99FE8}"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97314474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showMasterSp="0" type="chart" preserve="1">
  <p:cSld name="Titel und Diagramm (8)">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665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8"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665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53C9B83F-63D8-47EC-8A42-B3477BFEE6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873288534"/>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showMasterSp="0" type="txAndChart" preserve="1">
  <p:cSld name="Titel, Text und Diagramm (5)">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767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9"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767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1"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Diagrammplatzhalter 3"/>
          <p:cNvSpPr>
            <a:spLocks noGrp="1"/>
          </p:cNvSpPr>
          <p:nvPr>
            <p:ph type="ch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EDF0BDD4-4E89-447A-815A-5B1BB76B45DD}"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32090234"/>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showMasterSp="0" type="chartAndTx" preserve="1">
  <p:cSld name="Titel, Diagramm und Text (6)">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870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9"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2870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sz="half" idx="1"/>
          </p:nvPr>
        </p:nvSpPr>
        <p:spPr>
          <a:xfrm>
            <a:off x="215901"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93C19E4C-FC77-4E2F-983F-E09681F1D7A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466058490"/>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zh-CN" altLang="en-US" smtClean="0"/>
              <a:t>单击此处编辑母版标题样式</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en-US" dirty="0"/>
          </a:p>
        </p:txBody>
      </p:sp>
      <p:sp>
        <p:nvSpPr>
          <p:cNvPr id="4" name="Date Placeholder 3"/>
          <p:cNvSpPr>
            <a:spLocks noGrp="1"/>
          </p:cNvSpPr>
          <p:nvPr>
            <p:ph type="dt" sz="half" idx="10"/>
          </p:nvPr>
        </p:nvSpPr>
        <p:spPr/>
        <p:txBody>
          <a:bodyPr/>
          <a:lstStyle/>
          <a:p>
            <a:fld id="{9020078B-D94E-4621-A2BB-C9A63C9A0B4F}" type="datetimeFigureOut">
              <a:rPr lang="zh-CN" altLang="en-US" smtClean="0"/>
              <a:t>2017/4/6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29D24FB-C17B-4AD6-B30B-58861371A9CE}" type="slidenum">
              <a:rPr lang="zh-CN" altLang="en-US" smtClean="0"/>
              <a:t>‹#›</a:t>
            </a:fld>
            <a:endParaRPr lang="zh-CN" altLang="en-US"/>
          </a:p>
        </p:txBody>
      </p:sp>
      <p:grpSp>
        <p:nvGrpSpPr>
          <p:cNvPr id="7" name="组合 6"/>
          <p:cNvGrpSpPr/>
          <p:nvPr userDrawn="1"/>
        </p:nvGrpSpPr>
        <p:grpSpPr>
          <a:xfrm>
            <a:off x="0" y="1122236"/>
            <a:ext cx="9144000" cy="3500088"/>
            <a:chOff x="1547664" y="1556792"/>
            <a:chExt cx="6408712" cy="3528392"/>
          </a:xfrm>
        </p:grpSpPr>
        <p:sp>
          <p:nvSpPr>
            <p:cNvPr id="8" name="矩形 4"/>
            <p:cNvSpPr/>
            <p:nvPr/>
          </p:nvSpPr>
          <p:spPr>
            <a:xfrm>
              <a:off x="1698812" y="2348880"/>
              <a:ext cx="6120680" cy="2736304"/>
            </a:xfrm>
            <a:custGeom>
              <a:avLst/>
              <a:gdLst>
                <a:gd name="connsiteX0" fmla="*/ 0 w 6120680"/>
                <a:gd name="connsiteY0" fmla="*/ 0 h 2736304"/>
                <a:gd name="connsiteX1" fmla="*/ 6120680 w 6120680"/>
                <a:gd name="connsiteY1" fmla="*/ 0 h 2736304"/>
                <a:gd name="connsiteX2" fmla="*/ 6120680 w 6120680"/>
                <a:gd name="connsiteY2" fmla="*/ 2736304 h 2736304"/>
                <a:gd name="connsiteX3" fmla="*/ 0 w 6120680"/>
                <a:gd name="connsiteY3" fmla="*/ 2736304 h 2736304"/>
                <a:gd name="connsiteX4" fmla="*/ 0 w 6120680"/>
                <a:gd name="connsiteY4" fmla="*/ 0 h 2736304"/>
                <a:gd name="connsiteX0" fmla="*/ 0 w 6120680"/>
                <a:gd name="connsiteY0" fmla="*/ 0 h 2736304"/>
                <a:gd name="connsiteX1" fmla="*/ 6120680 w 6120680"/>
                <a:gd name="connsiteY1" fmla="*/ 0 h 2736304"/>
                <a:gd name="connsiteX2" fmla="*/ 6120680 w 6120680"/>
                <a:gd name="connsiteY2" fmla="*/ 2736304 h 2736304"/>
                <a:gd name="connsiteX3" fmla="*/ 3137883 w 6120680"/>
                <a:gd name="connsiteY3" fmla="*/ 2729535 h 2736304"/>
                <a:gd name="connsiteX4" fmla="*/ 0 w 6120680"/>
                <a:gd name="connsiteY4" fmla="*/ 2736304 h 2736304"/>
                <a:gd name="connsiteX5" fmla="*/ 0 w 6120680"/>
                <a:gd name="connsiteY5" fmla="*/ 0 h 2736304"/>
                <a:gd name="connsiteX0" fmla="*/ 0 w 6120680"/>
                <a:gd name="connsiteY0" fmla="*/ 0 h 2736304"/>
                <a:gd name="connsiteX1" fmla="*/ 6120680 w 6120680"/>
                <a:gd name="connsiteY1" fmla="*/ 0 h 2736304"/>
                <a:gd name="connsiteX2" fmla="*/ 6120680 w 6120680"/>
                <a:gd name="connsiteY2" fmla="*/ 2736304 h 2736304"/>
                <a:gd name="connsiteX3" fmla="*/ 3149915 w 6120680"/>
                <a:gd name="connsiteY3" fmla="*/ 2152019 h 2736304"/>
                <a:gd name="connsiteX4" fmla="*/ 0 w 6120680"/>
                <a:gd name="connsiteY4" fmla="*/ 2736304 h 2736304"/>
                <a:gd name="connsiteX5" fmla="*/ 0 w 6120680"/>
                <a:gd name="connsiteY5" fmla="*/ 0 h 2736304"/>
                <a:gd name="connsiteX0" fmla="*/ 0 w 6120680"/>
                <a:gd name="connsiteY0" fmla="*/ 0 h 2736304"/>
                <a:gd name="connsiteX1" fmla="*/ 6120680 w 6120680"/>
                <a:gd name="connsiteY1" fmla="*/ 0 h 2736304"/>
                <a:gd name="connsiteX2" fmla="*/ 6120680 w 6120680"/>
                <a:gd name="connsiteY2" fmla="*/ 2736304 h 2736304"/>
                <a:gd name="connsiteX3" fmla="*/ 3125852 w 6120680"/>
                <a:gd name="connsiteY3" fmla="*/ 2236240 h 2736304"/>
                <a:gd name="connsiteX4" fmla="*/ 0 w 6120680"/>
                <a:gd name="connsiteY4" fmla="*/ 2736304 h 2736304"/>
                <a:gd name="connsiteX5" fmla="*/ 0 w 6120680"/>
                <a:gd name="connsiteY5" fmla="*/ 0 h 2736304"/>
                <a:gd name="connsiteX0" fmla="*/ 0 w 6120680"/>
                <a:gd name="connsiteY0" fmla="*/ 0 h 2736304"/>
                <a:gd name="connsiteX1" fmla="*/ 6120680 w 6120680"/>
                <a:gd name="connsiteY1" fmla="*/ 0 h 2736304"/>
                <a:gd name="connsiteX2" fmla="*/ 6120680 w 6120680"/>
                <a:gd name="connsiteY2" fmla="*/ 2736304 h 2736304"/>
                <a:gd name="connsiteX3" fmla="*/ 3125852 w 6120680"/>
                <a:gd name="connsiteY3" fmla="*/ 2320461 h 2736304"/>
                <a:gd name="connsiteX4" fmla="*/ 0 w 6120680"/>
                <a:gd name="connsiteY4" fmla="*/ 2736304 h 2736304"/>
                <a:gd name="connsiteX5" fmla="*/ 0 w 6120680"/>
                <a:gd name="connsiteY5" fmla="*/ 0 h 2736304"/>
                <a:gd name="connsiteX0" fmla="*/ 0 w 6120680"/>
                <a:gd name="connsiteY0" fmla="*/ 0 h 2736304"/>
                <a:gd name="connsiteX1" fmla="*/ 6120680 w 6120680"/>
                <a:gd name="connsiteY1" fmla="*/ 0 h 2736304"/>
                <a:gd name="connsiteX2" fmla="*/ 6120680 w 6120680"/>
                <a:gd name="connsiteY2" fmla="*/ 2736304 h 2736304"/>
                <a:gd name="connsiteX3" fmla="*/ 2957410 w 6120680"/>
                <a:gd name="connsiteY3" fmla="*/ 2320461 h 2736304"/>
                <a:gd name="connsiteX4" fmla="*/ 0 w 6120680"/>
                <a:gd name="connsiteY4" fmla="*/ 2736304 h 2736304"/>
                <a:gd name="connsiteX5" fmla="*/ 0 w 6120680"/>
                <a:gd name="connsiteY5" fmla="*/ 0 h 2736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20680" h="2736304">
                  <a:moveTo>
                    <a:pt x="0" y="0"/>
                  </a:moveTo>
                  <a:lnTo>
                    <a:pt x="6120680" y="0"/>
                  </a:lnTo>
                  <a:lnTo>
                    <a:pt x="6120680" y="2736304"/>
                  </a:lnTo>
                  <a:lnTo>
                    <a:pt x="2957410" y="2320461"/>
                  </a:lnTo>
                  <a:lnTo>
                    <a:pt x="0" y="2736304"/>
                  </a:lnTo>
                  <a:lnTo>
                    <a:pt x="0" y="0"/>
                  </a:lnTo>
                  <a:close/>
                </a:path>
              </a:pathLst>
            </a:custGeom>
            <a:solidFill>
              <a:sysClr val="windowText" lastClr="000000">
                <a:lumMod val="50000"/>
                <a:lumOff val="50000"/>
              </a:sysClr>
            </a:solidFill>
            <a:ln w="25400" cap="flat" cmpd="sng" algn="ctr">
              <a:noFill/>
              <a:prstDash val="solid"/>
            </a:ln>
            <a:effectLst>
              <a:softEdge rad="317500"/>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9" name="矩形 8"/>
            <p:cNvSpPr/>
            <p:nvPr/>
          </p:nvSpPr>
          <p:spPr>
            <a:xfrm>
              <a:off x="1547664" y="1556792"/>
              <a:ext cx="6408712" cy="3024336"/>
            </a:xfrm>
            <a:prstGeom prst="rect">
              <a:avLst/>
            </a:prstGeom>
            <a:solidFill>
              <a:sysClr val="window" lastClr="FFFFFF">
                <a:lumMod val="95000"/>
              </a:sysClr>
            </a:solidFill>
            <a:ln w="25400" cap="flat" cmpd="sng" algn="ctr">
              <a:noFill/>
              <a:prstDash val="solid"/>
            </a:ln>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10" name="矩形 9"/>
            <p:cNvSpPr/>
            <p:nvPr/>
          </p:nvSpPr>
          <p:spPr>
            <a:xfrm>
              <a:off x="1674748" y="1664712"/>
              <a:ext cx="6144744" cy="2808000"/>
            </a:xfrm>
            <a:prstGeom prst="rect">
              <a:avLst/>
            </a:prstGeom>
            <a:solidFill>
              <a:sysClr val="windowText" lastClr="000000">
                <a:lumMod val="50000"/>
                <a:lumOff val="50000"/>
              </a:sysClr>
            </a:solidFill>
            <a:ln w="25400" cap="flat" cmpd="sng" algn="ctr">
              <a:noFill/>
              <a:prstDash val="solid"/>
            </a:ln>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sysClr val="window" lastClr="FFFFFF"/>
                </a:solidFill>
                <a:effectLst/>
                <a:uLnTx/>
                <a:uFillTx/>
                <a:latin typeface="Calibri"/>
                <a:ea typeface="+mn-ea"/>
                <a:cs typeface="+mn-cs"/>
              </a:endParaRPr>
            </a:p>
          </p:txBody>
        </p:sp>
      </p:grpSp>
      <p:cxnSp>
        <p:nvCxnSpPr>
          <p:cNvPr id="11" name="直接连接符 10"/>
          <p:cNvCxnSpPr/>
          <p:nvPr userDrawn="1"/>
        </p:nvCxnSpPr>
        <p:spPr>
          <a:xfrm>
            <a:off x="1631192" y="1"/>
            <a:ext cx="0" cy="908720"/>
          </a:xfrm>
          <a:prstGeom prst="line">
            <a:avLst/>
          </a:prstGeom>
          <a:noFill/>
          <a:ln w="28575" cap="flat" cmpd="sng" algn="ctr">
            <a:solidFill>
              <a:sysClr val="windowText" lastClr="000000">
                <a:lumMod val="75000"/>
                <a:lumOff val="25000"/>
              </a:sysClr>
            </a:solidFill>
            <a:prstDash val="sysDot"/>
          </a:ln>
          <a:effectLst/>
        </p:spPr>
      </p:cxnSp>
      <p:sp>
        <p:nvSpPr>
          <p:cNvPr id="12" name="泪滴形 7"/>
          <p:cNvSpPr/>
          <p:nvPr userDrawn="1"/>
        </p:nvSpPr>
        <p:spPr>
          <a:xfrm rot="18998822">
            <a:off x="1100253" y="1245187"/>
            <a:ext cx="1013151" cy="1350868"/>
          </a:xfrm>
          <a:custGeom>
            <a:avLst/>
            <a:gdLst>
              <a:gd name="connsiteX0" fmla="*/ 0 w 1944216"/>
              <a:gd name="connsiteY0" fmla="*/ 972108 h 1944216"/>
              <a:gd name="connsiteX1" fmla="*/ 972108 w 1944216"/>
              <a:gd name="connsiteY1" fmla="*/ 0 h 1944216"/>
              <a:gd name="connsiteX2" fmla="*/ 2146521 w 1944216"/>
              <a:gd name="connsiteY2" fmla="*/ -202305 h 1944216"/>
              <a:gd name="connsiteX3" fmla="*/ 1944216 w 1944216"/>
              <a:gd name="connsiteY3" fmla="*/ 972108 h 1944216"/>
              <a:gd name="connsiteX4" fmla="*/ 972108 w 1944216"/>
              <a:gd name="connsiteY4" fmla="*/ 1944216 h 1944216"/>
              <a:gd name="connsiteX5" fmla="*/ 0 w 1944216"/>
              <a:gd name="connsiteY5" fmla="*/ 972108 h 1944216"/>
              <a:gd name="connsiteX0" fmla="*/ 0 w 2146521"/>
              <a:gd name="connsiteY0" fmla="*/ 1174413 h 2146521"/>
              <a:gd name="connsiteX1" fmla="*/ 972108 w 2146521"/>
              <a:gd name="connsiteY1" fmla="*/ 202305 h 2146521"/>
              <a:gd name="connsiteX2" fmla="*/ 2146521 w 2146521"/>
              <a:gd name="connsiteY2" fmla="*/ 0 h 2146521"/>
              <a:gd name="connsiteX3" fmla="*/ 1944216 w 2146521"/>
              <a:gd name="connsiteY3" fmla="*/ 1174413 h 2146521"/>
              <a:gd name="connsiteX4" fmla="*/ 972108 w 2146521"/>
              <a:gd name="connsiteY4" fmla="*/ 2146521 h 2146521"/>
              <a:gd name="connsiteX5" fmla="*/ 0 w 2146521"/>
              <a:gd name="connsiteY5" fmla="*/ 1174413 h 2146521"/>
              <a:gd name="connsiteX0" fmla="*/ 0 w 2146521"/>
              <a:gd name="connsiteY0" fmla="*/ 1174413 h 2146521"/>
              <a:gd name="connsiteX1" fmla="*/ 972108 w 2146521"/>
              <a:gd name="connsiteY1" fmla="*/ 202305 h 2146521"/>
              <a:gd name="connsiteX2" fmla="*/ 2146521 w 2146521"/>
              <a:gd name="connsiteY2" fmla="*/ 0 h 2146521"/>
              <a:gd name="connsiteX3" fmla="*/ 1944216 w 2146521"/>
              <a:gd name="connsiteY3" fmla="*/ 1174413 h 2146521"/>
              <a:gd name="connsiteX4" fmla="*/ 972108 w 2146521"/>
              <a:gd name="connsiteY4" fmla="*/ 2146521 h 2146521"/>
              <a:gd name="connsiteX5" fmla="*/ 0 w 2146521"/>
              <a:gd name="connsiteY5" fmla="*/ 1174413 h 2146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46521" h="2146521">
                <a:moveTo>
                  <a:pt x="0" y="1174413"/>
                </a:moveTo>
                <a:cubicBezTo>
                  <a:pt x="0" y="637533"/>
                  <a:pt x="441728" y="285594"/>
                  <a:pt x="972108" y="202305"/>
                </a:cubicBezTo>
                <a:cubicBezTo>
                  <a:pt x="1452515" y="126864"/>
                  <a:pt x="1755050" y="134870"/>
                  <a:pt x="2146521" y="0"/>
                </a:cubicBezTo>
                <a:cubicBezTo>
                  <a:pt x="2011651" y="391471"/>
                  <a:pt x="2032628" y="689294"/>
                  <a:pt x="1944216" y="1174413"/>
                </a:cubicBezTo>
                <a:cubicBezTo>
                  <a:pt x="1944216" y="1711293"/>
                  <a:pt x="1508988" y="2146521"/>
                  <a:pt x="972108" y="2146521"/>
                </a:cubicBezTo>
                <a:cubicBezTo>
                  <a:pt x="435228" y="2146521"/>
                  <a:pt x="0" y="1711293"/>
                  <a:pt x="0" y="1174413"/>
                </a:cubicBezTo>
                <a:close/>
              </a:path>
            </a:pathLst>
          </a:custGeom>
          <a:solidFill>
            <a:srgbClr val="4C3024"/>
          </a:solidFill>
          <a:ln w="57150" cap="flat" cmpd="sng" algn="ctr">
            <a:solidFill>
              <a:sysClr val="window" lastClr="FFFFFF"/>
            </a:solidFill>
            <a:prstDash val="solid"/>
          </a:ln>
          <a:effectLst>
            <a:outerShdw blurRad="50800" dist="38100" dir="5400000" algn="t" rotWithShape="0">
              <a:prstClr val="black">
                <a:alpha val="40000"/>
              </a:prstClr>
            </a:outerShdw>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sysClr val="window" lastClr="FFFFFF"/>
              </a:solidFill>
              <a:effectLst/>
              <a:uLnTx/>
              <a:uFillTx/>
              <a:latin typeface="Calibri"/>
              <a:ea typeface="+mn-ea"/>
              <a:cs typeface="+mn-cs"/>
            </a:endParaRPr>
          </a:p>
        </p:txBody>
      </p:sp>
      <p:cxnSp>
        <p:nvCxnSpPr>
          <p:cNvPr id="13" name="直接连接符 12"/>
          <p:cNvCxnSpPr/>
          <p:nvPr userDrawn="1"/>
        </p:nvCxnSpPr>
        <p:spPr>
          <a:xfrm>
            <a:off x="3391024" y="1"/>
            <a:ext cx="0" cy="1851804"/>
          </a:xfrm>
          <a:prstGeom prst="line">
            <a:avLst/>
          </a:prstGeom>
          <a:noFill/>
          <a:ln w="28575" cap="flat" cmpd="sng" algn="ctr">
            <a:solidFill>
              <a:srgbClr val="D38951"/>
            </a:solidFill>
            <a:prstDash val="sysDot"/>
          </a:ln>
          <a:effectLst/>
        </p:spPr>
      </p:cxnSp>
      <p:sp>
        <p:nvSpPr>
          <p:cNvPr id="14" name="泪滴形 7"/>
          <p:cNvSpPr/>
          <p:nvPr userDrawn="1"/>
        </p:nvSpPr>
        <p:spPr>
          <a:xfrm rot="18998822">
            <a:off x="2857118" y="2131185"/>
            <a:ext cx="1013151" cy="1350868"/>
          </a:xfrm>
          <a:custGeom>
            <a:avLst/>
            <a:gdLst>
              <a:gd name="connsiteX0" fmla="*/ 0 w 1944216"/>
              <a:gd name="connsiteY0" fmla="*/ 972108 h 1944216"/>
              <a:gd name="connsiteX1" fmla="*/ 972108 w 1944216"/>
              <a:gd name="connsiteY1" fmla="*/ 0 h 1944216"/>
              <a:gd name="connsiteX2" fmla="*/ 2146521 w 1944216"/>
              <a:gd name="connsiteY2" fmla="*/ -202305 h 1944216"/>
              <a:gd name="connsiteX3" fmla="*/ 1944216 w 1944216"/>
              <a:gd name="connsiteY3" fmla="*/ 972108 h 1944216"/>
              <a:gd name="connsiteX4" fmla="*/ 972108 w 1944216"/>
              <a:gd name="connsiteY4" fmla="*/ 1944216 h 1944216"/>
              <a:gd name="connsiteX5" fmla="*/ 0 w 1944216"/>
              <a:gd name="connsiteY5" fmla="*/ 972108 h 1944216"/>
              <a:gd name="connsiteX0" fmla="*/ 0 w 2146521"/>
              <a:gd name="connsiteY0" fmla="*/ 1174413 h 2146521"/>
              <a:gd name="connsiteX1" fmla="*/ 972108 w 2146521"/>
              <a:gd name="connsiteY1" fmla="*/ 202305 h 2146521"/>
              <a:gd name="connsiteX2" fmla="*/ 2146521 w 2146521"/>
              <a:gd name="connsiteY2" fmla="*/ 0 h 2146521"/>
              <a:gd name="connsiteX3" fmla="*/ 1944216 w 2146521"/>
              <a:gd name="connsiteY3" fmla="*/ 1174413 h 2146521"/>
              <a:gd name="connsiteX4" fmla="*/ 972108 w 2146521"/>
              <a:gd name="connsiteY4" fmla="*/ 2146521 h 2146521"/>
              <a:gd name="connsiteX5" fmla="*/ 0 w 2146521"/>
              <a:gd name="connsiteY5" fmla="*/ 1174413 h 2146521"/>
              <a:gd name="connsiteX0" fmla="*/ 0 w 2146521"/>
              <a:gd name="connsiteY0" fmla="*/ 1174413 h 2146521"/>
              <a:gd name="connsiteX1" fmla="*/ 972108 w 2146521"/>
              <a:gd name="connsiteY1" fmla="*/ 202305 h 2146521"/>
              <a:gd name="connsiteX2" fmla="*/ 2146521 w 2146521"/>
              <a:gd name="connsiteY2" fmla="*/ 0 h 2146521"/>
              <a:gd name="connsiteX3" fmla="*/ 1944216 w 2146521"/>
              <a:gd name="connsiteY3" fmla="*/ 1174413 h 2146521"/>
              <a:gd name="connsiteX4" fmla="*/ 972108 w 2146521"/>
              <a:gd name="connsiteY4" fmla="*/ 2146521 h 2146521"/>
              <a:gd name="connsiteX5" fmla="*/ 0 w 2146521"/>
              <a:gd name="connsiteY5" fmla="*/ 1174413 h 2146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46521" h="2146521">
                <a:moveTo>
                  <a:pt x="0" y="1174413"/>
                </a:moveTo>
                <a:cubicBezTo>
                  <a:pt x="0" y="637533"/>
                  <a:pt x="441728" y="285594"/>
                  <a:pt x="972108" y="202305"/>
                </a:cubicBezTo>
                <a:cubicBezTo>
                  <a:pt x="1452515" y="126864"/>
                  <a:pt x="1755050" y="134870"/>
                  <a:pt x="2146521" y="0"/>
                </a:cubicBezTo>
                <a:cubicBezTo>
                  <a:pt x="2011651" y="391471"/>
                  <a:pt x="2032628" y="689294"/>
                  <a:pt x="1944216" y="1174413"/>
                </a:cubicBezTo>
                <a:cubicBezTo>
                  <a:pt x="1944216" y="1711293"/>
                  <a:pt x="1508988" y="2146521"/>
                  <a:pt x="972108" y="2146521"/>
                </a:cubicBezTo>
                <a:cubicBezTo>
                  <a:pt x="435228" y="2146521"/>
                  <a:pt x="0" y="1711293"/>
                  <a:pt x="0" y="1174413"/>
                </a:cubicBezTo>
                <a:close/>
              </a:path>
            </a:pathLst>
          </a:custGeom>
          <a:solidFill>
            <a:srgbClr val="D38951"/>
          </a:solidFill>
          <a:ln w="57150" cap="flat" cmpd="sng" algn="ctr">
            <a:solidFill>
              <a:sysClr val="window" lastClr="FFFFFF"/>
            </a:solidFill>
            <a:prstDash val="solid"/>
          </a:ln>
          <a:effectLst>
            <a:outerShdw blurRad="50800" dist="38100" dir="5400000" algn="t" rotWithShape="0">
              <a:prstClr val="black">
                <a:alpha val="40000"/>
              </a:prstClr>
            </a:outerShdw>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sysClr val="window" lastClr="FFFFFF"/>
              </a:solidFill>
              <a:effectLst/>
              <a:uLnTx/>
              <a:uFillTx/>
              <a:latin typeface="Calibri"/>
              <a:ea typeface="+mn-ea"/>
              <a:cs typeface="+mn-cs"/>
            </a:endParaRPr>
          </a:p>
        </p:txBody>
      </p:sp>
      <p:cxnSp>
        <p:nvCxnSpPr>
          <p:cNvPr id="15" name="直接连接符 14"/>
          <p:cNvCxnSpPr/>
          <p:nvPr userDrawn="1"/>
        </p:nvCxnSpPr>
        <p:spPr>
          <a:xfrm>
            <a:off x="5090238" y="2"/>
            <a:ext cx="0" cy="1340767"/>
          </a:xfrm>
          <a:prstGeom prst="line">
            <a:avLst/>
          </a:prstGeom>
          <a:noFill/>
          <a:ln w="28575" cap="flat" cmpd="sng" algn="ctr">
            <a:solidFill>
              <a:srgbClr val="C1C35D"/>
            </a:solidFill>
            <a:prstDash val="sysDot"/>
          </a:ln>
          <a:effectLst/>
        </p:spPr>
      </p:cxnSp>
      <p:sp>
        <p:nvSpPr>
          <p:cNvPr id="16" name="泪滴形 7"/>
          <p:cNvSpPr/>
          <p:nvPr userDrawn="1"/>
        </p:nvSpPr>
        <p:spPr>
          <a:xfrm rot="18998822">
            <a:off x="4550251" y="1620147"/>
            <a:ext cx="1013151" cy="1350868"/>
          </a:xfrm>
          <a:custGeom>
            <a:avLst/>
            <a:gdLst>
              <a:gd name="connsiteX0" fmla="*/ 0 w 1944216"/>
              <a:gd name="connsiteY0" fmla="*/ 972108 h 1944216"/>
              <a:gd name="connsiteX1" fmla="*/ 972108 w 1944216"/>
              <a:gd name="connsiteY1" fmla="*/ 0 h 1944216"/>
              <a:gd name="connsiteX2" fmla="*/ 2146521 w 1944216"/>
              <a:gd name="connsiteY2" fmla="*/ -202305 h 1944216"/>
              <a:gd name="connsiteX3" fmla="*/ 1944216 w 1944216"/>
              <a:gd name="connsiteY3" fmla="*/ 972108 h 1944216"/>
              <a:gd name="connsiteX4" fmla="*/ 972108 w 1944216"/>
              <a:gd name="connsiteY4" fmla="*/ 1944216 h 1944216"/>
              <a:gd name="connsiteX5" fmla="*/ 0 w 1944216"/>
              <a:gd name="connsiteY5" fmla="*/ 972108 h 1944216"/>
              <a:gd name="connsiteX0" fmla="*/ 0 w 2146521"/>
              <a:gd name="connsiteY0" fmla="*/ 1174413 h 2146521"/>
              <a:gd name="connsiteX1" fmla="*/ 972108 w 2146521"/>
              <a:gd name="connsiteY1" fmla="*/ 202305 h 2146521"/>
              <a:gd name="connsiteX2" fmla="*/ 2146521 w 2146521"/>
              <a:gd name="connsiteY2" fmla="*/ 0 h 2146521"/>
              <a:gd name="connsiteX3" fmla="*/ 1944216 w 2146521"/>
              <a:gd name="connsiteY3" fmla="*/ 1174413 h 2146521"/>
              <a:gd name="connsiteX4" fmla="*/ 972108 w 2146521"/>
              <a:gd name="connsiteY4" fmla="*/ 2146521 h 2146521"/>
              <a:gd name="connsiteX5" fmla="*/ 0 w 2146521"/>
              <a:gd name="connsiteY5" fmla="*/ 1174413 h 2146521"/>
              <a:gd name="connsiteX0" fmla="*/ 0 w 2146521"/>
              <a:gd name="connsiteY0" fmla="*/ 1174413 h 2146521"/>
              <a:gd name="connsiteX1" fmla="*/ 972108 w 2146521"/>
              <a:gd name="connsiteY1" fmla="*/ 202305 h 2146521"/>
              <a:gd name="connsiteX2" fmla="*/ 2146521 w 2146521"/>
              <a:gd name="connsiteY2" fmla="*/ 0 h 2146521"/>
              <a:gd name="connsiteX3" fmla="*/ 1944216 w 2146521"/>
              <a:gd name="connsiteY3" fmla="*/ 1174413 h 2146521"/>
              <a:gd name="connsiteX4" fmla="*/ 972108 w 2146521"/>
              <a:gd name="connsiteY4" fmla="*/ 2146521 h 2146521"/>
              <a:gd name="connsiteX5" fmla="*/ 0 w 2146521"/>
              <a:gd name="connsiteY5" fmla="*/ 1174413 h 2146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46521" h="2146521">
                <a:moveTo>
                  <a:pt x="0" y="1174413"/>
                </a:moveTo>
                <a:cubicBezTo>
                  <a:pt x="0" y="637533"/>
                  <a:pt x="441728" y="285594"/>
                  <a:pt x="972108" y="202305"/>
                </a:cubicBezTo>
                <a:cubicBezTo>
                  <a:pt x="1452515" y="126864"/>
                  <a:pt x="1755050" y="134870"/>
                  <a:pt x="2146521" y="0"/>
                </a:cubicBezTo>
                <a:cubicBezTo>
                  <a:pt x="2011651" y="391471"/>
                  <a:pt x="2032628" y="689294"/>
                  <a:pt x="1944216" y="1174413"/>
                </a:cubicBezTo>
                <a:cubicBezTo>
                  <a:pt x="1944216" y="1711293"/>
                  <a:pt x="1508988" y="2146521"/>
                  <a:pt x="972108" y="2146521"/>
                </a:cubicBezTo>
                <a:cubicBezTo>
                  <a:pt x="435228" y="2146521"/>
                  <a:pt x="0" y="1711293"/>
                  <a:pt x="0" y="1174413"/>
                </a:cubicBezTo>
                <a:close/>
              </a:path>
            </a:pathLst>
          </a:custGeom>
          <a:solidFill>
            <a:srgbClr val="C1C35D"/>
          </a:solidFill>
          <a:ln w="57150" cap="flat" cmpd="sng" algn="ctr">
            <a:solidFill>
              <a:sysClr val="window" lastClr="FFFFFF"/>
            </a:solidFill>
            <a:prstDash val="solid"/>
          </a:ln>
          <a:effectLst>
            <a:outerShdw blurRad="50800" dist="38100" dir="5400000" algn="t" rotWithShape="0">
              <a:prstClr val="black">
                <a:alpha val="40000"/>
              </a:prstClr>
            </a:outerShdw>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17" name="TextBox 32"/>
          <p:cNvSpPr txBox="1"/>
          <p:nvPr userDrawn="1"/>
        </p:nvSpPr>
        <p:spPr>
          <a:xfrm>
            <a:off x="1151089" y="2084193"/>
            <a:ext cx="910203" cy="221599"/>
          </a:xfrm>
          <a:prstGeom prst="rect">
            <a:avLst/>
          </a:prstGeom>
          <a:noFill/>
        </p:spPr>
        <p:txBody>
          <a:bodyPr wrap="square" rtlCol="0">
            <a:spAutoFit/>
          </a:bodyPr>
          <a:lstStyle/>
          <a:p>
            <a:pPr marL="0" marR="0" lvl="0" indent="0" algn="ctr" defTabSz="685800" eaLnBrk="1" fontAlgn="auto" latinLnBrk="0" hangingPunct="1">
              <a:lnSpc>
                <a:spcPct val="80000"/>
              </a:lnSpc>
              <a:spcBef>
                <a:spcPts val="0"/>
              </a:spcBef>
              <a:spcAft>
                <a:spcPts val="0"/>
              </a:spcAft>
              <a:buClrTx/>
              <a:buSzTx/>
              <a:buFontTx/>
              <a:buNone/>
              <a:tabLst/>
              <a:defRPr/>
            </a:pPr>
            <a:r>
              <a:rPr kumimoji="0" lang="en-US" altLang="zh-CN" sz="1050" b="1" i="0" u="none" strike="noStrike" kern="0" cap="none" spc="0" normalizeH="0" baseline="0" noProof="0" dirty="0" smtClean="0">
                <a:ln>
                  <a:noFill/>
                </a:ln>
                <a:solidFill>
                  <a:sysClr val="window" lastClr="FFFFFF"/>
                </a:solidFill>
                <a:effectLst/>
                <a:uLnTx/>
                <a:uFillTx/>
                <a:latin typeface="Adidas Unity" pitchFamily="2" charset="0"/>
                <a:ea typeface="Gungsuh" pitchFamily="18" charset="-127"/>
              </a:rPr>
              <a:t>Your text</a:t>
            </a:r>
            <a:endParaRPr kumimoji="0" lang="zh-CN" altLang="en-US" sz="1050" b="1" i="0" u="none" strike="noStrike" kern="0" cap="none" spc="0" normalizeH="0" baseline="0" noProof="0" dirty="0">
              <a:ln>
                <a:noFill/>
              </a:ln>
              <a:solidFill>
                <a:sysClr val="window" lastClr="FFFFFF"/>
              </a:solidFill>
              <a:effectLst/>
              <a:uLnTx/>
              <a:uFillTx/>
              <a:latin typeface="Adidas Unity" pitchFamily="2" charset="0"/>
              <a:ea typeface="Gungsuh" pitchFamily="18" charset="-127"/>
            </a:endParaRPr>
          </a:p>
        </p:txBody>
      </p:sp>
      <p:sp>
        <p:nvSpPr>
          <p:cNvPr id="18" name="TextBox 33"/>
          <p:cNvSpPr txBox="1"/>
          <p:nvPr userDrawn="1"/>
        </p:nvSpPr>
        <p:spPr>
          <a:xfrm>
            <a:off x="1342084" y="1556792"/>
            <a:ext cx="682760" cy="424732"/>
          </a:xfrm>
          <a:prstGeom prst="rect">
            <a:avLst/>
          </a:prstGeom>
          <a:noFill/>
        </p:spPr>
        <p:txBody>
          <a:bodyPr wrap="square" rtlCol="0">
            <a:spAutoFit/>
          </a:bodyPr>
          <a:lstStyle/>
          <a:p>
            <a:pPr marL="0" marR="0" lvl="0" indent="0" defTabSz="685800" eaLnBrk="1" fontAlgn="auto" latinLnBrk="0" hangingPunct="1">
              <a:lnSpc>
                <a:spcPct val="80000"/>
              </a:lnSpc>
              <a:spcBef>
                <a:spcPts val="0"/>
              </a:spcBef>
              <a:spcAft>
                <a:spcPts val="0"/>
              </a:spcAft>
              <a:buClrTx/>
              <a:buSzTx/>
              <a:buFontTx/>
              <a:buNone/>
              <a:tabLst/>
              <a:defRPr/>
            </a:pPr>
            <a:r>
              <a:rPr kumimoji="0" lang="en-US" altLang="zh-CN" sz="2700" b="1" i="0" u="none" strike="noStrike" kern="0" cap="none" spc="0" normalizeH="0" baseline="0" noProof="0" dirty="0" smtClean="0">
                <a:ln>
                  <a:noFill/>
                </a:ln>
                <a:solidFill>
                  <a:sysClr val="window" lastClr="FFFFFF"/>
                </a:solidFill>
                <a:effectLst/>
                <a:uLnTx/>
                <a:uFillTx/>
                <a:latin typeface="Adidas Unity" pitchFamily="2" charset="0"/>
                <a:ea typeface="Gungsuh" pitchFamily="18" charset="-127"/>
              </a:rPr>
              <a:t>01</a:t>
            </a:r>
            <a:endParaRPr kumimoji="0" lang="zh-CN" altLang="en-US" sz="2700" b="1" i="0" u="none" strike="noStrike" kern="0" cap="none" spc="0" normalizeH="0" baseline="0" noProof="0" dirty="0">
              <a:ln>
                <a:noFill/>
              </a:ln>
              <a:solidFill>
                <a:sysClr val="window" lastClr="FFFFFF"/>
              </a:solidFill>
              <a:effectLst/>
              <a:uLnTx/>
              <a:uFillTx/>
              <a:latin typeface="Adidas Unity" pitchFamily="2" charset="0"/>
              <a:ea typeface="Gungsuh" pitchFamily="18" charset="-127"/>
            </a:endParaRPr>
          </a:p>
        </p:txBody>
      </p:sp>
      <p:sp>
        <p:nvSpPr>
          <p:cNvPr id="19" name="TextBox 34"/>
          <p:cNvSpPr txBox="1"/>
          <p:nvPr userDrawn="1"/>
        </p:nvSpPr>
        <p:spPr>
          <a:xfrm>
            <a:off x="2897285" y="2987885"/>
            <a:ext cx="910203" cy="221599"/>
          </a:xfrm>
          <a:prstGeom prst="rect">
            <a:avLst/>
          </a:prstGeom>
          <a:noFill/>
        </p:spPr>
        <p:txBody>
          <a:bodyPr wrap="square" rtlCol="0">
            <a:spAutoFit/>
          </a:bodyPr>
          <a:lstStyle/>
          <a:p>
            <a:pPr marL="0" marR="0" lvl="0" indent="0" algn="ctr" defTabSz="685800" eaLnBrk="1" fontAlgn="auto" latinLnBrk="0" hangingPunct="1">
              <a:lnSpc>
                <a:spcPct val="80000"/>
              </a:lnSpc>
              <a:spcBef>
                <a:spcPts val="0"/>
              </a:spcBef>
              <a:spcAft>
                <a:spcPts val="0"/>
              </a:spcAft>
              <a:buClrTx/>
              <a:buSzTx/>
              <a:buFontTx/>
              <a:buNone/>
              <a:tabLst/>
              <a:defRPr/>
            </a:pPr>
            <a:r>
              <a:rPr kumimoji="0" lang="en-US" altLang="zh-CN" sz="1050" b="1" i="0" u="none" strike="noStrike" kern="0" cap="none" spc="0" normalizeH="0" baseline="0" noProof="0" dirty="0" smtClean="0">
                <a:ln>
                  <a:noFill/>
                </a:ln>
                <a:solidFill>
                  <a:sysClr val="window" lastClr="FFFFFF"/>
                </a:solidFill>
                <a:effectLst/>
                <a:uLnTx/>
                <a:uFillTx/>
                <a:latin typeface="Adidas Unity" pitchFamily="2" charset="0"/>
                <a:ea typeface="Gungsuh" pitchFamily="18" charset="-127"/>
              </a:rPr>
              <a:t>Your text</a:t>
            </a:r>
            <a:endParaRPr kumimoji="0" lang="zh-CN" altLang="en-US" sz="1050" b="1" i="0" u="none" strike="noStrike" kern="0" cap="none" spc="0" normalizeH="0" baseline="0" noProof="0" dirty="0">
              <a:ln>
                <a:noFill/>
              </a:ln>
              <a:solidFill>
                <a:sysClr val="window" lastClr="FFFFFF"/>
              </a:solidFill>
              <a:effectLst/>
              <a:uLnTx/>
              <a:uFillTx/>
              <a:latin typeface="Adidas Unity" pitchFamily="2" charset="0"/>
              <a:ea typeface="Gungsuh" pitchFamily="18" charset="-127"/>
            </a:endParaRPr>
          </a:p>
        </p:txBody>
      </p:sp>
      <p:sp>
        <p:nvSpPr>
          <p:cNvPr id="20" name="TextBox 35"/>
          <p:cNvSpPr txBox="1"/>
          <p:nvPr userDrawn="1"/>
        </p:nvSpPr>
        <p:spPr>
          <a:xfrm>
            <a:off x="3088281" y="2460484"/>
            <a:ext cx="682760" cy="424732"/>
          </a:xfrm>
          <a:prstGeom prst="rect">
            <a:avLst/>
          </a:prstGeom>
          <a:noFill/>
        </p:spPr>
        <p:txBody>
          <a:bodyPr wrap="square" rtlCol="0">
            <a:spAutoFit/>
          </a:bodyPr>
          <a:lstStyle/>
          <a:p>
            <a:pPr marL="0" marR="0" lvl="0" indent="0" defTabSz="685800" eaLnBrk="1" fontAlgn="auto" latinLnBrk="0" hangingPunct="1">
              <a:lnSpc>
                <a:spcPct val="80000"/>
              </a:lnSpc>
              <a:spcBef>
                <a:spcPts val="0"/>
              </a:spcBef>
              <a:spcAft>
                <a:spcPts val="0"/>
              </a:spcAft>
              <a:buClrTx/>
              <a:buSzTx/>
              <a:buFontTx/>
              <a:buNone/>
              <a:tabLst/>
              <a:defRPr/>
            </a:pPr>
            <a:r>
              <a:rPr kumimoji="0" lang="en-US" altLang="zh-CN" sz="2700" b="1" i="0" u="none" strike="noStrike" kern="0" cap="none" spc="0" normalizeH="0" baseline="0" noProof="0" dirty="0" smtClean="0">
                <a:ln>
                  <a:noFill/>
                </a:ln>
                <a:solidFill>
                  <a:sysClr val="window" lastClr="FFFFFF"/>
                </a:solidFill>
                <a:effectLst/>
                <a:uLnTx/>
                <a:uFillTx/>
                <a:latin typeface="Adidas Unity" pitchFamily="2" charset="0"/>
                <a:ea typeface="Gungsuh" pitchFamily="18" charset="-127"/>
              </a:rPr>
              <a:t>02</a:t>
            </a:r>
            <a:endParaRPr kumimoji="0" lang="zh-CN" altLang="en-US" sz="2700" b="1" i="0" u="none" strike="noStrike" kern="0" cap="none" spc="0" normalizeH="0" baseline="0" noProof="0" dirty="0">
              <a:ln>
                <a:noFill/>
              </a:ln>
              <a:solidFill>
                <a:sysClr val="window" lastClr="FFFFFF"/>
              </a:solidFill>
              <a:effectLst/>
              <a:uLnTx/>
              <a:uFillTx/>
              <a:latin typeface="Adidas Unity" pitchFamily="2" charset="0"/>
              <a:ea typeface="Gungsuh" pitchFamily="18" charset="-127"/>
            </a:endParaRPr>
          </a:p>
        </p:txBody>
      </p:sp>
      <p:sp>
        <p:nvSpPr>
          <p:cNvPr id="21" name="TextBox 36"/>
          <p:cNvSpPr txBox="1"/>
          <p:nvPr userDrawn="1"/>
        </p:nvSpPr>
        <p:spPr>
          <a:xfrm>
            <a:off x="4596500" y="2525915"/>
            <a:ext cx="910203" cy="221599"/>
          </a:xfrm>
          <a:prstGeom prst="rect">
            <a:avLst/>
          </a:prstGeom>
          <a:noFill/>
        </p:spPr>
        <p:txBody>
          <a:bodyPr wrap="square" rtlCol="0">
            <a:spAutoFit/>
          </a:bodyPr>
          <a:lstStyle/>
          <a:p>
            <a:pPr marL="0" marR="0" lvl="0" indent="0" algn="ctr" defTabSz="685800" eaLnBrk="1" fontAlgn="auto" latinLnBrk="0" hangingPunct="1">
              <a:lnSpc>
                <a:spcPct val="80000"/>
              </a:lnSpc>
              <a:spcBef>
                <a:spcPts val="0"/>
              </a:spcBef>
              <a:spcAft>
                <a:spcPts val="0"/>
              </a:spcAft>
              <a:buClrTx/>
              <a:buSzTx/>
              <a:buFontTx/>
              <a:buNone/>
              <a:tabLst/>
              <a:defRPr/>
            </a:pPr>
            <a:r>
              <a:rPr kumimoji="0" lang="en-US" altLang="zh-CN" sz="1050" b="1" i="0" u="none" strike="noStrike" kern="0" cap="none" spc="0" normalizeH="0" baseline="0" noProof="0" dirty="0" smtClean="0">
                <a:ln>
                  <a:noFill/>
                </a:ln>
                <a:solidFill>
                  <a:sysClr val="window" lastClr="FFFFFF"/>
                </a:solidFill>
                <a:effectLst/>
                <a:uLnTx/>
                <a:uFillTx/>
                <a:latin typeface="Adidas Unity" pitchFamily="2" charset="0"/>
                <a:ea typeface="Gungsuh" pitchFamily="18" charset="-127"/>
              </a:rPr>
              <a:t>Your text</a:t>
            </a:r>
            <a:endParaRPr kumimoji="0" lang="zh-CN" altLang="en-US" sz="1050" b="1" i="0" u="none" strike="noStrike" kern="0" cap="none" spc="0" normalizeH="0" baseline="0" noProof="0" dirty="0">
              <a:ln>
                <a:noFill/>
              </a:ln>
              <a:solidFill>
                <a:sysClr val="window" lastClr="FFFFFF"/>
              </a:solidFill>
              <a:effectLst/>
              <a:uLnTx/>
              <a:uFillTx/>
              <a:latin typeface="Adidas Unity" pitchFamily="2" charset="0"/>
              <a:ea typeface="Gungsuh" pitchFamily="18" charset="-127"/>
            </a:endParaRPr>
          </a:p>
        </p:txBody>
      </p:sp>
      <p:sp>
        <p:nvSpPr>
          <p:cNvPr id="22" name="TextBox 37"/>
          <p:cNvSpPr txBox="1"/>
          <p:nvPr userDrawn="1"/>
        </p:nvSpPr>
        <p:spPr>
          <a:xfrm>
            <a:off x="4787495" y="1998514"/>
            <a:ext cx="682760" cy="424732"/>
          </a:xfrm>
          <a:prstGeom prst="rect">
            <a:avLst/>
          </a:prstGeom>
          <a:noFill/>
        </p:spPr>
        <p:txBody>
          <a:bodyPr wrap="square" rtlCol="0">
            <a:spAutoFit/>
          </a:bodyPr>
          <a:lstStyle/>
          <a:p>
            <a:pPr marL="0" marR="0" lvl="0" indent="0" defTabSz="685800" eaLnBrk="1" fontAlgn="auto" latinLnBrk="0" hangingPunct="1">
              <a:lnSpc>
                <a:spcPct val="80000"/>
              </a:lnSpc>
              <a:spcBef>
                <a:spcPts val="0"/>
              </a:spcBef>
              <a:spcAft>
                <a:spcPts val="0"/>
              </a:spcAft>
              <a:buClrTx/>
              <a:buSzTx/>
              <a:buFontTx/>
              <a:buNone/>
              <a:tabLst/>
              <a:defRPr/>
            </a:pPr>
            <a:r>
              <a:rPr kumimoji="0" lang="en-US" altLang="zh-CN" sz="2700" b="1" i="0" u="none" strike="noStrike" kern="0" cap="none" spc="0" normalizeH="0" baseline="0" noProof="0" dirty="0" smtClean="0">
                <a:ln>
                  <a:noFill/>
                </a:ln>
                <a:solidFill>
                  <a:sysClr val="window" lastClr="FFFFFF"/>
                </a:solidFill>
                <a:effectLst/>
                <a:uLnTx/>
                <a:uFillTx/>
                <a:latin typeface="Adidas Unity" pitchFamily="2" charset="0"/>
                <a:ea typeface="Gungsuh" pitchFamily="18" charset="-127"/>
              </a:rPr>
              <a:t>03</a:t>
            </a:r>
            <a:endParaRPr kumimoji="0" lang="zh-CN" altLang="en-US" sz="2700" b="1" i="0" u="none" strike="noStrike" kern="0" cap="none" spc="0" normalizeH="0" baseline="0" noProof="0" dirty="0">
              <a:ln>
                <a:noFill/>
              </a:ln>
              <a:solidFill>
                <a:sysClr val="window" lastClr="FFFFFF"/>
              </a:solidFill>
              <a:effectLst/>
              <a:uLnTx/>
              <a:uFillTx/>
              <a:latin typeface="Adidas Unity" pitchFamily="2" charset="0"/>
              <a:ea typeface="Gungsuh" pitchFamily="18" charset="-127"/>
            </a:endParaRPr>
          </a:p>
        </p:txBody>
      </p:sp>
      <p:sp>
        <p:nvSpPr>
          <p:cNvPr id="23" name="TextBox 38"/>
          <p:cNvSpPr txBox="1"/>
          <p:nvPr userDrawn="1"/>
        </p:nvSpPr>
        <p:spPr>
          <a:xfrm>
            <a:off x="813339" y="2874171"/>
            <a:ext cx="1460790" cy="900246"/>
          </a:xfrm>
          <a:prstGeom prst="rect">
            <a:avLst/>
          </a:prstGeom>
          <a:noFill/>
        </p:spPr>
        <p:txBody>
          <a:bodyPr wrap="square" rtlCol="0">
            <a:spAutoFit/>
          </a:bodyPr>
          <a:lstStyle/>
          <a:p>
            <a:pPr marL="0" marR="0" lvl="0" indent="0" algn="just" defTabSz="685800" eaLnBrk="1" fontAlgn="auto" latinLnBrk="0" hangingPunct="1">
              <a:lnSpc>
                <a:spcPct val="100000"/>
              </a:lnSpc>
              <a:spcBef>
                <a:spcPts val="0"/>
              </a:spcBef>
              <a:spcAft>
                <a:spcPts val="0"/>
              </a:spcAft>
              <a:buClrTx/>
              <a:buSzTx/>
              <a:buFontTx/>
              <a:buNone/>
              <a:tabLst/>
              <a:defRPr/>
            </a:pPr>
            <a:r>
              <a:rPr kumimoji="0" lang="en-US" altLang="zh-CN" sz="1050" b="0" i="0" u="none" strike="noStrike" kern="0" cap="none" spc="0" normalizeH="0" baseline="0" noProof="0" dirty="0">
                <a:ln>
                  <a:noFill/>
                </a:ln>
                <a:solidFill>
                  <a:sysClr val="window" lastClr="FFFFFF"/>
                </a:solidFill>
                <a:effectLst/>
                <a:uLnTx/>
                <a:uFillTx/>
                <a:latin typeface="Arial" pitchFamily="34" charset="0"/>
                <a:ea typeface="微软雅黑" pitchFamily="34" charset="-122"/>
                <a:cs typeface="Arial" pitchFamily="34" charset="0"/>
              </a:rPr>
              <a:t>Click </a:t>
            </a:r>
            <a:r>
              <a:rPr kumimoji="0" lang="en-US" altLang="zh-CN" sz="1050" b="0" i="0" u="none" strike="noStrike" kern="0" cap="none" spc="0" normalizeH="0" baseline="0" noProof="0" dirty="0" smtClean="0">
                <a:ln>
                  <a:noFill/>
                </a:ln>
                <a:solidFill>
                  <a:sysClr val="window" lastClr="FFFFFF"/>
                </a:solidFill>
                <a:effectLst/>
                <a:uLnTx/>
                <a:uFillTx/>
                <a:latin typeface="Arial" pitchFamily="34" charset="0"/>
                <a:ea typeface="微软雅黑" pitchFamily="34" charset="-122"/>
                <a:cs typeface="Arial" pitchFamily="34" charset="0"/>
              </a:rPr>
              <a:t>here to </a:t>
            </a:r>
            <a:r>
              <a:rPr kumimoji="0" lang="en-US" altLang="zh-CN" sz="1050" b="0" i="0" u="none" strike="noStrike" kern="0" cap="none" spc="0" normalizeH="0" baseline="0" noProof="0" dirty="0">
                <a:ln>
                  <a:noFill/>
                </a:ln>
                <a:solidFill>
                  <a:sysClr val="window" lastClr="FFFFFF"/>
                </a:solidFill>
                <a:effectLst/>
                <a:uLnTx/>
                <a:uFillTx/>
                <a:latin typeface="Arial" pitchFamily="34" charset="0"/>
                <a:ea typeface="微软雅黑" pitchFamily="34" charset="-122"/>
                <a:cs typeface="Arial" pitchFamily="34" charset="0"/>
              </a:rPr>
              <a:t>add your </a:t>
            </a:r>
            <a:r>
              <a:rPr kumimoji="0" lang="en-US" altLang="zh-CN" sz="1050" b="0" i="0" u="none" strike="noStrike" kern="0" cap="none" spc="0" normalizeH="0" baseline="0" noProof="0" dirty="0" smtClean="0">
                <a:ln>
                  <a:noFill/>
                </a:ln>
                <a:solidFill>
                  <a:sysClr val="window" lastClr="FFFFFF"/>
                </a:solidFill>
                <a:effectLst/>
                <a:uLnTx/>
                <a:uFillTx/>
                <a:latin typeface="Arial" pitchFamily="34" charset="0"/>
                <a:ea typeface="微软雅黑" pitchFamily="34" charset="-122"/>
                <a:cs typeface="Arial" pitchFamily="34" charset="0"/>
              </a:rPr>
              <a:t>text. Click here to add your text. Click here to add your text.</a:t>
            </a:r>
          </a:p>
        </p:txBody>
      </p:sp>
      <p:sp>
        <p:nvSpPr>
          <p:cNvPr id="24" name="TextBox 39"/>
          <p:cNvSpPr txBox="1"/>
          <p:nvPr userDrawn="1"/>
        </p:nvSpPr>
        <p:spPr>
          <a:xfrm>
            <a:off x="4475674" y="2974969"/>
            <a:ext cx="1460790" cy="900246"/>
          </a:xfrm>
          <a:prstGeom prst="rect">
            <a:avLst/>
          </a:prstGeom>
          <a:noFill/>
        </p:spPr>
        <p:txBody>
          <a:bodyPr wrap="square" rtlCol="0">
            <a:spAutoFit/>
          </a:bodyPr>
          <a:lstStyle/>
          <a:p>
            <a:pPr marL="0" marR="0" lvl="0" indent="0" algn="just" defTabSz="685800" eaLnBrk="1" fontAlgn="auto" latinLnBrk="0" hangingPunct="1">
              <a:lnSpc>
                <a:spcPct val="100000"/>
              </a:lnSpc>
              <a:spcBef>
                <a:spcPts val="0"/>
              </a:spcBef>
              <a:spcAft>
                <a:spcPts val="0"/>
              </a:spcAft>
              <a:buClrTx/>
              <a:buSzTx/>
              <a:buFontTx/>
              <a:buNone/>
              <a:tabLst/>
              <a:defRPr/>
            </a:pPr>
            <a:r>
              <a:rPr kumimoji="0" lang="en-US" altLang="zh-CN" sz="1050" b="0" i="0" u="none" strike="noStrike" kern="0" cap="none" spc="0" normalizeH="0" baseline="0" noProof="0" dirty="0">
                <a:ln>
                  <a:noFill/>
                </a:ln>
                <a:solidFill>
                  <a:sysClr val="window" lastClr="FFFFFF"/>
                </a:solidFill>
                <a:effectLst/>
                <a:uLnTx/>
                <a:uFillTx/>
                <a:latin typeface="Arial" pitchFamily="34" charset="0"/>
                <a:ea typeface="微软雅黑" pitchFamily="34" charset="-122"/>
                <a:cs typeface="Arial" pitchFamily="34" charset="0"/>
              </a:rPr>
              <a:t>Click </a:t>
            </a:r>
            <a:r>
              <a:rPr kumimoji="0" lang="en-US" altLang="zh-CN" sz="1050" b="0" i="0" u="none" strike="noStrike" kern="0" cap="none" spc="0" normalizeH="0" baseline="0" noProof="0" dirty="0" smtClean="0">
                <a:ln>
                  <a:noFill/>
                </a:ln>
                <a:solidFill>
                  <a:sysClr val="window" lastClr="FFFFFF"/>
                </a:solidFill>
                <a:effectLst/>
                <a:uLnTx/>
                <a:uFillTx/>
                <a:latin typeface="Arial" pitchFamily="34" charset="0"/>
                <a:ea typeface="微软雅黑" pitchFamily="34" charset="-122"/>
                <a:cs typeface="Arial" pitchFamily="34" charset="0"/>
              </a:rPr>
              <a:t>here to </a:t>
            </a:r>
            <a:r>
              <a:rPr kumimoji="0" lang="en-US" altLang="zh-CN" sz="1050" b="0" i="0" u="none" strike="noStrike" kern="0" cap="none" spc="0" normalizeH="0" baseline="0" noProof="0" dirty="0">
                <a:ln>
                  <a:noFill/>
                </a:ln>
                <a:solidFill>
                  <a:sysClr val="window" lastClr="FFFFFF"/>
                </a:solidFill>
                <a:effectLst/>
                <a:uLnTx/>
                <a:uFillTx/>
                <a:latin typeface="Arial" pitchFamily="34" charset="0"/>
                <a:ea typeface="微软雅黑" pitchFamily="34" charset="-122"/>
                <a:cs typeface="Arial" pitchFamily="34" charset="0"/>
              </a:rPr>
              <a:t>add your </a:t>
            </a:r>
            <a:r>
              <a:rPr kumimoji="0" lang="en-US" altLang="zh-CN" sz="1050" b="0" i="0" u="none" strike="noStrike" kern="0" cap="none" spc="0" normalizeH="0" baseline="0" noProof="0" dirty="0" smtClean="0">
                <a:ln>
                  <a:noFill/>
                </a:ln>
                <a:solidFill>
                  <a:sysClr val="window" lastClr="FFFFFF"/>
                </a:solidFill>
                <a:effectLst/>
                <a:uLnTx/>
                <a:uFillTx/>
                <a:latin typeface="Arial" pitchFamily="34" charset="0"/>
                <a:ea typeface="微软雅黑" pitchFamily="34" charset="-122"/>
                <a:cs typeface="Arial" pitchFamily="34" charset="0"/>
              </a:rPr>
              <a:t>text. Click here to add your text. Click here to add your text.</a:t>
            </a:r>
          </a:p>
        </p:txBody>
      </p:sp>
      <p:sp>
        <p:nvSpPr>
          <p:cNvPr id="25" name="TextBox 40"/>
          <p:cNvSpPr txBox="1"/>
          <p:nvPr userDrawn="1"/>
        </p:nvSpPr>
        <p:spPr>
          <a:xfrm>
            <a:off x="1637737" y="4274987"/>
            <a:ext cx="4266474" cy="584584"/>
          </a:xfrm>
          <a:prstGeom prst="rect">
            <a:avLst/>
          </a:prstGeom>
          <a:noFill/>
        </p:spPr>
        <p:txBody>
          <a:bodyPr wrap="square" rtlCol="0">
            <a:spAutoFit/>
          </a:bodyPr>
          <a:lstStyle>
            <a:defPPr>
              <a:defRPr lang="en-US"/>
            </a:defPPr>
            <a:lvl1pPr>
              <a:lnSpc>
                <a:spcPct val="130000"/>
              </a:lnSpc>
              <a:defRPr sz="5400" b="1">
                <a:solidFill>
                  <a:schemeClr val="tx1">
                    <a:lumMod val="65000"/>
                    <a:lumOff val="35000"/>
                  </a:schemeClr>
                </a:solidFill>
                <a:latin typeface="Agency FB" pitchFamily="34" charset="0"/>
                <a:ea typeface="微软雅黑" pitchFamily="34" charset="-122"/>
                <a:cs typeface="Calibri" pitchFamily="34" charset="0"/>
              </a:defRPr>
            </a:lvl1pPr>
          </a:lstStyle>
          <a:p>
            <a:pPr algn="ctr"/>
            <a:r>
              <a:rPr lang="en-US" altLang="zh-CN" sz="2400" dirty="0">
                <a:latin typeface="Adidas Unity" pitchFamily="2" charset="0"/>
              </a:rPr>
              <a:t>Click here to add your title</a:t>
            </a:r>
            <a:endParaRPr lang="zh-CN" altLang="en-US" sz="2400" dirty="0">
              <a:latin typeface="Adidas Unity" pitchFamily="2" charset="0"/>
            </a:endParaRPr>
          </a:p>
        </p:txBody>
      </p:sp>
    </p:spTree>
    <p:extLst>
      <p:ext uri="{BB962C8B-B14F-4D97-AF65-F5344CB8AC3E}">
        <p14:creationId xmlns:p14="http://schemas.microsoft.com/office/powerpoint/2010/main" val="251135991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Content Placeholder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9020078B-D94E-4621-A2BB-C9A63C9A0B4F}" type="datetimeFigureOut">
              <a:rPr lang="zh-CN" altLang="en-US" smtClean="0"/>
              <a:t>2017/4/6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29D24FB-C17B-4AD6-B30B-58861371A9CE}" type="slidenum">
              <a:rPr lang="zh-CN" altLang="en-US" smtClean="0"/>
              <a:t>‹#›</a:t>
            </a:fld>
            <a:endParaRPr lang="zh-CN" altLang="en-US"/>
          </a:p>
        </p:txBody>
      </p:sp>
      <p:pic>
        <p:nvPicPr>
          <p:cNvPr id="7" name="图片 6"/>
          <p:cNvPicPr>
            <a:picLocks noChangeAspect="1"/>
          </p:cNvPicPr>
          <p:nvPr userDrawn="1"/>
        </p:nvPicPr>
        <p:blipFill rotWithShape="1">
          <a:blip r:embed="rId2">
            <a:extLst>
              <a:ext uri="{28A0092B-C50C-407E-A947-70E740481C1C}">
                <a14:useLocalDpi xmlns:a14="http://schemas.microsoft.com/office/drawing/2010/main" val="0"/>
              </a:ext>
            </a:extLst>
          </a:blip>
          <a:srcRect l="38718" t="47748" r="26785"/>
          <a:stretch/>
        </p:blipFill>
        <p:spPr>
          <a:xfrm>
            <a:off x="0" y="-30479"/>
            <a:ext cx="5034987" cy="6924992"/>
          </a:xfrm>
          <a:prstGeom prst="rect">
            <a:avLst/>
          </a:prstGeom>
        </p:spPr>
      </p:pic>
      <p:sp>
        <p:nvSpPr>
          <p:cNvPr id="8" name="矩形 7"/>
          <p:cNvSpPr/>
          <p:nvPr userDrawn="1"/>
        </p:nvSpPr>
        <p:spPr>
          <a:xfrm>
            <a:off x="0" y="-47227"/>
            <a:ext cx="9222129" cy="6941740"/>
          </a:xfrm>
          <a:prstGeom prst="rect">
            <a:avLst/>
          </a:prstGeom>
          <a:gradFill flip="none" rotWithShape="1">
            <a:gsLst>
              <a:gs pos="87500">
                <a:srgbClr val="EBF3F9"/>
              </a:gs>
              <a:gs pos="75000">
                <a:srgbClr val="EBF3F9"/>
              </a:gs>
              <a:gs pos="50000">
                <a:srgbClr val="EBF3F9"/>
              </a:gs>
              <a:gs pos="0">
                <a:schemeClr val="bg1">
                  <a:alpha val="0"/>
                  <a:lumMod val="39000"/>
                  <a:lumOff val="61000"/>
                </a:schemeClr>
              </a:gs>
              <a:gs pos="100000">
                <a:srgbClr val="EBF3F9"/>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Tree>
    <p:extLst>
      <p:ext uri="{BB962C8B-B14F-4D97-AF65-F5344CB8AC3E}">
        <p14:creationId xmlns:p14="http://schemas.microsoft.com/office/powerpoint/2010/main" val="2661970674"/>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zh-CN" altLang="en-US" smtClean="0"/>
              <a:t>单击此处编辑母版标题样式</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p>
        </p:txBody>
      </p:sp>
      <p:sp>
        <p:nvSpPr>
          <p:cNvPr id="4" name="Date Placeholder 3"/>
          <p:cNvSpPr>
            <a:spLocks noGrp="1"/>
          </p:cNvSpPr>
          <p:nvPr>
            <p:ph type="dt" sz="half" idx="10"/>
          </p:nvPr>
        </p:nvSpPr>
        <p:spPr/>
        <p:txBody>
          <a:bodyPr/>
          <a:lstStyle/>
          <a:p>
            <a:fld id="{9020078B-D94E-4621-A2BB-C9A63C9A0B4F}" type="datetimeFigureOut">
              <a:rPr lang="zh-CN" altLang="en-US" smtClean="0"/>
              <a:t>2017/4/6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29D24FB-C17B-4AD6-B30B-58861371A9CE}" type="slidenum">
              <a:rPr lang="zh-CN" altLang="en-US" smtClean="0"/>
              <a:t>‹#›</a:t>
            </a:fld>
            <a:endParaRPr lang="zh-CN" altLang="en-US"/>
          </a:p>
        </p:txBody>
      </p:sp>
      <p:grpSp>
        <p:nvGrpSpPr>
          <p:cNvPr id="7" name="组合 6"/>
          <p:cNvGrpSpPr/>
          <p:nvPr userDrawn="1"/>
        </p:nvGrpSpPr>
        <p:grpSpPr>
          <a:xfrm>
            <a:off x="-1" y="-11575"/>
            <a:ext cx="3507129" cy="891115"/>
            <a:chOff x="-1" y="439838"/>
            <a:chExt cx="4676172" cy="891115"/>
          </a:xfrm>
        </p:grpSpPr>
        <p:sp>
          <p:nvSpPr>
            <p:cNvPr id="8" name="任意多边形 7"/>
            <p:cNvSpPr/>
            <p:nvPr/>
          </p:nvSpPr>
          <p:spPr>
            <a:xfrm flipV="1">
              <a:off x="-1" y="439838"/>
              <a:ext cx="4676172" cy="891115"/>
            </a:xfrm>
            <a:custGeom>
              <a:avLst/>
              <a:gdLst>
                <a:gd name="connsiteX0" fmla="*/ 4039565 w 4676172"/>
                <a:gd name="connsiteY0" fmla="*/ 891115 h 891115"/>
                <a:gd name="connsiteX1" fmla="*/ 4676172 w 4676172"/>
                <a:gd name="connsiteY1" fmla="*/ 891115 h 891115"/>
                <a:gd name="connsiteX2" fmla="*/ 4039565 w 4676172"/>
                <a:gd name="connsiteY2" fmla="*/ 1 h 891115"/>
                <a:gd name="connsiteX3" fmla="*/ 4039565 w 4676172"/>
                <a:gd name="connsiteY3" fmla="*/ 0 h 891115"/>
                <a:gd name="connsiteX4" fmla="*/ 0 w 4676172"/>
                <a:gd name="connsiteY4" fmla="*/ 0 h 891115"/>
                <a:gd name="connsiteX5" fmla="*/ 0 w 4676172"/>
                <a:gd name="connsiteY5" fmla="*/ 891114 h 891115"/>
                <a:gd name="connsiteX6" fmla="*/ 4039565 w 4676172"/>
                <a:gd name="connsiteY6" fmla="*/ 891114 h 891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76172" h="891115">
                  <a:moveTo>
                    <a:pt x="4039565" y="891115"/>
                  </a:moveTo>
                  <a:lnTo>
                    <a:pt x="4676172" y="891115"/>
                  </a:lnTo>
                  <a:lnTo>
                    <a:pt x="4039565" y="1"/>
                  </a:lnTo>
                  <a:lnTo>
                    <a:pt x="4039565" y="0"/>
                  </a:lnTo>
                  <a:lnTo>
                    <a:pt x="0" y="0"/>
                  </a:lnTo>
                  <a:lnTo>
                    <a:pt x="0" y="891114"/>
                  </a:lnTo>
                  <a:lnTo>
                    <a:pt x="4039565" y="891114"/>
                  </a:lnTo>
                  <a:close/>
                </a:path>
              </a:pathLst>
            </a:custGeom>
            <a:solidFill>
              <a:srgbClr val="015D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grpSp>
          <p:nvGrpSpPr>
            <p:cNvPr id="9" name="组合 8"/>
            <p:cNvGrpSpPr/>
            <p:nvPr/>
          </p:nvGrpSpPr>
          <p:grpSpPr>
            <a:xfrm>
              <a:off x="439121" y="548739"/>
              <a:ext cx="3238909" cy="642536"/>
              <a:chOff x="7811477" y="718960"/>
              <a:chExt cx="3238909" cy="642536"/>
            </a:xfrm>
            <a:solidFill>
              <a:schemeClr val="bg1"/>
            </a:solidFill>
          </p:grpSpPr>
          <p:grpSp>
            <p:nvGrpSpPr>
              <p:cNvPr id="10" name="Group 27"/>
              <p:cNvGrpSpPr>
                <a:grpSpLocks/>
              </p:cNvGrpSpPr>
              <p:nvPr/>
            </p:nvGrpSpPr>
            <p:grpSpPr bwMode="auto">
              <a:xfrm>
                <a:off x="8590963" y="759693"/>
                <a:ext cx="2163328" cy="409859"/>
                <a:chOff x="148" y="1485"/>
                <a:chExt cx="5938" cy="1125"/>
              </a:xfrm>
              <a:grpFill/>
            </p:grpSpPr>
            <p:sp>
              <p:nvSpPr>
                <p:cNvPr id="60" name="Freeform 18"/>
                <p:cNvSpPr>
                  <a:spLocks noEditPoints="1"/>
                </p:cNvSpPr>
                <p:nvPr/>
              </p:nvSpPr>
              <p:spPr bwMode="auto">
                <a:xfrm flipV="1">
                  <a:off x="148" y="1485"/>
                  <a:ext cx="837" cy="1125"/>
                </a:xfrm>
                <a:custGeom>
                  <a:avLst/>
                  <a:gdLst>
                    <a:gd name="T0" fmla="*/ 4182 w 5390"/>
                    <a:gd name="T1" fmla="*/ 7171 h 7232"/>
                    <a:gd name="T2" fmla="*/ 4427 w 5390"/>
                    <a:gd name="T3" fmla="*/ 6145 h 7232"/>
                    <a:gd name="T4" fmla="*/ 3580 w 5390"/>
                    <a:gd name="T5" fmla="*/ 5664 h 7232"/>
                    <a:gd name="T6" fmla="*/ 4041 w 5390"/>
                    <a:gd name="T7" fmla="*/ 5375 h 7232"/>
                    <a:gd name="T8" fmla="*/ 3676 w 5390"/>
                    <a:gd name="T9" fmla="*/ 4758 h 7232"/>
                    <a:gd name="T10" fmla="*/ 3049 w 5390"/>
                    <a:gd name="T11" fmla="*/ 4479 h 7232"/>
                    <a:gd name="T12" fmla="*/ 3622 w 5390"/>
                    <a:gd name="T13" fmla="*/ 4366 h 7232"/>
                    <a:gd name="T14" fmla="*/ 4286 w 5390"/>
                    <a:gd name="T15" fmla="*/ 4571 h 7232"/>
                    <a:gd name="T16" fmla="*/ 4486 w 5390"/>
                    <a:gd name="T17" fmla="*/ 3639 h 7232"/>
                    <a:gd name="T18" fmla="*/ 4911 w 5390"/>
                    <a:gd name="T19" fmla="*/ 3083 h 7232"/>
                    <a:gd name="T20" fmla="*/ 5370 w 5390"/>
                    <a:gd name="T21" fmla="*/ 2636 h 7232"/>
                    <a:gd name="T22" fmla="*/ 5007 w 5390"/>
                    <a:gd name="T23" fmla="*/ 2440 h 7232"/>
                    <a:gd name="T24" fmla="*/ 3822 w 5390"/>
                    <a:gd name="T25" fmla="*/ 2299 h 7232"/>
                    <a:gd name="T26" fmla="*/ 3436 w 5390"/>
                    <a:gd name="T27" fmla="*/ 2024 h 7232"/>
                    <a:gd name="T28" fmla="*/ 4132 w 5390"/>
                    <a:gd name="T29" fmla="*/ 1448 h 7232"/>
                    <a:gd name="T30" fmla="*/ 3200 w 5390"/>
                    <a:gd name="T31" fmla="*/ 1251 h 7232"/>
                    <a:gd name="T32" fmla="*/ 3111 w 5390"/>
                    <a:gd name="T33" fmla="*/ 394 h 7232"/>
                    <a:gd name="T34" fmla="*/ 2494 w 5390"/>
                    <a:gd name="T35" fmla="*/ 500 h 7232"/>
                    <a:gd name="T36" fmla="*/ 2333 w 5390"/>
                    <a:gd name="T37" fmla="*/ 1137 h 7232"/>
                    <a:gd name="T38" fmla="*/ 1584 w 5390"/>
                    <a:gd name="T39" fmla="*/ 1200 h 7232"/>
                    <a:gd name="T40" fmla="*/ 1634 w 5390"/>
                    <a:gd name="T41" fmla="*/ 1652 h 7232"/>
                    <a:gd name="T42" fmla="*/ 2294 w 5390"/>
                    <a:gd name="T43" fmla="*/ 1903 h 7232"/>
                    <a:gd name="T44" fmla="*/ 1274 w 5390"/>
                    <a:gd name="T45" fmla="*/ 1938 h 7232"/>
                    <a:gd name="T46" fmla="*/ 90 w 5390"/>
                    <a:gd name="T47" fmla="*/ 1894 h 7232"/>
                    <a:gd name="T48" fmla="*/ 500 w 5390"/>
                    <a:gd name="T49" fmla="*/ 2554 h 7232"/>
                    <a:gd name="T50" fmla="*/ 1593 w 5390"/>
                    <a:gd name="T51" fmla="*/ 2644 h 7232"/>
                    <a:gd name="T52" fmla="*/ 2414 w 5390"/>
                    <a:gd name="T53" fmla="*/ 3179 h 7232"/>
                    <a:gd name="T54" fmla="*/ 2075 w 5390"/>
                    <a:gd name="T55" fmla="*/ 3483 h 7232"/>
                    <a:gd name="T56" fmla="*/ 778 w 5390"/>
                    <a:gd name="T57" fmla="*/ 2966 h 7232"/>
                    <a:gd name="T58" fmla="*/ 993 w 5390"/>
                    <a:gd name="T59" fmla="*/ 3703 h 7232"/>
                    <a:gd name="T60" fmla="*/ 1283 w 5390"/>
                    <a:gd name="T61" fmla="*/ 4279 h 7232"/>
                    <a:gd name="T62" fmla="*/ 1412 w 5390"/>
                    <a:gd name="T63" fmla="*/ 5118 h 7232"/>
                    <a:gd name="T64" fmla="*/ 796 w 5390"/>
                    <a:gd name="T65" fmla="*/ 5351 h 7232"/>
                    <a:gd name="T66" fmla="*/ 1121 w 5390"/>
                    <a:gd name="T67" fmla="*/ 6155 h 7232"/>
                    <a:gd name="T68" fmla="*/ 2079 w 5390"/>
                    <a:gd name="T69" fmla="*/ 6950 h 7232"/>
                    <a:gd name="T70" fmla="*/ 2091 w 5390"/>
                    <a:gd name="T71" fmla="*/ 5744 h 7232"/>
                    <a:gd name="T72" fmla="*/ 2516 w 5390"/>
                    <a:gd name="T73" fmla="*/ 5184 h 7232"/>
                    <a:gd name="T74" fmla="*/ 2705 w 5390"/>
                    <a:gd name="T75" fmla="*/ 5617 h 7232"/>
                    <a:gd name="T76" fmla="*/ 3258 w 5390"/>
                    <a:gd name="T77" fmla="*/ 6485 h 7232"/>
                    <a:gd name="T78" fmla="*/ 3670 w 5390"/>
                    <a:gd name="T79" fmla="*/ 7171 h 7232"/>
                    <a:gd name="T80" fmla="*/ 1977 w 5390"/>
                    <a:gd name="T81" fmla="*/ 4274 h 7232"/>
                    <a:gd name="T82" fmla="*/ 2009 w 5390"/>
                    <a:gd name="T83" fmla="*/ 3870 h 7232"/>
                    <a:gd name="T84" fmla="*/ 2420 w 5390"/>
                    <a:gd name="T85" fmla="*/ 4018 h 7232"/>
                    <a:gd name="T86" fmla="*/ 1977 w 5390"/>
                    <a:gd name="T87" fmla="*/ 4274 h 7232"/>
                    <a:gd name="T88" fmla="*/ 3237 w 5390"/>
                    <a:gd name="T89" fmla="*/ 2895 h 7232"/>
                    <a:gd name="T90" fmla="*/ 3720 w 5390"/>
                    <a:gd name="T91" fmla="*/ 3500 h 7232"/>
                    <a:gd name="T92" fmla="*/ 3269 w 5390"/>
                    <a:gd name="T93" fmla="*/ 3551 h 72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5390" h="7232">
                      <a:moveTo>
                        <a:pt x="3775" y="7213"/>
                      </a:moveTo>
                      <a:cubicBezTo>
                        <a:pt x="3912" y="7232"/>
                        <a:pt x="4053" y="7227"/>
                        <a:pt x="4182" y="7171"/>
                      </a:cubicBezTo>
                      <a:cubicBezTo>
                        <a:pt x="4198" y="7030"/>
                        <a:pt x="4178" y="6888"/>
                        <a:pt x="4179" y="6747"/>
                      </a:cubicBezTo>
                      <a:cubicBezTo>
                        <a:pt x="4181" y="6515"/>
                        <a:pt x="4480" y="6389"/>
                        <a:pt x="4427" y="6145"/>
                      </a:cubicBezTo>
                      <a:cubicBezTo>
                        <a:pt x="4360" y="5988"/>
                        <a:pt x="4198" y="5905"/>
                        <a:pt x="4062" y="5814"/>
                      </a:cubicBezTo>
                      <a:cubicBezTo>
                        <a:pt x="3904" y="5757"/>
                        <a:pt x="3723" y="5763"/>
                        <a:pt x="3580" y="5664"/>
                      </a:cubicBezTo>
                      <a:cubicBezTo>
                        <a:pt x="3440" y="5571"/>
                        <a:pt x="3278" y="5483"/>
                        <a:pt x="3203" y="5324"/>
                      </a:cubicBezTo>
                      <a:cubicBezTo>
                        <a:pt x="3485" y="5300"/>
                        <a:pt x="3759" y="5421"/>
                        <a:pt x="4041" y="5375"/>
                      </a:cubicBezTo>
                      <a:cubicBezTo>
                        <a:pt x="4053" y="5204"/>
                        <a:pt x="4072" y="4987"/>
                        <a:pt x="3920" y="4868"/>
                      </a:cubicBezTo>
                      <a:cubicBezTo>
                        <a:pt x="3847" y="4815"/>
                        <a:pt x="3757" y="4793"/>
                        <a:pt x="3676" y="4758"/>
                      </a:cubicBezTo>
                      <a:cubicBezTo>
                        <a:pt x="3656" y="4753"/>
                        <a:pt x="3618" y="4743"/>
                        <a:pt x="3598" y="4738"/>
                      </a:cubicBezTo>
                      <a:cubicBezTo>
                        <a:pt x="3418" y="4648"/>
                        <a:pt x="3166" y="4668"/>
                        <a:pt x="3049" y="4479"/>
                      </a:cubicBezTo>
                      <a:cubicBezTo>
                        <a:pt x="3005" y="4428"/>
                        <a:pt x="3016" y="4362"/>
                        <a:pt x="3022" y="4301"/>
                      </a:cubicBezTo>
                      <a:cubicBezTo>
                        <a:pt x="3223" y="4281"/>
                        <a:pt x="3436" y="4277"/>
                        <a:pt x="3622" y="4366"/>
                      </a:cubicBezTo>
                      <a:cubicBezTo>
                        <a:pt x="3751" y="4442"/>
                        <a:pt x="3854" y="4560"/>
                        <a:pt x="3993" y="4620"/>
                      </a:cubicBezTo>
                      <a:cubicBezTo>
                        <a:pt x="4088" y="4663"/>
                        <a:pt x="4215" y="4652"/>
                        <a:pt x="4286" y="4571"/>
                      </a:cubicBezTo>
                      <a:cubicBezTo>
                        <a:pt x="4412" y="4427"/>
                        <a:pt x="4460" y="4237"/>
                        <a:pt x="4527" y="4063"/>
                      </a:cubicBezTo>
                      <a:cubicBezTo>
                        <a:pt x="4538" y="3920"/>
                        <a:pt x="4538" y="3775"/>
                        <a:pt x="4486" y="3639"/>
                      </a:cubicBezTo>
                      <a:cubicBezTo>
                        <a:pt x="4411" y="3413"/>
                        <a:pt x="4258" y="3228"/>
                        <a:pt x="4166" y="3010"/>
                      </a:cubicBezTo>
                      <a:cubicBezTo>
                        <a:pt x="4416" y="3005"/>
                        <a:pt x="4661" y="3068"/>
                        <a:pt x="4911" y="3083"/>
                      </a:cubicBezTo>
                      <a:cubicBezTo>
                        <a:pt x="5091" y="3090"/>
                        <a:pt x="5298" y="3017"/>
                        <a:pt x="5373" y="2840"/>
                      </a:cubicBezTo>
                      <a:cubicBezTo>
                        <a:pt x="5390" y="2774"/>
                        <a:pt x="5384" y="2703"/>
                        <a:pt x="5370" y="2636"/>
                      </a:cubicBezTo>
                      <a:cubicBezTo>
                        <a:pt x="5330" y="2547"/>
                        <a:pt x="5228" y="2520"/>
                        <a:pt x="5148" y="2480"/>
                      </a:cubicBezTo>
                      <a:cubicBezTo>
                        <a:pt x="5101" y="2466"/>
                        <a:pt x="5054" y="2454"/>
                        <a:pt x="5007" y="2440"/>
                      </a:cubicBezTo>
                      <a:cubicBezTo>
                        <a:pt x="4776" y="2372"/>
                        <a:pt x="4535" y="2355"/>
                        <a:pt x="4297" y="2328"/>
                      </a:cubicBezTo>
                      <a:cubicBezTo>
                        <a:pt x="4139" y="2313"/>
                        <a:pt x="3978" y="2335"/>
                        <a:pt x="3822" y="2299"/>
                      </a:cubicBezTo>
                      <a:cubicBezTo>
                        <a:pt x="3696" y="2269"/>
                        <a:pt x="3566" y="2272"/>
                        <a:pt x="3438" y="2274"/>
                      </a:cubicBezTo>
                      <a:cubicBezTo>
                        <a:pt x="3437" y="2191"/>
                        <a:pt x="3436" y="2108"/>
                        <a:pt x="3436" y="2024"/>
                      </a:cubicBezTo>
                      <a:cubicBezTo>
                        <a:pt x="3706" y="2023"/>
                        <a:pt x="3985" y="2046"/>
                        <a:pt x="4245" y="1959"/>
                      </a:cubicBezTo>
                      <a:cubicBezTo>
                        <a:pt x="4328" y="1784"/>
                        <a:pt x="4269" y="1577"/>
                        <a:pt x="4132" y="1448"/>
                      </a:cubicBezTo>
                      <a:cubicBezTo>
                        <a:pt x="4040" y="1327"/>
                        <a:pt x="3874" y="1350"/>
                        <a:pt x="3743" y="1316"/>
                      </a:cubicBezTo>
                      <a:cubicBezTo>
                        <a:pt x="3565" y="1270"/>
                        <a:pt x="3383" y="1243"/>
                        <a:pt x="3200" y="1251"/>
                      </a:cubicBezTo>
                      <a:cubicBezTo>
                        <a:pt x="3162" y="1215"/>
                        <a:pt x="3125" y="1180"/>
                        <a:pt x="3087" y="1144"/>
                      </a:cubicBezTo>
                      <a:cubicBezTo>
                        <a:pt x="3090" y="894"/>
                        <a:pt x="3165" y="643"/>
                        <a:pt x="3111" y="394"/>
                      </a:cubicBezTo>
                      <a:cubicBezTo>
                        <a:pt x="3029" y="181"/>
                        <a:pt x="2807" y="0"/>
                        <a:pt x="2571" y="24"/>
                      </a:cubicBezTo>
                      <a:cubicBezTo>
                        <a:pt x="2459" y="160"/>
                        <a:pt x="2505" y="339"/>
                        <a:pt x="2494" y="500"/>
                      </a:cubicBezTo>
                      <a:cubicBezTo>
                        <a:pt x="2488" y="674"/>
                        <a:pt x="2459" y="847"/>
                        <a:pt x="2448" y="1021"/>
                      </a:cubicBezTo>
                      <a:cubicBezTo>
                        <a:pt x="2453" y="1087"/>
                        <a:pt x="2387" y="1121"/>
                        <a:pt x="2333" y="1137"/>
                      </a:cubicBezTo>
                      <a:cubicBezTo>
                        <a:pt x="2098" y="1192"/>
                        <a:pt x="1864" y="1105"/>
                        <a:pt x="1629" y="1120"/>
                      </a:cubicBezTo>
                      <a:cubicBezTo>
                        <a:pt x="1618" y="1140"/>
                        <a:pt x="1595" y="1180"/>
                        <a:pt x="1584" y="1200"/>
                      </a:cubicBezTo>
                      <a:cubicBezTo>
                        <a:pt x="1571" y="1248"/>
                        <a:pt x="1557" y="1295"/>
                        <a:pt x="1542" y="1342"/>
                      </a:cubicBezTo>
                      <a:cubicBezTo>
                        <a:pt x="1532" y="1450"/>
                        <a:pt x="1537" y="1583"/>
                        <a:pt x="1634" y="1652"/>
                      </a:cubicBezTo>
                      <a:cubicBezTo>
                        <a:pt x="1755" y="1695"/>
                        <a:pt x="1886" y="1706"/>
                        <a:pt x="2012" y="1729"/>
                      </a:cubicBezTo>
                      <a:cubicBezTo>
                        <a:pt x="2115" y="1768"/>
                        <a:pt x="2230" y="1807"/>
                        <a:pt x="2294" y="1903"/>
                      </a:cubicBezTo>
                      <a:cubicBezTo>
                        <a:pt x="2336" y="1960"/>
                        <a:pt x="2320" y="2035"/>
                        <a:pt x="2328" y="2100"/>
                      </a:cubicBezTo>
                      <a:cubicBezTo>
                        <a:pt x="1971" y="2139"/>
                        <a:pt x="1611" y="2049"/>
                        <a:pt x="1274" y="1938"/>
                      </a:cubicBezTo>
                      <a:cubicBezTo>
                        <a:pt x="1009" y="1858"/>
                        <a:pt x="733" y="1828"/>
                        <a:pt x="460" y="1798"/>
                      </a:cubicBezTo>
                      <a:cubicBezTo>
                        <a:pt x="333" y="1814"/>
                        <a:pt x="204" y="1831"/>
                        <a:pt x="90" y="1894"/>
                      </a:cubicBezTo>
                      <a:cubicBezTo>
                        <a:pt x="0" y="2041"/>
                        <a:pt x="77" y="2213"/>
                        <a:pt x="174" y="2335"/>
                      </a:cubicBezTo>
                      <a:cubicBezTo>
                        <a:pt x="258" y="2436"/>
                        <a:pt x="364" y="2537"/>
                        <a:pt x="500" y="2554"/>
                      </a:cubicBezTo>
                      <a:cubicBezTo>
                        <a:pt x="839" y="2566"/>
                        <a:pt x="1187" y="2521"/>
                        <a:pt x="1517" y="2618"/>
                      </a:cubicBezTo>
                      <a:cubicBezTo>
                        <a:pt x="1536" y="2625"/>
                        <a:pt x="1574" y="2638"/>
                        <a:pt x="1593" y="2644"/>
                      </a:cubicBezTo>
                      <a:cubicBezTo>
                        <a:pt x="1789" y="2721"/>
                        <a:pt x="2006" y="2710"/>
                        <a:pt x="2202" y="2784"/>
                      </a:cubicBezTo>
                      <a:cubicBezTo>
                        <a:pt x="2349" y="2861"/>
                        <a:pt x="2357" y="3042"/>
                        <a:pt x="2414" y="3179"/>
                      </a:cubicBezTo>
                      <a:cubicBezTo>
                        <a:pt x="2418" y="3240"/>
                        <a:pt x="2419" y="3302"/>
                        <a:pt x="2421" y="3363"/>
                      </a:cubicBezTo>
                      <a:cubicBezTo>
                        <a:pt x="2315" y="3426"/>
                        <a:pt x="2200" y="3478"/>
                        <a:pt x="2075" y="3483"/>
                      </a:cubicBezTo>
                      <a:cubicBezTo>
                        <a:pt x="1873" y="3321"/>
                        <a:pt x="1821" y="3023"/>
                        <a:pt x="1590" y="2892"/>
                      </a:cubicBezTo>
                      <a:cubicBezTo>
                        <a:pt x="1320" y="2827"/>
                        <a:pt x="1039" y="2894"/>
                        <a:pt x="778" y="2966"/>
                      </a:cubicBezTo>
                      <a:cubicBezTo>
                        <a:pt x="672" y="3031"/>
                        <a:pt x="525" y="3102"/>
                        <a:pt x="537" y="3250"/>
                      </a:cubicBezTo>
                      <a:cubicBezTo>
                        <a:pt x="549" y="3489"/>
                        <a:pt x="802" y="3613"/>
                        <a:pt x="993" y="3703"/>
                      </a:cubicBezTo>
                      <a:cubicBezTo>
                        <a:pt x="1151" y="3749"/>
                        <a:pt x="1234" y="3892"/>
                        <a:pt x="1320" y="4020"/>
                      </a:cubicBezTo>
                      <a:cubicBezTo>
                        <a:pt x="1326" y="4107"/>
                        <a:pt x="1343" y="4205"/>
                        <a:pt x="1283" y="4279"/>
                      </a:cubicBezTo>
                      <a:cubicBezTo>
                        <a:pt x="1167" y="4444"/>
                        <a:pt x="1005" y="4623"/>
                        <a:pt x="1054" y="4842"/>
                      </a:cubicBezTo>
                      <a:cubicBezTo>
                        <a:pt x="1120" y="4993"/>
                        <a:pt x="1326" y="4983"/>
                        <a:pt x="1412" y="5118"/>
                      </a:cubicBezTo>
                      <a:cubicBezTo>
                        <a:pt x="1461" y="5168"/>
                        <a:pt x="1421" y="5232"/>
                        <a:pt x="1394" y="5281"/>
                      </a:cubicBezTo>
                      <a:cubicBezTo>
                        <a:pt x="1196" y="5304"/>
                        <a:pt x="964" y="5211"/>
                        <a:pt x="796" y="5351"/>
                      </a:cubicBezTo>
                      <a:cubicBezTo>
                        <a:pt x="662" y="5494"/>
                        <a:pt x="678" y="5720"/>
                        <a:pt x="744" y="5891"/>
                      </a:cubicBezTo>
                      <a:cubicBezTo>
                        <a:pt x="810" y="6050"/>
                        <a:pt x="1003" y="6055"/>
                        <a:pt x="1121" y="6155"/>
                      </a:cubicBezTo>
                      <a:cubicBezTo>
                        <a:pt x="1363" y="6338"/>
                        <a:pt x="1413" y="6669"/>
                        <a:pt x="1642" y="6864"/>
                      </a:cubicBezTo>
                      <a:cubicBezTo>
                        <a:pt x="1778" y="6925"/>
                        <a:pt x="1929" y="6991"/>
                        <a:pt x="2079" y="6950"/>
                      </a:cubicBezTo>
                      <a:cubicBezTo>
                        <a:pt x="2141" y="6933"/>
                        <a:pt x="2174" y="6872"/>
                        <a:pt x="2171" y="6810"/>
                      </a:cubicBezTo>
                      <a:cubicBezTo>
                        <a:pt x="2188" y="6453"/>
                        <a:pt x="2135" y="6097"/>
                        <a:pt x="2091" y="5744"/>
                      </a:cubicBezTo>
                      <a:cubicBezTo>
                        <a:pt x="2060" y="5583"/>
                        <a:pt x="2055" y="5418"/>
                        <a:pt x="2070" y="5255"/>
                      </a:cubicBezTo>
                      <a:cubicBezTo>
                        <a:pt x="2211" y="5194"/>
                        <a:pt x="2366" y="5190"/>
                        <a:pt x="2516" y="5184"/>
                      </a:cubicBezTo>
                      <a:cubicBezTo>
                        <a:pt x="2571" y="5181"/>
                        <a:pt x="2619" y="5219"/>
                        <a:pt x="2653" y="5258"/>
                      </a:cubicBezTo>
                      <a:cubicBezTo>
                        <a:pt x="2690" y="5373"/>
                        <a:pt x="2693" y="5497"/>
                        <a:pt x="2705" y="5617"/>
                      </a:cubicBezTo>
                      <a:cubicBezTo>
                        <a:pt x="2764" y="5849"/>
                        <a:pt x="2952" y="6008"/>
                        <a:pt x="3083" y="6199"/>
                      </a:cubicBezTo>
                      <a:cubicBezTo>
                        <a:pt x="3148" y="6290"/>
                        <a:pt x="3207" y="6386"/>
                        <a:pt x="3258" y="6485"/>
                      </a:cubicBezTo>
                      <a:cubicBezTo>
                        <a:pt x="3341" y="6639"/>
                        <a:pt x="3347" y="6825"/>
                        <a:pt x="3449" y="6970"/>
                      </a:cubicBezTo>
                      <a:cubicBezTo>
                        <a:pt x="3503" y="7056"/>
                        <a:pt x="3584" y="7119"/>
                        <a:pt x="3670" y="7171"/>
                      </a:cubicBezTo>
                      <a:cubicBezTo>
                        <a:pt x="3705" y="7184"/>
                        <a:pt x="3740" y="7199"/>
                        <a:pt x="3775" y="7213"/>
                      </a:cubicBezTo>
                      <a:moveTo>
                        <a:pt x="1977" y="4274"/>
                      </a:moveTo>
                      <a:cubicBezTo>
                        <a:pt x="1926" y="4194"/>
                        <a:pt x="1892" y="4105"/>
                        <a:pt x="1850" y="4020"/>
                      </a:cubicBezTo>
                      <a:cubicBezTo>
                        <a:pt x="1885" y="3952"/>
                        <a:pt x="1945" y="3908"/>
                        <a:pt x="2009" y="3870"/>
                      </a:cubicBezTo>
                      <a:cubicBezTo>
                        <a:pt x="2099" y="3867"/>
                        <a:pt x="2189" y="3865"/>
                        <a:pt x="2278" y="3866"/>
                      </a:cubicBezTo>
                      <a:cubicBezTo>
                        <a:pt x="2329" y="3914"/>
                        <a:pt x="2376" y="3965"/>
                        <a:pt x="2420" y="4018"/>
                      </a:cubicBezTo>
                      <a:cubicBezTo>
                        <a:pt x="2420" y="4094"/>
                        <a:pt x="2419" y="4169"/>
                        <a:pt x="2418" y="4245"/>
                      </a:cubicBezTo>
                      <a:cubicBezTo>
                        <a:pt x="2319" y="4386"/>
                        <a:pt x="2098" y="4385"/>
                        <a:pt x="1977" y="4274"/>
                      </a:cubicBezTo>
                      <a:moveTo>
                        <a:pt x="3269" y="3551"/>
                      </a:moveTo>
                      <a:cubicBezTo>
                        <a:pt x="3173" y="3349"/>
                        <a:pt x="3187" y="3108"/>
                        <a:pt x="3237" y="2895"/>
                      </a:cubicBezTo>
                      <a:cubicBezTo>
                        <a:pt x="3294" y="2922"/>
                        <a:pt x="3349" y="2955"/>
                        <a:pt x="3391" y="3003"/>
                      </a:cubicBezTo>
                      <a:cubicBezTo>
                        <a:pt x="3529" y="3147"/>
                        <a:pt x="3676" y="3299"/>
                        <a:pt x="3720" y="3500"/>
                      </a:cubicBezTo>
                      <a:cubicBezTo>
                        <a:pt x="3706" y="3527"/>
                        <a:pt x="3693" y="3555"/>
                        <a:pt x="3679" y="3582"/>
                      </a:cubicBezTo>
                      <a:cubicBezTo>
                        <a:pt x="3548" y="3610"/>
                        <a:pt x="3370" y="3673"/>
                        <a:pt x="3269" y="355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solidFill>
                      <a:srgbClr val="015D98"/>
                    </a:solidFill>
                  </a:endParaRPr>
                </a:p>
              </p:txBody>
            </p:sp>
            <p:sp>
              <p:nvSpPr>
                <p:cNvPr id="61" name="Freeform 19"/>
                <p:cNvSpPr>
                  <a:spLocks noEditPoints="1"/>
                </p:cNvSpPr>
                <p:nvPr/>
              </p:nvSpPr>
              <p:spPr bwMode="auto">
                <a:xfrm flipV="1">
                  <a:off x="1269" y="1518"/>
                  <a:ext cx="648" cy="1060"/>
                </a:xfrm>
                <a:custGeom>
                  <a:avLst/>
                  <a:gdLst>
                    <a:gd name="T0" fmla="*/ 2087 w 4173"/>
                    <a:gd name="T1" fmla="*/ 6799 h 6814"/>
                    <a:gd name="T2" fmla="*/ 2541 w 4173"/>
                    <a:gd name="T3" fmla="*/ 6273 h 6814"/>
                    <a:gd name="T4" fmla="*/ 3410 w 4173"/>
                    <a:gd name="T5" fmla="*/ 6125 h 6814"/>
                    <a:gd name="T6" fmla="*/ 3328 w 4173"/>
                    <a:gd name="T7" fmla="*/ 5389 h 6814"/>
                    <a:gd name="T8" fmla="*/ 2433 w 4173"/>
                    <a:gd name="T9" fmla="*/ 4853 h 6814"/>
                    <a:gd name="T10" fmla="*/ 3327 w 4173"/>
                    <a:gd name="T11" fmla="*/ 4884 h 6814"/>
                    <a:gd name="T12" fmla="*/ 3978 w 4173"/>
                    <a:gd name="T13" fmla="*/ 4384 h 6814"/>
                    <a:gd name="T14" fmla="*/ 3299 w 4173"/>
                    <a:gd name="T15" fmla="*/ 2824 h 6814"/>
                    <a:gd name="T16" fmla="*/ 2386 w 4173"/>
                    <a:gd name="T17" fmla="*/ 2164 h 6814"/>
                    <a:gd name="T18" fmla="*/ 3650 w 4173"/>
                    <a:gd name="T19" fmla="*/ 1523 h 6814"/>
                    <a:gd name="T20" fmla="*/ 4157 w 4173"/>
                    <a:gd name="T21" fmla="*/ 1030 h 6814"/>
                    <a:gd name="T22" fmla="*/ 2744 w 4173"/>
                    <a:gd name="T23" fmla="*/ 1021 h 6814"/>
                    <a:gd name="T24" fmla="*/ 2292 w 4173"/>
                    <a:gd name="T25" fmla="*/ 392 h 6814"/>
                    <a:gd name="T26" fmla="*/ 1798 w 4173"/>
                    <a:gd name="T27" fmla="*/ 99 h 6814"/>
                    <a:gd name="T28" fmla="*/ 1731 w 4173"/>
                    <a:gd name="T29" fmla="*/ 1105 h 6814"/>
                    <a:gd name="T30" fmla="*/ 1606 w 4173"/>
                    <a:gd name="T31" fmla="*/ 1331 h 6814"/>
                    <a:gd name="T32" fmla="*/ 757 w 4173"/>
                    <a:gd name="T33" fmla="*/ 713 h 6814"/>
                    <a:gd name="T34" fmla="*/ 70 w 4173"/>
                    <a:gd name="T35" fmla="*/ 343 h 6814"/>
                    <a:gd name="T36" fmla="*/ 214 w 4173"/>
                    <a:gd name="T37" fmla="*/ 931 h 6814"/>
                    <a:gd name="T38" fmla="*/ 1361 w 4173"/>
                    <a:gd name="T39" fmla="*/ 2224 h 6814"/>
                    <a:gd name="T40" fmla="*/ 1573 w 4173"/>
                    <a:gd name="T41" fmla="*/ 3835 h 6814"/>
                    <a:gd name="T42" fmla="*/ 1053 w 4173"/>
                    <a:gd name="T43" fmla="*/ 2742 h 6814"/>
                    <a:gd name="T44" fmla="*/ 403 w 4173"/>
                    <a:gd name="T45" fmla="*/ 2865 h 6814"/>
                    <a:gd name="T46" fmla="*/ 202 w 4173"/>
                    <a:gd name="T47" fmla="*/ 4313 h 6814"/>
                    <a:gd name="T48" fmla="*/ 427 w 4173"/>
                    <a:gd name="T49" fmla="*/ 5828 h 6814"/>
                    <a:gd name="T50" fmla="*/ 1143 w 4173"/>
                    <a:gd name="T51" fmla="*/ 5983 h 6814"/>
                    <a:gd name="T52" fmla="*/ 1903 w 4173"/>
                    <a:gd name="T53" fmla="*/ 6428 h 6814"/>
                    <a:gd name="T54" fmla="*/ 1687 w 4173"/>
                    <a:gd name="T55" fmla="*/ 4761 h 6814"/>
                    <a:gd name="T56" fmla="*/ 1532 w 4173"/>
                    <a:gd name="T57" fmla="*/ 4973 h 6814"/>
                    <a:gd name="T58" fmla="*/ 2763 w 4173"/>
                    <a:gd name="T59" fmla="*/ 4181 h 6814"/>
                    <a:gd name="T60" fmla="*/ 2673 w 4173"/>
                    <a:gd name="T61" fmla="*/ 3466 h 6814"/>
                    <a:gd name="T62" fmla="*/ 3067 w 4173"/>
                    <a:gd name="T63" fmla="*/ 3164 h 6814"/>
                    <a:gd name="T64" fmla="*/ 3236 w 4173"/>
                    <a:gd name="T65" fmla="*/ 4145 h 6814"/>
                    <a:gd name="T66" fmla="*/ 2763 w 4173"/>
                    <a:gd name="T67" fmla="*/ 4181 h 68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173" h="6814">
                      <a:moveTo>
                        <a:pt x="1903" y="6428"/>
                      </a:moveTo>
                      <a:cubicBezTo>
                        <a:pt x="1896" y="6575"/>
                        <a:pt x="1972" y="6712"/>
                        <a:pt x="2087" y="6799"/>
                      </a:cubicBezTo>
                      <a:cubicBezTo>
                        <a:pt x="2214" y="6811"/>
                        <a:pt x="2358" y="6814"/>
                        <a:pt x="2450" y="6712"/>
                      </a:cubicBezTo>
                      <a:cubicBezTo>
                        <a:pt x="2570" y="6597"/>
                        <a:pt x="2530" y="6420"/>
                        <a:pt x="2541" y="6273"/>
                      </a:cubicBezTo>
                      <a:cubicBezTo>
                        <a:pt x="2604" y="6175"/>
                        <a:pt x="2732" y="6172"/>
                        <a:pt x="2836" y="6174"/>
                      </a:cubicBezTo>
                      <a:cubicBezTo>
                        <a:pt x="3027" y="6168"/>
                        <a:pt x="3228" y="6204"/>
                        <a:pt x="3410" y="6125"/>
                      </a:cubicBezTo>
                      <a:cubicBezTo>
                        <a:pt x="3467" y="6074"/>
                        <a:pt x="3532" y="6029"/>
                        <a:pt x="3574" y="5963"/>
                      </a:cubicBezTo>
                      <a:cubicBezTo>
                        <a:pt x="3665" y="5747"/>
                        <a:pt x="3558" y="5462"/>
                        <a:pt x="3328" y="5389"/>
                      </a:cubicBezTo>
                      <a:cubicBezTo>
                        <a:pt x="3045" y="5328"/>
                        <a:pt x="2752" y="5336"/>
                        <a:pt x="2468" y="5280"/>
                      </a:cubicBezTo>
                      <a:cubicBezTo>
                        <a:pt x="2410" y="5145"/>
                        <a:pt x="2436" y="4996"/>
                        <a:pt x="2433" y="4853"/>
                      </a:cubicBezTo>
                      <a:cubicBezTo>
                        <a:pt x="2499" y="4859"/>
                        <a:pt x="2566" y="4865"/>
                        <a:pt x="2632" y="4875"/>
                      </a:cubicBezTo>
                      <a:cubicBezTo>
                        <a:pt x="2862" y="4899"/>
                        <a:pt x="3096" y="4892"/>
                        <a:pt x="3327" y="4884"/>
                      </a:cubicBezTo>
                      <a:cubicBezTo>
                        <a:pt x="3486" y="4841"/>
                        <a:pt x="3661" y="4811"/>
                        <a:pt x="3779" y="4685"/>
                      </a:cubicBezTo>
                      <a:cubicBezTo>
                        <a:pt x="3875" y="4607"/>
                        <a:pt x="3927" y="4493"/>
                        <a:pt x="3978" y="4384"/>
                      </a:cubicBezTo>
                      <a:cubicBezTo>
                        <a:pt x="3997" y="4207"/>
                        <a:pt x="3997" y="4028"/>
                        <a:pt x="3978" y="3851"/>
                      </a:cubicBezTo>
                      <a:cubicBezTo>
                        <a:pt x="3872" y="3444"/>
                        <a:pt x="3609" y="3099"/>
                        <a:pt x="3299" y="2824"/>
                      </a:cubicBezTo>
                      <a:cubicBezTo>
                        <a:pt x="3153" y="2699"/>
                        <a:pt x="2995" y="2588"/>
                        <a:pt x="2841" y="2472"/>
                      </a:cubicBezTo>
                      <a:cubicBezTo>
                        <a:pt x="2694" y="2362"/>
                        <a:pt x="2514" y="2299"/>
                        <a:pt x="2386" y="2164"/>
                      </a:cubicBezTo>
                      <a:cubicBezTo>
                        <a:pt x="2519" y="2042"/>
                        <a:pt x="2682" y="1966"/>
                        <a:pt x="2840" y="1886"/>
                      </a:cubicBezTo>
                      <a:cubicBezTo>
                        <a:pt x="3104" y="1752"/>
                        <a:pt x="3357" y="1586"/>
                        <a:pt x="3650" y="1523"/>
                      </a:cubicBezTo>
                      <a:cubicBezTo>
                        <a:pt x="3827" y="1491"/>
                        <a:pt x="4022" y="1479"/>
                        <a:pt x="4164" y="1356"/>
                      </a:cubicBezTo>
                      <a:cubicBezTo>
                        <a:pt x="4173" y="1247"/>
                        <a:pt x="4169" y="1138"/>
                        <a:pt x="4157" y="1030"/>
                      </a:cubicBezTo>
                      <a:cubicBezTo>
                        <a:pt x="4093" y="910"/>
                        <a:pt x="3999" y="796"/>
                        <a:pt x="3857" y="773"/>
                      </a:cubicBezTo>
                      <a:cubicBezTo>
                        <a:pt x="3470" y="707"/>
                        <a:pt x="3091" y="865"/>
                        <a:pt x="2744" y="1021"/>
                      </a:cubicBezTo>
                      <a:cubicBezTo>
                        <a:pt x="2572" y="1093"/>
                        <a:pt x="2430" y="1216"/>
                        <a:pt x="2262" y="1293"/>
                      </a:cubicBezTo>
                      <a:cubicBezTo>
                        <a:pt x="2280" y="993"/>
                        <a:pt x="2308" y="693"/>
                        <a:pt x="2292" y="392"/>
                      </a:cubicBezTo>
                      <a:cubicBezTo>
                        <a:pt x="2278" y="257"/>
                        <a:pt x="2238" y="95"/>
                        <a:pt x="2101" y="35"/>
                      </a:cubicBezTo>
                      <a:cubicBezTo>
                        <a:pt x="2000" y="13"/>
                        <a:pt x="1863" y="0"/>
                        <a:pt x="1798" y="99"/>
                      </a:cubicBezTo>
                      <a:cubicBezTo>
                        <a:pt x="1755" y="176"/>
                        <a:pt x="1743" y="267"/>
                        <a:pt x="1735" y="354"/>
                      </a:cubicBezTo>
                      <a:cubicBezTo>
                        <a:pt x="1727" y="604"/>
                        <a:pt x="1738" y="855"/>
                        <a:pt x="1731" y="1105"/>
                      </a:cubicBezTo>
                      <a:cubicBezTo>
                        <a:pt x="1732" y="1166"/>
                        <a:pt x="1702" y="1221"/>
                        <a:pt x="1681" y="1276"/>
                      </a:cubicBezTo>
                      <a:cubicBezTo>
                        <a:pt x="1662" y="1289"/>
                        <a:pt x="1624" y="1317"/>
                        <a:pt x="1606" y="1331"/>
                      </a:cubicBezTo>
                      <a:cubicBezTo>
                        <a:pt x="1410" y="1292"/>
                        <a:pt x="1249" y="1168"/>
                        <a:pt x="1096" y="1048"/>
                      </a:cubicBezTo>
                      <a:cubicBezTo>
                        <a:pt x="975" y="945"/>
                        <a:pt x="853" y="841"/>
                        <a:pt x="757" y="713"/>
                      </a:cubicBezTo>
                      <a:cubicBezTo>
                        <a:pt x="653" y="579"/>
                        <a:pt x="552" y="427"/>
                        <a:pt x="391" y="355"/>
                      </a:cubicBezTo>
                      <a:cubicBezTo>
                        <a:pt x="288" y="320"/>
                        <a:pt x="176" y="335"/>
                        <a:pt x="70" y="343"/>
                      </a:cubicBezTo>
                      <a:cubicBezTo>
                        <a:pt x="44" y="406"/>
                        <a:pt x="0" y="469"/>
                        <a:pt x="10" y="540"/>
                      </a:cubicBezTo>
                      <a:cubicBezTo>
                        <a:pt x="27" y="692"/>
                        <a:pt x="134" y="808"/>
                        <a:pt x="214" y="931"/>
                      </a:cubicBezTo>
                      <a:cubicBezTo>
                        <a:pt x="379" y="1185"/>
                        <a:pt x="618" y="1377"/>
                        <a:pt x="828" y="1592"/>
                      </a:cubicBezTo>
                      <a:cubicBezTo>
                        <a:pt x="1028" y="1783"/>
                        <a:pt x="1208" y="1994"/>
                        <a:pt x="1361" y="2224"/>
                      </a:cubicBezTo>
                      <a:cubicBezTo>
                        <a:pt x="1479" y="2390"/>
                        <a:pt x="1487" y="2601"/>
                        <a:pt x="1529" y="2794"/>
                      </a:cubicBezTo>
                      <a:cubicBezTo>
                        <a:pt x="1582" y="3136"/>
                        <a:pt x="1664" y="3492"/>
                        <a:pt x="1573" y="3835"/>
                      </a:cubicBezTo>
                      <a:cubicBezTo>
                        <a:pt x="1330" y="3849"/>
                        <a:pt x="1141" y="3668"/>
                        <a:pt x="982" y="3508"/>
                      </a:cubicBezTo>
                      <a:cubicBezTo>
                        <a:pt x="960" y="3249"/>
                        <a:pt x="1098" y="3001"/>
                        <a:pt x="1053" y="2742"/>
                      </a:cubicBezTo>
                      <a:cubicBezTo>
                        <a:pt x="1005" y="2625"/>
                        <a:pt x="893" y="2471"/>
                        <a:pt x="748" y="2538"/>
                      </a:cubicBezTo>
                      <a:cubicBezTo>
                        <a:pt x="620" y="2631"/>
                        <a:pt x="494" y="2734"/>
                        <a:pt x="403" y="2865"/>
                      </a:cubicBezTo>
                      <a:cubicBezTo>
                        <a:pt x="302" y="3073"/>
                        <a:pt x="269" y="3306"/>
                        <a:pt x="244" y="3535"/>
                      </a:cubicBezTo>
                      <a:cubicBezTo>
                        <a:pt x="228" y="3794"/>
                        <a:pt x="202" y="4053"/>
                        <a:pt x="202" y="4313"/>
                      </a:cubicBezTo>
                      <a:cubicBezTo>
                        <a:pt x="195" y="4508"/>
                        <a:pt x="355" y="4645"/>
                        <a:pt x="436" y="4808"/>
                      </a:cubicBezTo>
                      <a:cubicBezTo>
                        <a:pt x="569" y="5144"/>
                        <a:pt x="263" y="5496"/>
                        <a:pt x="427" y="5828"/>
                      </a:cubicBezTo>
                      <a:cubicBezTo>
                        <a:pt x="474" y="5854"/>
                        <a:pt x="521" y="5880"/>
                        <a:pt x="568" y="5907"/>
                      </a:cubicBezTo>
                      <a:cubicBezTo>
                        <a:pt x="756" y="5957"/>
                        <a:pt x="952" y="5950"/>
                        <a:pt x="1143" y="5983"/>
                      </a:cubicBezTo>
                      <a:cubicBezTo>
                        <a:pt x="1347" y="6011"/>
                        <a:pt x="1562" y="5991"/>
                        <a:pt x="1757" y="6069"/>
                      </a:cubicBezTo>
                      <a:cubicBezTo>
                        <a:pt x="1885" y="6138"/>
                        <a:pt x="1906" y="6297"/>
                        <a:pt x="1903" y="6428"/>
                      </a:cubicBezTo>
                      <a:moveTo>
                        <a:pt x="1327" y="4759"/>
                      </a:moveTo>
                      <a:cubicBezTo>
                        <a:pt x="1416" y="4653"/>
                        <a:pt x="1609" y="4632"/>
                        <a:pt x="1687" y="4761"/>
                      </a:cubicBezTo>
                      <a:cubicBezTo>
                        <a:pt x="1688" y="4794"/>
                        <a:pt x="1690" y="4861"/>
                        <a:pt x="1691" y="4894"/>
                      </a:cubicBezTo>
                      <a:cubicBezTo>
                        <a:pt x="1650" y="4941"/>
                        <a:pt x="1600" y="4986"/>
                        <a:pt x="1532" y="4973"/>
                      </a:cubicBezTo>
                      <a:cubicBezTo>
                        <a:pt x="1412" y="4977"/>
                        <a:pt x="1376" y="4842"/>
                        <a:pt x="1327" y="4759"/>
                      </a:cubicBezTo>
                      <a:moveTo>
                        <a:pt x="2763" y="4181"/>
                      </a:moveTo>
                      <a:cubicBezTo>
                        <a:pt x="2641" y="4158"/>
                        <a:pt x="2513" y="4134"/>
                        <a:pt x="2427" y="4035"/>
                      </a:cubicBezTo>
                      <a:cubicBezTo>
                        <a:pt x="2449" y="3821"/>
                        <a:pt x="2607" y="3663"/>
                        <a:pt x="2673" y="3466"/>
                      </a:cubicBezTo>
                      <a:cubicBezTo>
                        <a:pt x="2682" y="3303"/>
                        <a:pt x="2510" y="3214"/>
                        <a:pt x="2486" y="3060"/>
                      </a:cubicBezTo>
                      <a:cubicBezTo>
                        <a:pt x="2683" y="3029"/>
                        <a:pt x="2905" y="3030"/>
                        <a:pt x="3067" y="3164"/>
                      </a:cubicBezTo>
                      <a:cubicBezTo>
                        <a:pt x="3324" y="3364"/>
                        <a:pt x="3387" y="3720"/>
                        <a:pt x="3346" y="4026"/>
                      </a:cubicBezTo>
                      <a:cubicBezTo>
                        <a:pt x="3330" y="4080"/>
                        <a:pt x="3275" y="4109"/>
                        <a:pt x="3236" y="4145"/>
                      </a:cubicBezTo>
                      <a:cubicBezTo>
                        <a:pt x="3197" y="4157"/>
                        <a:pt x="3158" y="4170"/>
                        <a:pt x="3120" y="4183"/>
                      </a:cubicBezTo>
                      <a:cubicBezTo>
                        <a:pt x="3001" y="4192"/>
                        <a:pt x="2882" y="4188"/>
                        <a:pt x="2763" y="418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solidFill>
                      <a:srgbClr val="015D98"/>
                    </a:solidFill>
                  </a:endParaRPr>
                </a:p>
              </p:txBody>
            </p:sp>
            <p:sp>
              <p:nvSpPr>
                <p:cNvPr id="62" name="Freeform 20"/>
                <p:cNvSpPr>
                  <a:spLocks noEditPoints="1"/>
                </p:cNvSpPr>
                <p:nvPr/>
              </p:nvSpPr>
              <p:spPr bwMode="auto">
                <a:xfrm flipV="1">
                  <a:off x="5275" y="1520"/>
                  <a:ext cx="811" cy="619"/>
                </a:xfrm>
                <a:custGeom>
                  <a:avLst/>
                  <a:gdLst>
                    <a:gd name="T0" fmla="*/ 3328 w 5219"/>
                    <a:gd name="T1" fmla="*/ 3779 h 3979"/>
                    <a:gd name="T2" fmla="*/ 3244 w 5219"/>
                    <a:gd name="T3" fmla="*/ 3239 h 3979"/>
                    <a:gd name="T4" fmla="*/ 3680 w 5219"/>
                    <a:gd name="T5" fmla="*/ 3476 h 3979"/>
                    <a:gd name="T6" fmla="*/ 4578 w 5219"/>
                    <a:gd name="T7" fmla="*/ 2829 h 3979"/>
                    <a:gd name="T8" fmla="*/ 4280 w 5219"/>
                    <a:gd name="T9" fmla="*/ 1554 h 3979"/>
                    <a:gd name="T10" fmla="*/ 5068 w 5219"/>
                    <a:gd name="T11" fmla="*/ 839 h 3979"/>
                    <a:gd name="T12" fmla="*/ 4525 w 5219"/>
                    <a:gd name="T13" fmla="*/ 920 h 3979"/>
                    <a:gd name="T14" fmla="*/ 1354 w 5219"/>
                    <a:gd name="T15" fmla="*/ 860 h 3979"/>
                    <a:gd name="T16" fmla="*/ 726 w 5219"/>
                    <a:gd name="T17" fmla="*/ 253 h 3979"/>
                    <a:gd name="T18" fmla="*/ 95 w 5219"/>
                    <a:gd name="T19" fmla="*/ 262 h 3979"/>
                    <a:gd name="T20" fmla="*/ 250 w 5219"/>
                    <a:gd name="T21" fmla="*/ 1145 h 3979"/>
                    <a:gd name="T22" fmla="*/ 746 w 5219"/>
                    <a:gd name="T23" fmla="*/ 1808 h 3979"/>
                    <a:gd name="T24" fmla="*/ 866 w 5219"/>
                    <a:gd name="T25" fmla="*/ 2688 h 3979"/>
                    <a:gd name="T26" fmla="*/ 1206 w 5219"/>
                    <a:gd name="T27" fmla="*/ 3522 h 3979"/>
                    <a:gd name="T28" fmla="*/ 1633 w 5219"/>
                    <a:gd name="T29" fmla="*/ 2911 h 3979"/>
                    <a:gd name="T30" fmla="*/ 1916 w 5219"/>
                    <a:gd name="T31" fmla="*/ 3433 h 3979"/>
                    <a:gd name="T32" fmla="*/ 2383 w 5219"/>
                    <a:gd name="T33" fmla="*/ 3325 h 3979"/>
                    <a:gd name="T34" fmla="*/ 2166 w 5219"/>
                    <a:gd name="T35" fmla="*/ 2659 h 3979"/>
                    <a:gd name="T36" fmla="*/ 2302 w 5219"/>
                    <a:gd name="T37" fmla="*/ 2197 h 3979"/>
                    <a:gd name="T38" fmla="*/ 2084 w 5219"/>
                    <a:gd name="T39" fmla="*/ 1411 h 3979"/>
                    <a:gd name="T40" fmla="*/ 2468 w 5219"/>
                    <a:gd name="T41" fmla="*/ 2098 h 3979"/>
                    <a:gd name="T42" fmla="*/ 2597 w 5219"/>
                    <a:gd name="T43" fmla="*/ 2771 h 3979"/>
                    <a:gd name="T44" fmla="*/ 2943 w 5219"/>
                    <a:gd name="T45" fmla="*/ 3900 h 3979"/>
                    <a:gd name="T46" fmla="*/ 3388 w 5219"/>
                    <a:gd name="T47" fmla="*/ 2598 h 3979"/>
                    <a:gd name="T48" fmla="*/ 3347 w 5219"/>
                    <a:gd name="T49" fmla="*/ 1576 h 3979"/>
                    <a:gd name="T50" fmla="*/ 3514 w 5219"/>
                    <a:gd name="T51" fmla="*/ 1803 h 3979"/>
                    <a:gd name="T52" fmla="*/ 3671 w 5219"/>
                    <a:gd name="T53" fmla="*/ 2559 h 3979"/>
                    <a:gd name="T54" fmla="*/ 4104 w 5219"/>
                    <a:gd name="T55" fmla="*/ 2613 h 3979"/>
                    <a:gd name="T56" fmla="*/ 4021 w 5219"/>
                    <a:gd name="T57" fmla="*/ 2961 h 3979"/>
                    <a:gd name="T58" fmla="*/ 2931 w 5219"/>
                    <a:gd name="T59" fmla="*/ 2030 h 3979"/>
                    <a:gd name="T60" fmla="*/ 3089 w 5219"/>
                    <a:gd name="T61" fmla="*/ 1736 h 3979"/>
                    <a:gd name="T62" fmla="*/ 2931 w 5219"/>
                    <a:gd name="T63" fmla="*/ 2030 h 3979"/>
                    <a:gd name="T64" fmla="*/ 1378 w 5219"/>
                    <a:gd name="T65" fmla="*/ 1485 h 3979"/>
                    <a:gd name="T66" fmla="*/ 1651 w 5219"/>
                    <a:gd name="T67" fmla="*/ 1559 h 39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5219" h="3979">
                      <a:moveTo>
                        <a:pt x="2943" y="3900"/>
                      </a:moveTo>
                      <a:cubicBezTo>
                        <a:pt x="3085" y="3979"/>
                        <a:pt x="3226" y="3874"/>
                        <a:pt x="3328" y="3779"/>
                      </a:cubicBezTo>
                      <a:cubicBezTo>
                        <a:pt x="3392" y="3715"/>
                        <a:pt x="3482" y="3641"/>
                        <a:pt x="3459" y="3539"/>
                      </a:cubicBezTo>
                      <a:cubicBezTo>
                        <a:pt x="3425" y="3415"/>
                        <a:pt x="3290" y="3356"/>
                        <a:pt x="3244" y="3239"/>
                      </a:cubicBezTo>
                      <a:cubicBezTo>
                        <a:pt x="3222" y="3140"/>
                        <a:pt x="3248" y="3038"/>
                        <a:pt x="3279" y="2944"/>
                      </a:cubicBezTo>
                      <a:cubicBezTo>
                        <a:pt x="3437" y="3103"/>
                        <a:pt x="3550" y="3296"/>
                        <a:pt x="3680" y="3476"/>
                      </a:cubicBezTo>
                      <a:cubicBezTo>
                        <a:pt x="3943" y="3565"/>
                        <a:pt x="4280" y="3568"/>
                        <a:pt x="4493" y="3365"/>
                      </a:cubicBezTo>
                      <a:cubicBezTo>
                        <a:pt x="4636" y="3221"/>
                        <a:pt x="4570" y="3008"/>
                        <a:pt x="4578" y="2829"/>
                      </a:cubicBezTo>
                      <a:cubicBezTo>
                        <a:pt x="4570" y="2525"/>
                        <a:pt x="4637" y="2198"/>
                        <a:pt x="4494" y="1916"/>
                      </a:cubicBezTo>
                      <a:cubicBezTo>
                        <a:pt x="4434" y="1789"/>
                        <a:pt x="4344" y="1679"/>
                        <a:pt x="4280" y="1554"/>
                      </a:cubicBezTo>
                      <a:cubicBezTo>
                        <a:pt x="4570" y="1506"/>
                        <a:pt x="4882" y="1511"/>
                        <a:pt x="5145" y="1361"/>
                      </a:cubicBezTo>
                      <a:cubicBezTo>
                        <a:pt x="5219" y="1188"/>
                        <a:pt x="5144" y="997"/>
                        <a:pt x="5068" y="839"/>
                      </a:cubicBezTo>
                      <a:cubicBezTo>
                        <a:pt x="5015" y="742"/>
                        <a:pt x="4940" y="623"/>
                        <a:pt x="4816" y="625"/>
                      </a:cubicBezTo>
                      <a:cubicBezTo>
                        <a:pt x="4679" y="677"/>
                        <a:pt x="4630" y="832"/>
                        <a:pt x="4525" y="920"/>
                      </a:cubicBezTo>
                      <a:cubicBezTo>
                        <a:pt x="4228" y="1055"/>
                        <a:pt x="3892" y="1016"/>
                        <a:pt x="3574" y="1025"/>
                      </a:cubicBezTo>
                      <a:cubicBezTo>
                        <a:pt x="2830" y="1041"/>
                        <a:pt x="2092" y="940"/>
                        <a:pt x="1354" y="860"/>
                      </a:cubicBezTo>
                      <a:cubicBezTo>
                        <a:pt x="1236" y="826"/>
                        <a:pt x="1124" y="767"/>
                        <a:pt x="1040" y="676"/>
                      </a:cubicBezTo>
                      <a:cubicBezTo>
                        <a:pt x="921" y="547"/>
                        <a:pt x="802" y="413"/>
                        <a:pt x="726" y="253"/>
                      </a:cubicBezTo>
                      <a:cubicBezTo>
                        <a:pt x="662" y="163"/>
                        <a:pt x="592" y="55"/>
                        <a:pt x="473" y="40"/>
                      </a:cubicBezTo>
                      <a:cubicBezTo>
                        <a:pt x="311" y="0"/>
                        <a:pt x="163" y="126"/>
                        <a:pt x="95" y="262"/>
                      </a:cubicBezTo>
                      <a:cubicBezTo>
                        <a:pt x="0" y="420"/>
                        <a:pt x="28" y="611"/>
                        <a:pt x="37" y="786"/>
                      </a:cubicBezTo>
                      <a:cubicBezTo>
                        <a:pt x="89" y="916"/>
                        <a:pt x="140" y="1052"/>
                        <a:pt x="250" y="1145"/>
                      </a:cubicBezTo>
                      <a:cubicBezTo>
                        <a:pt x="396" y="1293"/>
                        <a:pt x="603" y="1354"/>
                        <a:pt x="753" y="1494"/>
                      </a:cubicBezTo>
                      <a:cubicBezTo>
                        <a:pt x="836" y="1586"/>
                        <a:pt x="804" y="1713"/>
                        <a:pt x="746" y="1808"/>
                      </a:cubicBezTo>
                      <a:cubicBezTo>
                        <a:pt x="724" y="1959"/>
                        <a:pt x="709" y="2118"/>
                        <a:pt x="765" y="2264"/>
                      </a:cubicBezTo>
                      <a:cubicBezTo>
                        <a:pt x="816" y="2401"/>
                        <a:pt x="842" y="2545"/>
                        <a:pt x="866" y="2688"/>
                      </a:cubicBezTo>
                      <a:cubicBezTo>
                        <a:pt x="864" y="2857"/>
                        <a:pt x="867" y="3027"/>
                        <a:pt x="920" y="3190"/>
                      </a:cubicBezTo>
                      <a:cubicBezTo>
                        <a:pt x="979" y="3327"/>
                        <a:pt x="1064" y="3459"/>
                        <a:pt x="1206" y="3522"/>
                      </a:cubicBezTo>
                      <a:cubicBezTo>
                        <a:pt x="1460" y="3529"/>
                        <a:pt x="1535" y="3246"/>
                        <a:pt x="1562" y="3044"/>
                      </a:cubicBezTo>
                      <a:cubicBezTo>
                        <a:pt x="1585" y="3000"/>
                        <a:pt x="1609" y="2956"/>
                        <a:pt x="1633" y="2911"/>
                      </a:cubicBezTo>
                      <a:cubicBezTo>
                        <a:pt x="1702" y="2907"/>
                        <a:pt x="1755" y="2942"/>
                        <a:pt x="1792" y="3000"/>
                      </a:cubicBezTo>
                      <a:cubicBezTo>
                        <a:pt x="1846" y="3140"/>
                        <a:pt x="1846" y="3300"/>
                        <a:pt x="1916" y="3433"/>
                      </a:cubicBezTo>
                      <a:cubicBezTo>
                        <a:pt x="2031" y="3538"/>
                        <a:pt x="2134" y="3712"/>
                        <a:pt x="2310" y="3699"/>
                      </a:cubicBezTo>
                      <a:cubicBezTo>
                        <a:pt x="2367" y="3584"/>
                        <a:pt x="2423" y="3455"/>
                        <a:pt x="2383" y="3325"/>
                      </a:cubicBezTo>
                      <a:cubicBezTo>
                        <a:pt x="2320" y="3133"/>
                        <a:pt x="2155" y="2990"/>
                        <a:pt x="2114" y="2788"/>
                      </a:cubicBezTo>
                      <a:cubicBezTo>
                        <a:pt x="2098" y="2736"/>
                        <a:pt x="2139" y="2698"/>
                        <a:pt x="2166" y="2659"/>
                      </a:cubicBezTo>
                      <a:cubicBezTo>
                        <a:pt x="2220" y="2587"/>
                        <a:pt x="2269" y="2512"/>
                        <a:pt x="2322" y="2439"/>
                      </a:cubicBezTo>
                      <a:cubicBezTo>
                        <a:pt x="2335" y="2358"/>
                        <a:pt x="2333" y="2274"/>
                        <a:pt x="2302" y="2197"/>
                      </a:cubicBezTo>
                      <a:cubicBezTo>
                        <a:pt x="2207" y="2020"/>
                        <a:pt x="2102" y="1843"/>
                        <a:pt x="2049" y="1647"/>
                      </a:cubicBezTo>
                      <a:cubicBezTo>
                        <a:pt x="2024" y="1566"/>
                        <a:pt x="2055" y="1486"/>
                        <a:pt x="2084" y="1411"/>
                      </a:cubicBezTo>
                      <a:cubicBezTo>
                        <a:pt x="2205" y="1382"/>
                        <a:pt x="2367" y="1380"/>
                        <a:pt x="2422" y="1518"/>
                      </a:cubicBezTo>
                      <a:cubicBezTo>
                        <a:pt x="2457" y="1710"/>
                        <a:pt x="2400" y="1911"/>
                        <a:pt x="2468" y="2098"/>
                      </a:cubicBezTo>
                      <a:cubicBezTo>
                        <a:pt x="2565" y="2169"/>
                        <a:pt x="2721" y="2209"/>
                        <a:pt x="2746" y="2342"/>
                      </a:cubicBezTo>
                      <a:cubicBezTo>
                        <a:pt x="2728" y="2493"/>
                        <a:pt x="2697" y="2651"/>
                        <a:pt x="2597" y="2771"/>
                      </a:cubicBezTo>
                      <a:cubicBezTo>
                        <a:pt x="2499" y="2886"/>
                        <a:pt x="2517" y="3050"/>
                        <a:pt x="2548" y="3187"/>
                      </a:cubicBezTo>
                      <a:cubicBezTo>
                        <a:pt x="2617" y="3454"/>
                        <a:pt x="2782" y="3681"/>
                        <a:pt x="2943" y="3900"/>
                      </a:cubicBezTo>
                      <a:moveTo>
                        <a:pt x="3799" y="2930"/>
                      </a:moveTo>
                      <a:cubicBezTo>
                        <a:pt x="3650" y="2834"/>
                        <a:pt x="3521" y="2712"/>
                        <a:pt x="3388" y="2598"/>
                      </a:cubicBezTo>
                      <a:cubicBezTo>
                        <a:pt x="3273" y="2498"/>
                        <a:pt x="3286" y="2333"/>
                        <a:pt x="3284" y="2195"/>
                      </a:cubicBezTo>
                      <a:cubicBezTo>
                        <a:pt x="3294" y="1988"/>
                        <a:pt x="3283" y="1775"/>
                        <a:pt x="3347" y="1576"/>
                      </a:cubicBezTo>
                      <a:cubicBezTo>
                        <a:pt x="3363" y="1577"/>
                        <a:pt x="3395" y="1580"/>
                        <a:pt x="3411" y="1582"/>
                      </a:cubicBezTo>
                      <a:cubicBezTo>
                        <a:pt x="3446" y="1655"/>
                        <a:pt x="3480" y="1729"/>
                        <a:pt x="3514" y="1803"/>
                      </a:cubicBezTo>
                      <a:cubicBezTo>
                        <a:pt x="3520" y="1888"/>
                        <a:pt x="3526" y="1973"/>
                        <a:pt x="3534" y="2058"/>
                      </a:cubicBezTo>
                      <a:cubicBezTo>
                        <a:pt x="3567" y="2227"/>
                        <a:pt x="3550" y="2419"/>
                        <a:pt x="3671" y="2559"/>
                      </a:cubicBezTo>
                      <a:cubicBezTo>
                        <a:pt x="3792" y="2558"/>
                        <a:pt x="3918" y="2545"/>
                        <a:pt x="4034" y="2588"/>
                      </a:cubicBezTo>
                      <a:cubicBezTo>
                        <a:pt x="4052" y="2594"/>
                        <a:pt x="4087" y="2607"/>
                        <a:pt x="4104" y="2613"/>
                      </a:cubicBezTo>
                      <a:cubicBezTo>
                        <a:pt x="4119" y="2630"/>
                        <a:pt x="4149" y="2663"/>
                        <a:pt x="4164" y="2679"/>
                      </a:cubicBezTo>
                      <a:cubicBezTo>
                        <a:pt x="4148" y="2787"/>
                        <a:pt x="4102" y="2886"/>
                        <a:pt x="4021" y="2961"/>
                      </a:cubicBezTo>
                      <a:cubicBezTo>
                        <a:pt x="3947" y="2956"/>
                        <a:pt x="3863" y="2976"/>
                        <a:pt x="3799" y="2930"/>
                      </a:cubicBezTo>
                      <a:moveTo>
                        <a:pt x="2931" y="2030"/>
                      </a:moveTo>
                      <a:cubicBezTo>
                        <a:pt x="2808" y="1931"/>
                        <a:pt x="2762" y="1769"/>
                        <a:pt x="2780" y="1616"/>
                      </a:cubicBezTo>
                      <a:cubicBezTo>
                        <a:pt x="2888" y="1627"/>
                        <a:pt x="3032" y="1624"/>
                        <a:pt x="3089" y="1736"/>
                      </a:cubicBezTo>
                      <a:cubicBezTo>
                        <a:pt x="3133" y="1848"/>
                        <a:pt x="3099" y="1981"/>
                        <a:pt x="2984" y="2032"/>
                      </a:cubicBezTo>
                      <a:cubicBezTo>
                        <a:pt x="2971" y="2031"/>
                        <a:pt x="2944" y="2031"/>
                        <a:pt x="2931" y="2030"/>
                      </a:cubicBezTo>
                      <a:moveTo>
                        <a:pt x="1458" y="2056"/>
                      </a:moveTo>
                      <a:cubicBezTo>
                        <a:pt x="1412" y="1871"/>
                        <a:pt x="1294" y="1675"/>
                        <a:pt x="1378" y="1485"/>
                      </a:cubicBezTo>
                      <a:cubicBezTo>
                        <a:pt x="1437" y="1467"/>
                        <a:pt x="1494" y="1436"/>
                        <a:pt x="1557" y="1437"/>
                      </a:cubicBezTo>
                      <a:cubicBezTo>
                        <a:pt x="1615" y="1447"/>
                        <a:pt x="1639" y="1509"/>
                        <a:pt x="1651" y="1559"/>
                      </a:cubicBezTo>
                      <a:cubicBezTo>
                        <a:pt x="1677" y="1744"/>
                        <a:pt x="1601" y="1936"/>
                        <a:pt x="1458" y="205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solidFill>
                      <a:srgbClr val="015D98"/>
                    </a:solidFill>
                  </a:endParaRPr>
                </a:p>
              </p:txBody>
            </p:sp>
            <p:sp>
              <p:nvSpPr>
                <p:cNvPr id="63" name="Freeform 21"/>
                <p:cNvSpPr>
                  <a:spLocks noEditPoints="1"/>
                </p:cNvSpPr>
                <p:nvPr/>
              </p:nvSpPr>
              <p:spPr bwMode="auto">
                <a:xfrm flipV="1">
                  <a:off x="2626" y="1614"/>
                  <a:ext cx="486" cy="857"/>
                </a:xfrm>
                <a:custGeom>
                  <a:avLst/>
                  <a:gdLst>
                    <a:gd name="T0" fmla="*/ 1079 w 3132"/>
                    <a:gd name="T1" fmla="*/ 5329 h 5513"/>
                    <a:gd name="T2" fmla="*/ 2577 w 3132"/>
                    <a:gd name="T3" fmla="*/ 5426 h 5513"/>
                    <a:gd name="T4" fmla="*/ 2990 w 3132"/>
                    <a:gd name="T5" fmla="*/ 5213 h 5513"/>
                    <a:gd name="T6" fmla="*/ 3110 w 3132"/>
                    <a:gd name="T7" fmla="*/ 4652 h 5513"/>
                    <a:gd name="T8" fmla="*/ 2997 w 3132"/>
                    <a:gd name="T9" fmla="*/ 3802 h 5513"/>
                    <a:gd name="T10" fmla="*/ 2962 w 3132"/>
                    <a:gd name="T11" fmla="*/ 3622 h 5513"/>
                    <a:gd name="T12" fmla="*/ 2659 w 3132"/>
                    <a:gd name="T13" fmla="*/ 3076 h 5513"/>
                    <a:gd name="T14" fmla="*/ 2124 w 3132"/>
                    <a:gd name="T15" fmla="*/ 2495 h 5513"/>
                    <a:gd name="T16" fmla="*/ 2369 w 3132"/>
                    <a:gd name="T17" fmla="*/ 2129 h 5513"/>
                    <a:gd name="T18" fmla="*/ 2436 w 3132"/>
                    <a:gd name="T19" fmla="*/ 1933 h 5513"/>
                    <a:gd name="T20" fmla="*/ 2439 w 3132"/>
                    <a:gd name="T21" fmla="*/ 1191 h 5513"/>
                    <a:gd name="T22" fmla="*/ 2439 w 3132"/>
                    <a:gd name="T23" fmla="*/ 595 h 5513"/>
                    <a:gd name="T24" fmla="*/ 1787 w 3132"/>
                    <a:gd name="T25" fmla="*/ 58 h 5513"/>
                    <a:gd name="T26" fmla="*/ 1155 w 3132"/>
                    <a:gd name="T27" fmla="*/ 18 h 5513"/>
                    <a:gd name="T28" fmla="*/ 766 w 3132"/>
                    <a:gd name="T29" fmla="*/ 371 h 5513"/>
                    <a:gd name="T30" fmla="*/ 766 w 3132"/>
                    <a:gd name="T31" fmla="*/ 939 h 5513"/>
                    <a:gd name="T32" fmla="*/ 264 w 3132"/>
                    <a:gd name="T33" fmla="*/ 1321 h 5513"/>
                    <a:gd name="T34" fmla="*/ 302 w 3132"/>
                    <a:gd name="T35" fmla="*/ 1947 h 5513"/>
                    <a:gd name="T36" fmla="*/ 907 w 3132"/>
                    <a:gd name="T37" fmla="*/ 2151 h 5513"/>
                    <a:gd name="T38" fmla="*/ 1447 w 3132"/>
                    <a:gd name="T39" fmla="*/ 2363 h 5513"/>
                    <a:gd name="T40" fmla="*/ 1150 w 3132"/>
                    <a:gd name="T41" fmla="*/ 2451 h 5513"/>
                    <a:gd name="T42" fmla="*/ 634 w 3132"/>
                    <a:gd name="T43" fmla="*/ 2788 h 5513"/>
                    <a:gd name="T44" fmla="*/ 293 w 3132"/>
                    <a:gd name="T45" fmla="*/ 2936 h 5513"/>
                    <a:gd name="T46" fmla="*/ 49 w 3132"/>
                    <a:gd name="T47" fmla="*/ 3660 h 5513"/>
                    <a:gd name="T48" fmla="*/ 67 w 3132"/>
                    <a:gd name="T49" fmla="*/ 4987 h 5513"/>
                    <a:gd name="T50" fmla="*/ 346 w 3132"/>
                    <a:gd name="T51" fmla="*/ 5371 h 5513"/>
                    <a:gd name="T52" fmla="*/ 1079 w 3132"/>
                    <a:gd name="T53" fmla="*/ 5329 h 5513"/>
                    <a:gd name="T54" fmla="*/ 1885 w 3132"/>
                    <a:gd name="T55" fmla="*/ 4765 h 5513"/>
                    <a:gd name="T56" fmla="*/ 1860 w 3132"/>
                    <a:gd name="T57" fmla="*/ 4465 h 5513"/>
                    <a:gd name="T58" fmla="*/ 1986 w 3132"/>
                    <a:gd name="T59" fmla="*/ 4084 h 5513"/>
                    <a:gd name="T60" fmla="*/ 2076 w 3132"/>
                    <a:gd name="T61" fmla="*/ 3482 h 5513"/>
                    <a:gd name="T62" fmla="*/ 2427 w 3132"/>
                    <a:gd name="T63" fmla="*/ 3491 h 5513"/>
                    <a:gd name="T64" fmla="*/ 2531 w 3132"/>
                    <a:gd name="T65" fmla="*/ 4295 h 5513"/>
                    <a:gd name="T66" fmla="*/ 2483 w 3132"/>
                    <a:gd name="T67" fmla="*/ 4700 h 5513"/>
                    <a:gd name="T68" fmla="*/ 1885 w 3132"/>
                    <a:gd name="T69" fmla="*/ 4765 h 5513"/>
                    <a:gd name="T70" fmla="*/ 945 w 3132"/>
                    <a:gd name="T71" fmla="*/ 4548 h 5513"/>
                    <a:gd name="T72" fmla="*/ 614 w 3132"/>
                    <a:gd name="T73" fmla="*/ 4412 h 5513"/>
                    <a:gd name="T74" fmla="*/ 602 w 3132"/>
                    <a:gd name="T75" fmla="*/ 3869 h 5513"/>
                    <a:gd name="T76" fmla="*/ 822 w 3132"/>
                    <a:gd name="T77" fmla="*/ 3177 h 5513"/>
                    <a:gd name="T78" fmla="*/ 1025 w 3132"/>
                    <a:gd name="T79" fmla="*/ 3144 h 5513"/>
                    <a:gd name="T80" fmla="*/ 1402 w 3132"/>
                    <a:gd name="T81" fmla="*/ 3672 h 5513"/>
                    <a:gd name="T82" fmla="*/ 893 w 3132"/>
                    <a:gd name="T83" fmla="*/ 3857 h 5513"/>
                    <a:gd name="T84" fmla="*/ 890 w 3132"/>
                    <a:gd name="T85" fmla="*/ 3999 h 5513"/>
                    <a:gd name="T86" fmla="*/ 1349 w 3132"/>
                    <a:gd name="T87" fmla="*/ 4314 h 5513"/>
                    <a:gd name="T88" fmla="*/ 1338 w 3132"/>
                    <a:gd name="T89" fmla="*/ 4634 h 5513"/>
                    <a:gd name="T90" fmla="*/ 945 w 3132"/>
                    <a:gd name="T91" fmla="*/ 4548 h 5513"/>
                    <a:gd name="T92" fmla="*/ 1262 w 3132"/>
                    <a:gd name="T93" fmla="*/ 1731 h 5513"/>
                    <a:gd name="T94" fmla="*/ 747 w 3132"/>
                    <a:gd name="T95" fmla="*/ 1435 h 5513"/>
                    <a:gd name="T96" fmla="*/ 1085 w 3132"/>
                    <a:gd name="T97" fmla="*/ 1212 h 5513"/>
                    <a:gd name="T98" fmla="*/ 1297 w 3132"/>
                    <a:gd name="T99" fmla="*/ 1219 h 5513"/>
                    <a:gd name="T100" fmla="*/ 1490 w 3132"/>
                    <a:gd name="T101" fmla="*/ 1739 h 5513"/>
                    <a:gd name="T102" fmla="*/ 1262 w 3132"/>
                    <a:gd name="T103" fmla="*/ 1731 h 55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3132" h="5513">
                      <a:moveTo>
                        <a:pt x="1079" y="5329"/>
                      </a:moveTo>
                      <a:cubicBezTo>
                        <a:pt x="1580" y="5339"/>
                        <a:pt x="2074" y="5513"/>
                        <a:pt x="2577" y="5426"/>
                      </a:cubicBezTo>
                      <a:cubicBezTo>
                        <a:pt x="2727" y="5386"/>
                        <a:pt x="2890" y="5341"/>
                        <a:pt x="2990" y="5213"/>
                      </a:cubicBezTo>
                      <a:cubicBezTo>
                        <a:pt x="3123" y="5060"/>
                        <a:pt x="3132" y="4844"/>
                        <a:pt x="3110" y="4652"/>
                      </a:cubicBezTo>
                      <a:cubicBezTo>
                        <a:pt x="3077" y="4368"/>
                        <a:pt x="3037" y="4085"/>
                        <a:pt x="2997" y="3802"/>
                      </a:cubicBezTo>
                      <a:cubicBezTo>
                        <a:pt x="2983" y="3743"/>
                        <a:pt x="2972" y="3683"/>
                        <a:pt x="2962" y="3622"/>
                      </a:cubicBezTo>
                      <a:cubicBezTo>
                        <a:pt x="2904" y="3421"/>
                        <a:pt x="2820" y="3218"/>
                        <a:pt x="2659" y="3076"/>
                      </a:cubicBezTo>
                      <a:cubicBezTo>
                        <a:pt x="2487" y="2875"/>
                        <a:pt x="2214" y="2761"/>
                        <a:pt x="2124" y="2495"/>
                      </a:cubicBezTo>
                      <a:cubicBezTo>
                        <a:pt x="2193" y="2364"/>
                        <a:pt x="2316" y="2269"/>
                        <a:pt x="2369" y="2129"/>
                      </a:cubicBezTo>
                      <a:cubicBezTo>
                        <a:pt x="2394" y="2065"/>
                        <a:pt x="2412" y="1998"/>
                        <a:pt x="2436" y="1933"/>
                      </a:cubicBezTo>
                      <a:cubicBezTo>
                        <a:pt x="2465" y="1687"/>
                        <a:pt x="2446" y="1438"/>
                        <a:pt x="2439" y="1191"/>
                      </a:cubicBezTo>
                      <a:cubicBezTo>
                        <a:pt x="2432" y="992"/>
                        <a:pt x="2456" y="793"/>
                        <a:pt x="2439" y="595"/>
                      </a:cubicBezTo>
                      <a:cubicBezTo>
                        <a:pt x="2341" y="311"/>
                        <a:pt x="2070" y="125"/>
                        <a:pt x="1787" y="58"/>
                      </a:cubicBezTo>
                      <a:cubicBezTo>
                        <a:pt x="1582" y="0"/>
                        <a:pt x="1366" y="0"/>
                        <a:pt x="1155" y="18"/>
                      </a:cubicBezTo>
                      <a:cubicBezTo>
                        <a:pt x="970" y="43"/>
                        <a:pt x="806" y="187"/>
                        <a:pt x="766" y="371"/>
                      </a:cubicBezTo>
                      <a:cubicBezTo>
                        <a:pt x="806" y="554"/>
                        <a:pt x="897" y="771"/>
                        <a:pt x="766" y="939"/>
                      </a:cubicBezTo>
                      <a:cubicBezTo>
                        <a:pt x="645" y="1123"/>
                        <a:pt x="402" y="1156"/>
                        <a:pt x="264" y="1321"/>
                      </a:cubicBezTo>
                      <a:cubicBezTo>
                        <a:pt x="127" y="1508"/>
                        <a:pt x="202" y="1761"/>
                        <a:pt x="302" y="1947"/>
                      </a:cubicBezTo>
                      <a:cubicBezTo>
                        <a:pt x="438" y="2141"/>
                        <a:pt x="696" y="2134"/>
                        <a:pt x="907" y="2151"/>
                      </a:cubicBezTo>
                      <a:cubicBezTo>
                        <a:pt x="1098" y="2165"/>
                        <a:pt x="1343" y="2173"/>
                        <a:pt x="1447" y="2363"/>
                      </a:cubicBezTo>
                      <a:cubicBezTo>
                        <a:pt x="1352" y="2405"/>
                        <a:pt x="1254" y="2441"/>
                        <a:pt x="1150" y="2451"/>
                      </a:cubicBezTo>
                      <a:cubicBezTo>
                        <a:pt x="963" y="2540"/>
                        <a:pt x="824" y="2704"/>
                        <a:pt x="634" y="2788"/>
                      </a:cubicBezTo>
                      <a:cubicBezTo>
                        <a:pt x="512" y="2810"/>
                        <a:pt x="381" y="2841"/>
                        <a:pt x="293" y="2936"/>
                      </a:cubicBezTo>
                      <a:cubicBezTo>
                        <a:pt x="113" y="3130"/>
                        <a:pt x="43" y="3402"/>
                        <a:pt x="49" y="3660"/>
                      </a:cubicBezTo>
                      <a:cubicBezTo>
                        <a:pt x="52" y="4102"/>
                        <a:pt x="0" y="4548"/>
                        <a:pt x="67" y="4987"/>
                      </a:cubicBezTo>
                      <a:cubicBezTo>
                        <a:pt x="97" y="5144"/>
                        <a:pt x="151" y="5360"/>
                        <a:pt x="346" y="5371"/>
                      </a:cubicBezTo>
                      <a:cubicBezTo>
                        <a:pt x="591" y="5382"/>
                        <a:pt x="834" y="5324"/>
                        <a:pt x="1079" y="5329"/>
                      </a:cubicBezTo>
                      <a:moveTo>
                        <a:pt x="1885" y="4765"/>
                      </a:moveTo>
                      <a:cubicBezTo>
                        <a:pt x="1872" y="4666"/>
                        <a:pt x="1861" y="4565"/>
                        <a:pt x="1860" y="4465"/>
                      </a:cubicBezTo>
                      <a:cubicBezTo>
                        <a:pt x="1864" y="4328"/>
                        <a:pt x="1935" y="4207"/>
                        <a:pt x="1986" y="4084"/>
                      </a:cubicBezTo>
                      <a:cubicBezTo>
                        <a:pt x="2087" y="3895"/>
                        <a:pt x="1939" y="3662"/>
                        <a:pt x="2076" y="3482"/>
                      </a:cubicBezTo>
                      <a:cubicBezTo>
                        <a:pt x="2154" y="3356"/>
                        <a:pt x="2354" y="3364"/>
                        <a:pt x="2427" y="3491"/>
                      </a:cubicBezTo>
                      <a:cubicBezTo>
                        <a:pt x="2590" y="3729"/>
                        <a:pt x="2483" y="4030"/>
                        <a:pt x="2531" y="4295"/>
                      </a:cubicBezTo>
                      <a:cubicBezTo>
                        <a:pt x="2552" y="4429"/>
                        <a:pt x="2598" y="4595"/>
                        <a:pt x="2483" y="4700"/>
                      </a:cubicBezTo>
                      <a:cubicBezTo>
                        <a:pt x="2322" y="4842"/>
                        <a:pt x="2075" y="4841"/>
                        <a:pt x="1885" y="4765"/>
                      </a:cubicBezTo>
                      <a:moveTo>
                        <a:pt x="945" y="4548"/>
                      </a:moveTo>
                      <a:cubicBezTo>
                        <a:pt x="833" y="4511"/>
                        <a:pt x="702" y="4499"/>
                        <a:pt x="614" y="4412"/>
                      </a:cubicBezTo>
                      <a:cubicBezTo>
                        <a:pt x="588" y="4233"/>
                        <a:pt x="606" y="4050"/>
                        <a:pt x="602" y="3869"/>
                      </a:cubicBezTo>
                      <a:cubicBezTo>
                        <a:pt x="606" y="3627"/>
                        <a:pt x="626" y="3347"/>
                        <a:pt x="822" y="3177"/>
                      </a:cubicBezTo>
                      <a:cubicBezTo>
                        <a:pt x="874" y="3120"/>
                        <a:pt x="958" y="3151"/>
                        <a:pt x="1025" y="3144"/>
                      </a:cubicBezTo>
                      <a:cubicBezTo>
                        <a:pt x="1186" y="3287"/>
                        <a:pt x="1366" y="3449"/>
                        <a:pt x="1402" y="3672"/>
                      </a:cubicBezTo>
                      <a:cubicBezTo>
                        <a:pt x="1219" y="3682"/>
                        <a:pt x="1017" y="3706"/>
                        <a:pt x="893" y="3857"/>
                      </a:cubicBezTo>
                      <a:cubicBezTo>
                        <a:pt x="892" y="3905"/>
                        <a:pt x="890" y="3952"/>
                        <a:pt x="890" y="3999"/>
                      </a:cubicBezTo>
                      <a:cubicBezTo>
                        <a:pt x="1013" y="4145"/>
                        <a:pt x="1206" y="4194"/>
                        <a:pt x="1349" y="4314"/>
                      </a:cubicBezTo>
                      <a:cubicBezTo>
                        <a:pt x="1435" y="4403"/>
                        <a:pt x="1360" y="4533"/>
                        <a:pt x="1338" y="4634"/>
                      </a:cubicBezTo>
                      <a:cubicBezTo>
                        <a:pt x="1205" y="4613"/>
                        <a:pt x="1076" y="4577"/>
                        <a:pt x="945" y="4548"/>
                      </a:cubicBezTo>
                      <a:moveTo>
                        <a:pt x="1262" y="1731"/>
                      </a:moveTo>
                      <a:cubicBezTo>
                        <a:pt x="1085" y="1653"/>
                        <a:pt x="845" y="1622"/>
                        <a:pt x="747" y="1435"/>
                      </a:cubicBezTo>
                      <a:cubicBezTo>
                        <a:pt x="757" y="1275"/>
                        <a:pt x="975" y="1277"/>
                        <a:pt x="1085" y="1212"/>
                      </a:cubicBezTo>
                      <a:cubicBezTo>
                        <a:pt x="1156" y="1210"/>
                        <a:pt x="1227" y="1212"/>
                        <a:pt x="1297" y="1219"/>
                      </a:cubicBezTo>
                      <a:cubicBezTo>
                        <a:pt x="1462" y="1328"/>
                        <a:pt x="1552" y="1549"/>
                        <a:pt x="1490" y="1739"/>
                      </a:cubicBezTo>
                      <a:cubicBezTo>
                        <a:pt x="1414" y="1740"/>
                        <a:pt x="1338" y="1737"/>
                        <a:pt x="1262" y="173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solidFill>
                      <a:srgbClr val="015D98"/>
                    </a:solidFill>
                  </a:endParaRPr>
                </a:p>
              </p:txBody>
            </p:sp>
            <p:sp>
              <p:nvSpPr>
                <p:cNvPr id="64" name="Freeform 22"/>
                <p:cNvSpPr>
                  <a:spLocks/>
                </p:cNvSpPr>
                <p:nvPr/>
              </p:nvSpPr>
              <p:spPr bwMode="auto">
                <a:xfrm flipV="1">
                  <a:off x="4215" y="1625"/>
                  <a:ext cx="715" cy="799"/>
                </a:xfrm>
                <a:custGeom>
                  <a:avLst/>
                  <a:gdLst>
                    <a:gd name="T0" fmla="*/ 3618 w 4602"/>
                    <a:gd name="T1" fmla="*/ 5068 h 5134"/>
                    <a:gd name="T2" fmla="*/ 4137 w 4602"/>
                    <a:gd name="T3" fmla="*/ 4960 h 5134"/>
                    <a:gd name="T4" fmla="*/ 4204 w 4602"/>
                    <a:gd name="T5" fmla="*/ 4551 h 5134"/>
                    <a:gd name="T6" fmla="*/ 3356 w 4602"/>
                    <a:gd name="T7" fmla="*/ 3389 h 5134"/>
                    <a:gd name="T8" fmla="*/ 3438 w 4602"/>
                    <a:gd name="T9" fmla="*/ 3348 h 5134"/>
                    <a:gd name="T10" fmla="*/ 3627 w 4602"/>
                    <a:gd name="T11" fmla="*/ 3385 h 5134"/>
                    <a:gd name="T12" fmla="*/ 4398 w 4602"/>
                    <a:gd name="T13" fmla="*/ 3432 h 5134"/>
                    <a:gd name="T14" fmla="*/ 4545 w 4602"/>
                    <a:gd name="T15" fmla="*/ 3042 h 5134"/>
                    <a:gd name="T16" fmla="*/ 4394 w 4602"/>
                    <a:gd name="T17" fmla="*/ 2789 h 5134"/>
                    <a:gd name="T18" fmla="*/ 3871 w 4602"/>
                    <a:gd name="T19" fmla="*/ 2703 h 5134"/>
                    <a:gd name="T20" fmla="*/ 3449 w 4602"/>
                    <a:gd name="T21" fmla="*/ 2645 h 5134"/>
                    <a:gd name="T22" fmla="*/ 2833 w 4602"/>
                    <a:gd name="T23" fmla="*/ 2133 h 5134"/>
                    <a:gd name="T24" fmla="*/ 1522 w 4602"/>
                    <a:gd name="T25" fmla="*/ 763 h 5134"/>
                    <a:gd name="T26" fmla="*/ 401 w 4602"/>
                    <a:gd name="T27" fmla="*/ 44 h 5134"/>
                    <a:gd name="T28" fmla="*/ 46 w 4602"/>
                    <a:gd name="T29" fmla="*/ 16 h 5134"/>
                    <a:gd name="T30" fmla="*/ 23 w 4602"/>
                    <a:gd name="T31" fmla="*/ 219 h 5134"/>
                    <a:gd name="T32" fmla="*/ 460 w 4602"/>
                    <a:gd name="T33" fmla="*/ 773 h 5134"/>
                    <a:gd name="T34" fmla="*/ 1741 w 4602"/>
                    <a:gd name="T35" fmla="*/ 1894 h 5134"/>
                    <a:gd name="T36" fmla="*/ 2029 w 4602"/>
                    <a:gd name="T37" fmla="*/ 2343 h 5134"/>
                    <a:gd name="T38" fmla="*/ 1933 w 4602"/>
                    <a:gd name="T39" fmla="*/ 2340 h 5134"/>
                    <a:gd name="T40" fmla="*/ 1571 w 4602"/>
                    <a:gd name="T41" fmla="*/ 2316 h 5134"/>
                    <a:gd name="T42" fmla="*/ 1352 w 4602"/>
                    <a:gd name="T43" fmla="*/ 2571 h 5134"/>
                    <a:gd name="T44" fmla="*/ 1467 w 4602"/>
                    <a:gd name="T45" fmla="*/ 3145 h 5134"/>
                    <a:gd name="T46" fmla="*/ 1896 w 4602"/>
                    <a:gd name="T47" fmla="*/ 3225 h 5134"/>
                    <a:gd name="T48" fmla="*/ 2470 w 4602"/>
                    <a:gd name="T49" fmla="*/ 3406 h 5134"/>
                    <a:gd name="T50" fmla="*/ 3110 w 4602"/>
                    <a:gd name="T51" fmla="*/ 4611 h 5134"/>
                    <a:gd name="T52" fmla="*/ 3618 w 4602"/>
                    <a:gd name="T53" fmla="*/ 5068 h 5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4602" h="5134">
                      <a:moveTo>
                        <a:pt x="3618" y="5068"/>
                      </a:moveTo>
                      <a:cubicBezTo>
                        <a:pt x="3790" y="5134"/>
                        <a:pt x="4023" y="5125"/>
                        <a:pt x="4137" y="4960"/>
                      </a:cubicBezTo>
                      <a:cubicBezTo>
                        <a:pt x="4238" y="4847"/>
                        <a:pt x="4208" y="4689"/>
                        <a:pt x="4204" y="4551"/>
                      </a:cubicBezTo>
                      <a:cubicBezTo>
                        <a:pt x="4055" y="4076"/>
                        <a:pt x="3613" y="3795"/>
                        <a:pt x="3356" y="3389"/>
                      </a:cubicBezTo>
                      <a:cubicBezTo>
                        <a:pt x="3383" y="3375"/>
                        <a:pt x="3411" y="3361"/>
                        <a:pt x="3438" y="3348"/>
                      </a:cubicBezTo>
                      <a:cubicBezTo>
                        <a:pt x="3500" y="3363"/>
                        <a:pt x="3563" y="3374"/>
                        <a:pt x="3627" y="3385"/>
                      </a:cubicBezTo>
                      <a:cubicBezTo>
                        <a:pt x="3870" y="3472"/>
                        <a:pt x="4151" y="3550"/>
                        <a:pt x="4398" y="3432"/>
                      </a:cubicBezTo>
                      <a:cubicBezTo>
                        <a:pt x="4544" y="3368"/>
                        <a:pt x="4602" y="3186"/>
                        <a:pt x="4545" y="3042"/>
                      </a:cubicBezTo>
                      <a:cubicBezTo>
                        <a:pt x="4506" y="2952"/>
                        <a:pt x="4460" y="2862"/>
                        <a:pt x="4394" y="2789"/>
                      </a:cubicBezTo>
                      <a:cubicBezTo>
                        <a:pt x="4246" y="2673"/>
                        <a:pt x="4046" y="2707"/>
                        <a:pt x="3871" y="2703"/>
                      </a:cubicBezTo>
                      <a:cubicBezTo>
                        <a:pt x="3728" y="2712"/>
                        <a:pt x="3586" y="2685"/>
                        <a:pt x="3449" y="2645"/>
                      </a:cubicBezTo>
                      <a:cubicBezTo>
                        <a:pt x="3189" y="2552"/>
                        <a:pt x="3006" y="2338"/>
                        <a:pt x="2833" y="2133"/>
                      </a:cubicBezTo>
                      <a:cubicBezTo>
                        <a:pt x="2426" y="1649"/>
                        <a:pt x="2018" y="1159"/>
                        <a:pt x="1522" y="763"/>
                      </a:cubicBezTo>
                      <a:cubicBezTo>
                        <a:pt x="1172" y="491"/>
                        <a:pt x="824" y="196"/>
                        <a:pt x="401" y="44"/>
                      </a:cubicBezTo>
                      <a:cubicBezTo>
                        <a:pt x="288" y="0"/>
                        <a:pt x="164" y="9"/>
                        <a:pt x="46" y="16"/>
                      </a:cubicBezTo>
                      <a:cubicBezTo>
                        <a:pt x="30" y="82"/>
                        <a:pt x="0" y="151"/>
                        <a:pt x="23" y="219"/>
                      </a:cubicBezTo>
                      <a:cubicBezTo>
                        <a:pt x="93" y="450"/>
                        <a:pt x="267" y="634"/>
                        <a:pt x="460" y="773"/>
                      </a:cubicBezTo>
                      <a:cubicBezTo>
                        <a:pt x="915" y="1111"/>
                        <a:pt x="1384" y="1448"/>
                        <a:pt x="1741" y="1894"/>
                      </a:cubicBezTo>
                      <a:cubicBezTo>
                        <a:pt x="1852" y="2033"/>
                        <a:pt x="1964" y="2176"/>
                        <a:pt x="2029" y="2343"/>
                      </a:cubicBezTo>
                      <a:cubicBezTo>
                        <a:pt x="1997" y="2342"/>
                        <a:pt x="1965" y="2341"/>
                        <a:pt x="1933" y="2340"/>
                      </a:cubicBezTo>
                      <a:cubicBezTo>
                        <a:pt x="1816" y="2303"/>
                        <a:pt x="1692" y="2316"/>
                        <a:pt x="1571" y="2316"/>
                      </a:cubicBezTo>
                      <a:cubicBezTo>
                        <a:pt x="1471" y="2375"/>
                        <a:pt x="1401" y="2467"/>
                        <a:pt x="1352" y="2571"/>
                      </a:cubicBezTo>
                      <a:cubicBezTo>
                        <a:pt x="1337" y="2766"/>
                        <a:pt x="1295" y="3003"/>
                        <a:pt x="1467" y="3145"/>
                      </a:cubicBezTo>
                      <a:cubicBezTo>
                        <a:pt x="1574" y="3274"/>
                        <a:pt x="1751" y="3213"/>
                        <a:pt x="1896" y="3225"/>
                      </a:cubicBezTo>
                      <a:cubicBezTo>
                        <a:pt x="2095" y="3228"/>
                        <a:pt x="2351" y="3211"/>
                        <a:pt x="2470" y="3406"/>
                      </a:cubicBezTo>
                      <a:cubicBezTo>
                        <a:pt x="2638" y="3830"/>
                        <a:pt x="2867" y="4226"/>
                        <a:pt x="3110" y="4611"/>
                      </a:cubicBezTo>
                      <a:cubicBezTo>
                        <a:pt x="3236" y="4803"/>
                        <a:pt x="3398" y="4985"/>
                        <a:pt x="3618" y="506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solidFill>
                      <a:srgbClr val="015D98"/>
                    </a:solidFill>
                  </a:endParaRPr>
                </a:p>
              </p:txBody>
            </p:sp>
            <p:sp>
              <p:nvSpPr>
                <p:cNvPr id="65" name="Freeform 23"/>
                <p:cNvSpPr>
                  <a:spLocks noEditPoints="1"/>
                </p:cNvSpPr>
                <p:nvPr/>
              </p:nvSpPr>
              <p:spPr bwMode="auto">
                <a:xfrm flipV="1">
                  <a:off x="2250" y="1699"/>
                  <a:ext cx="371" cy="666"/>
                </a:xfrm>
                <a:custGeom>
                  <a:avLst/>
                  <a:gdLst>
                    <a:gd name="T0" fmla="*/ 145 w 2387"/>
                    <a:gd name="T1" fmla="*/ 3745 h 4283"/>
                    <a:gd name="T2" fmla="*/ 400 w 2387"/>
                    <a:gd name="T3" fmla="*/ 4271 h 4283"/>
                    <a:gd name="T4" fmla="*/ 1744 w 2387"/>
                    <a:gd name="T5" fmla="*/ 4227 h 4283"/>
                    <a:gd name="T6" fmla="*/ 2303 w 2387"/>
                    <a:gd name="T7" fmla="*/ 4191 h 4283"/>
                    <a:gd name="T8" fmla="*/ 2143 w 2387"/>
                    <a:gd name="T9" fmla="*/ 3702 h 4283"/>
                    <a:gd name="T10" fmla="*/ 2030 w 2387"/>
                    <a:gd name="T11" fmla="*/ 2702 h 4283"/>
                    <a:gd name="T12" fmla="*/ 1974 w 2387"/>
                    <a:gd name="T13" fmla="*/ 1875 h 4283"/>
                    <a:gd name="T14" fmla="*/ 1453 w 2387"/>
                    <a:gd name="T15" fmla="*/ 1546 h 4283"/>
                    <a:gd name="T16" fmla="*/ 1268 w 2387"/>
                    <a:gd name="T17" fmla="*/ 1103 h 4283"/>
                    <a:gd name="T18" fmla="*/ 1270 w 2387"/>
                    <a:gd name="T19" fmla="*/ 827 h 4283"/>
                    <a:gd name="T20" fmla="*/ 1405 w 2387"/>
                    <a:gd name="T21" fmla="*/ 879 h 4283"/>
                    <a:gd name="T22" fmla="*/ 1744 w 2387"/>
                    <a:gd name="T23" fmla="*/ 1250 h 4283"/>
                    <a:gd name="T24" fmla="*/ 1935 w 2387"/>
                    <a:gd name="T25" fmla="*/ 1271 h 4283"/>
                    <a:gd name="T26" fmla="*/ 1880 w 2387"/>
                    <a:gd name="T27" fmla="*/ 724 h 4283"/>
                    <a:gd name="T28" fmla="*/ 1042 w 2387"/>
                    <a:gd name="T29" fmla="*/ 0 h 4283"/>
                    <a:gd name="T30" fmla="*/ 860 w 2387"/>
                    <a:gd name="T31" fmla="*/ 1 h 4283"/>
                    <a:gd name="T32" fmla="*/ 347 w 2387"/>
                    <a:gd name="T33" fmla="*/ 821 h 4283"/>
                    <a:gd name="T34" fmla="*/ 575 w 2387"/>
                    <a:gd name="T35" fmla="*/ 1285 h 4283"/>
                    <a:gd name="T36" fmla="*/ 522 w 2387"/>
                    <a:gd name="T37" fmla="*/ 1508 h 4283"/>
                    <a:gd name="T38" fmla="*/ 55 w 2387"/>
                    <a:gd name="T39" fmla="*/ 1949 h 4283"/>
                    <a:gd name="T40" fmla="*/ 105 w 2387"/>
                    <a:gd name="T41" fmla="*/ 2701 h 4283"/>
                    <a:gd name="T42" fmla="*/ 506 w 2387"/>
                    <a:gd name="T43" fmla="*/ 2983 h 4283"/>
                    <a:gd name="T44" fmla="*/ 1154 w 2387"/>
                    <a:gd name="T45" fmla="*/ 3163 h 4283"/>
                    <a:gd name="T46" fmla="*/ 1187 w 2387"/>
                    <a:gd name="T47" fmla="*/ 3328 h 4283"/>
                    <a:gd name="T48" fmla="*/ 1196 w 2387"/>
                    <a:gd name="T49" fmla="*/ 3379 h 4283"/>
                    <a:gd name="T50" fmla="*/ 437 w 2387"/>
                    <a:gd name="T51" fmla="*/ 3500 h 4283"/>
                    <a:gd name="T52" fmla="*/ 145 w 2387"/>
                    <a:gd name="T53" fmla="*/ 3745 h 4283"/>
                    <a:gd name="T54" fmla="*/ 1151 w 2387"/>
                    <a:gd name="T55" fmla="*/ 2503 h 4283"/>
                    <a:gd name="T56" fmla="*/ 743 w 2387"/>
                    <a:gd name="T57" fmla="*/ 2276 h 4283"/>
                    <a:gd name="T58" fmla="*/ 782 w 2387"/>
                    <a:gd name="T59" fmla="*/ 2077 h 4283"/>
                    <a:gd name="T60" fmla="*/ 1146 w 2387"/>
                    <a:gd name="T61" fmla="*/ 2003 h 4283"/>
                    <a:gd name="T62" fmla="*/ 1373 w 2387"/>
                    <a:gd name="T63" fmla="*/ 2302 h 4283"/>
                    <a:gd name="T64" fmla="*/ 1380 w 2387"/>
                    <a:gd name="T65" fmla="*/ 2504 h 4283"/>
                    <a:gd name="T66" fmla="*/ 1151 w 2387"/>
                    <a:gd name="T67" fmla="*/ 2503 h 42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387" h="4283">
                      <a:moveTo>
                        <a:pt x="145" y="3745"/>
                      </a:moveTo>
                      <a:cubicBezTo>
                        <a:pt x="48" y="3947"/>
                        <a:pt x="176" y="4229"/>
                        <a:pt x="400" y="4271"/>
                      </a:cubicBezTo>
                      <a:cubicBezTo>
                        <a:pt x="849" y="4283"/>
                        <a:pt x="1295" y="4224"/>
                        <a:pt x="1744" y="4227"/>
                      </a:cubicBezTo>
                      <a:cubicBezTo>
                        <a:pt x="1931" y="4232"/>
                        <a:pt x="2117" y="4206"/>
                        <a:pt x="2303" y="4191"/>
                      </a:cubicBezTo>
                      <a:cubicBezTo>
                        <a:pt x="2387" y="4004"/>
                        <a:pt x="2239" y="3845"/>
                        <a:pt x="2143" y="3702"/>
                      </a:cubicBezTo>
                      <a:cubicBezTo>
                        <a:pt x="1962" y="3403"/>
                        <a:pt x="1982" y="3035"/>
                        <a:pt x="2030" y="2702"/>
                      </a:cubicBezTo>
                      <a:cubicBezTo>
                        <a:pt x="2050" y="2427"/>
                        <a:pt x="2137" y="2125"/>
                        <a:pt x="1974" y="1875"/>
                      </a:cubicBezTo>
                      <a:cubicBezTo>
                        <a:pt x="1861" y="1680"/>
                        <a:pt x="1600" y="1700"/>
                        <a:pt x="1453" y="1546"/>
                      </a:cubicBezTo>
                      <a:cubicBezTo>
                        <a:pt x="1325" y="1436"/>
                        <a:pt x="1288" y="1263"/>
                        <a:pt x="1268" y="1103"/>
                      </a:cubicBezTo>
                      <a:cubicBezTo>
                        <a:pt x="1260" y="1012"/>
                        <a:pt x="1221" y="913"/>
                        <a:pt x="1270" y="827"/>
                      </a:cubicBezTo>
                      <a:cubicBezTo>
                        <a:pt x="1326" y="820"/>
                        <a:pt x="1371" y="837"/>
                        <a:pt x="1405" y="879"/>
                      </a:cubicBezTo>
                      <a:cubicBezTo>
                        <a:pt x="1515" y="1005"/>
                        <a:pt x="1598" y="1160"/>
                        <a:pt x="1744" y="1250"/>
                      </a:cubicBezTo>
                      <a:cubicBezTo>
                        <a:pt x="1799" y="1291"/>
                        <a:pt x="1872" y="1268"/>
                        <a:pt x="1935" y="1271"/>
                      </a:cubicBezTo>
                      <a:cubicBezTo>
                        <a:pt x="1996" y="1088"/>
                        <a:pt x="1944" y="898"/>
                        <a:pt x="1880" y="724"/>
                      </a:cubicBezTo>
                      <a:cubicBezTo>
                        <a:pt x="1718" y="381"/>
                        <a:pt x="1422" y="84"/>
                        <a:pt x="1042" y="0"/>
                      </a:cubicBezTo>
                      <a:cubicBezTo>
                        <a:pt x="981" y="0"/>
                        <a:pt x="921" y="1"/>
                        <a:pt x="860" y="1"/>
                      </a:cubicBezTo>
                      <a:cubicBezTo>
                        <a:pt x="503" y="83"/>
                        <a:pt x="299" y="473"/>
                        <a:pt x="347" y="821"/>
                      </a:cubicBezTo>
                      <a:cubicBezTo>
                        <a:pt x="348" y="1010"/>
                        <a:pt x="595" y="1091"/>
                        <a:pt x="575" y="1285"/>
                      </a:cubicBezTo>
                      <a:cubicBezTo>
                        <a:pt x="582" y="1363"/>
                        <a:pt x="562" y="1440"/>
                        <a:pt x="522" y="1508"/>
                      </a:cubicBezTo>
                      <a:cubicBezTo>
                        <a:pt x="287" y="1532"/>
                        <a:pt x="104" y="1723"/>
                        <a:pt x="55" y="1949"/>
                      </a:cubicBezTo>
                      <a:cubicBezTo>
                        <a:pt x="0" y="2197"/>
                        <a:pt x="7" y="2464"/>
                        <a:pt x="105" y="2701"/>
                      </a:cubicBezTo>
                      <a:cubicBezTo>
                        <a:pt x="191" y="2853"/>
                        <a:pt x="343" y="2936"/>
                        <a:pt x="506" y="2983"/>
                      </a:cubicBezTo>
                      <a:cubicBezTo>
                        <a:pt x="718" y="3055"/>
                        <a:pt x="938" y="3102"/>
                        <a:pt x="1154" y="3163"/>
                      </a:cubicBezTo>
                      <a:cubicBezTo>
                        <a:pt x="1163" y="3218"/>
                        <a:pt x="1173" y="3273"/>
                        <a:pt x="1187" y="3328"/>
                      </a:cubicBezTo>
                      <a:cubicBezTo>
                        <a:pt x="1189" y="3340"/>
                        <a:pt x="1194" y="3366"/>
                        <a:pt x="1196" y="3379"/>
                      </a:cubicBezTo>
                      <a:cubicBezTo>
                        <a:pt x="937" y="3366"/>
                        <a:pt x="682" y="3423"/>
                        <a:pt x="437" y="3500"/>
                      </a:cubicBezTo>
                      <a:cubicBezTo>
                        <a:pt x="313" y="3540"/>
                        <a:pt x="190" y="3616"/>
                        <a:pt x="145" y="3745"/>
                      </a:cubicBezTo>
                      <a:moveTo>
                        <a:pt x="1151" y="2503"/>
                      </a:moveTo>
                      <a:cubicBezTo>
                        <a:pt x="1023" y="2414"/>
                        <a:pt x="894" y="2324"/>
                        <a:pt x="743" y="2276"/>
                      </a:cubicBezTo>
                      <a:cubicBezTo>
                        <a:pt x="741" y="2208"/>
                        <a:pt x="728" y="2131"/>
                        <a:pt x="782" y="2077"/>
                      </a:cubicBezTo>
                      <a:cubicBezTo>
                        <a:pt x="875" y="1976"/>
                        <a:pt x="1023" y="1993"/>
                        <a:pt x="1146" y="2003"/>
                      </a:cubicBezTo>
                      <a:cubicBezTo>
                        <a:pt x="1234" y="2094"/>
                        <a:pt x="1310" y="2193"/>
                        <a:pt x="1373" y="2302"/>
                      </a:cubicBezTo>
                      <a:cubicBezTo>
                        <a:pt x="1376" y="2369"/>
                        <a:pt x="1378" y="2437"/>
                        <a:pt x="1380" y="2504"/>
                      </a:cubicBezTo>
                      <a:cubicBezTo>
                        <a:pt x="1308" y="2547"/>
                        <a:pt x="1220" y="2556"/>
                        <a:pt x="1151" y="250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solidFill>
                      <a:srgbClr val="015D98"/>
                    </a:solidFill>
                  </a:endParaRPr>
                </a:p>
              </p:txBody>
            </p:sp>
            <p:sp>
              <p:nvSpPr>
                <p:cNvPr id="66" name="Freeform 24"/>
                <p:cNvSpPr>
                  <a:spLocks/>
                </p:cNvSpPr>
                <p:nvPr/>
              </p:nvSpPr>
              <p:spPr bwMode="auto">
                <a:xfrm flipV="1">
                  <a:off x="3313" y="1720"/>
                  <a:ext cx="661" cy="661"/>
                </a:xfrm>
                <a:custGeom>
                  <a:avLst/>
                  <a:gdLst>
                    <a:gd name="T0" fmla="*/ 2547 w 4254"/>
                    <a:gd name="T1" fmla="*/ 4187 h 4254"/>
                    <a:gd name="T2" fmla="*/ 3473 w 4254"/>
                    <a:gd name="T3" fmla="*/ 4234 h 4254"/>
                    <a:gd name="T4" fmla="*/ 3759 w 4254"/>
                    <a:gd name="T5" fmla="*/ 3998 h 4254"/>
                    <a:gd name="T6" fmla="*/ 3679 w 4254"/>
                    <a:gd name="T7" fmla="*/ 3483 h 4254"/>
                    <a:gd name="T8" fmla="*/ 3398 w 4254"/>
                    <a:gd name="T9" fmla="*/ 3423 h 4254"/>
                    <a:gd name="T10" fmla="*/ 3549 w 4254"/>
                    <a:gd name="T11" fmla="*/ 3397 h 4254"/>
                    <a:gd name="T12" fmla="*/ 3023 w 4254"/>
                    <a:gd name="T13" fmla="*/ 3251 h 4254"/>
                    <a:gd name="T14" fmla="*/ 2931 w 4254"/>
                    <a:gd name="T15" fmla="*/ 3045 h 4254"/>
                    <a:gd name="T16" fmla="*/ 3131 w 4254"/>
                    <a:gd name="T17" fmla="*/ 2637 h 4254"/>
                    <a:gd name="T18" fmla="*/ 3154 w 4254"/>
                    <a:gd name="T19" fmla="*/ 2557 h 4254"/>
                    <a:gd name="T20" fmla="*/ 3131 w 4254"/>
                    <a:gd name="T21" fmla="*/ 1667 h 4254"/>
                    <a:gd name="T22" fmla="*/ 2416 w 4254"/>
                    <a:gd name="T23" fmla="*/ 1103 h 4254"/>
                    <a:gd name="T24" fmla="*/ 1814 w 4254"/>
                    <a:gd name="T25" fmla="*/ 1161 h 4254"/>
                    <a:gd name="T26" fmla="*/ 1330 w 4254"/>
                    <a:gd name="T27" fmla="*/ 1011 h 4254"/>
                    <a:gd name="T28" fmla="*/ 1354 w 4254"/>
                    <a:gd name="T29" fmla="*/ 961 h 4254"/>
                    <a:gd name="T30" fmla="*/ 2097 w 4254"/>
                    <a:gd name="T31" fmla="*/ 876 h 4254"/>
                    <a:gd name="T32" fmla="*/ 4006 w 4254"/>
                    <a:gd name="T33" fmla="*/ 937 h 4254"/>
                    <a:gd name="T34" fmla="*/ 4235 w 4254"/>
                    <a:gd name="T35" fmla="*/ 717 h 4254"/>
                    <a:gd name="T36" fmla="*/ 4222 w 4254"/>
                    <a:gd name="T37" fmla="*/ 401 h 4254"/>
                    <a:gd name="T38" fmla="*/ 3751 w 4254"/>
                    <a:gd name="T39" fmla="*/ 125 h 4254"/>
                    <a:gd name="T40" fmla="*/ 1213 w 4254"/>
                    <a:gd name="T41" fmla="*/ 114 h 4254"/>
                    <a:gd name="T42" fmla="*/ 657 w 4254"/>
                    <a:gd name="T43" fmla="*/ 163 h 4254"/>
                    <a:gd name="T44" fmla="*/ 100 w 4254"/>
                    <a:gd name="T45" fmla="*/ 445 h 4254"/>
                    <a:gd name="T46" fmla="*/ 140 w 4254"/>
                    <a:gd name="T47" fmla="*/ 947 h 4254"/>
                    <a:gd name="T48" fmla="*/ 747 w 4254"/>
                    <a:gd name="T49" fmla="*/ 1355 h 4254"/>
                    <a:gd name="T50" fmla="*/ 1532 w 4254"/>
                    <a:gd name="T51" fmla="*/ 1378 h 4254"/>
                    <a:gd name="T52" fmla="*/ 2341 w 4254"/>
                    <a:gd name="T53" fmla="*/ 1568 h 4254"/>
                    <a:gd name="T54" fmla="*/ 2531 w 4254"/>
                    <a:gd name="T55" fmla="*/ 2079 h 4254"/>
                    <a:gd name="T56" fmla="*/ 2270 w 4254"/>
                    <a:gd name="T57" fmla="*/ 2520 h 4254"/>
                    <a:gd name="T58" fmla="*/ 2279 w 4254"/>
                    <a:gd name="T59" fmla="*/ 2762 h 4254"/>
                    <a:gd name="T60" fmla="*/ 2477 w 4254"/>
                    <a:gd name="T61" fmla="*/ 3313 h 4254"/>
                    <a:gd name="T62" fmla="*/ 2023 w 4254"/>
                    <a:gd name="T63" fmla="*/ 3265 h 4254"/>
                    <a:gd name="T64" fmla="*/ 1785 w 4254"/>
                    <a:gd name="T65" fmla="*/ 3177 h 4254"/>
                    <a:gd name="T66" fmla="*/ 1051 w 4254"/>
                    <a:gd name="T67" fmla="*/ 3305 h 4254"/>
                    <a:gd name="T68" fmla="*/ 921 w 4254"/>
                    <a:gd name="T69" fmla="*/ 3504 h 4254"/>
                    <a:gd name="T70" fmla="*/ 1289 w 4254"/>
                    <a:gd name="T71" fmla="*/ 4071 h 4254"/>
                    <a:gd name="T72" fmla="*/ 2100 w 4254"/>
                    <a:gd name="T73" fmla="*/ 4126 h 4254"/>
                    <a:gd name="T74" fmla="*/ 2547 w 4254"/>
                    <a:gd name="T75" fmla="*/ 4187 h 4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254" h="4254">
                      <a:moveTo>
                        <a:pt x="2547" y="4187"/>
                      </a:moveTo>
                      <a:cubicBezTo>
                        <a:pt x="2855" y="4217"/>
                        <a:pt x="3163" y="4254"/>
                        <a:pt x="3473" y="4234"/>
                      </a:cubicBezTo>
                      <a:cubicBezTo>
                        <a:pt x="3601" y="4214"/>
                        <a:pt x="3704" y="4111"/>
                        <a:pt x="3759" y="3998"/>
                      </a:cubicBezTo>
                      <a:cubicBezTo>
                        <a:pt x="3852" y="3830"/>
                        <a:pt x="3743" y="3642"/>
                        <a:pt x="3679" y="3483"/>
                      </a:cubicBezTo>
                      <a:cubicBezTo>
                        <a:pt x="3632" y="3358"/>
                        <a:pt x="3494" y="3445"/>
                        <a:pt x="3398" y="3423"/>
                      </a:cubicBezTo>
                      <a:cubicBezTo>
                        <a:pt x="3448" y="3413"/>
                        <a:pt x="3498" y="3404"/>
                        <a:pt x="3549" y="3397"/>
                      </a:cubicBezTo>
                      <a:cubicBezTo>
                        <a:pt x="3369" y="3378"/>
                        <a:pt x="3171" y="3369"/>
                        <a:pt x="3023" y="3251"/>
                      </a:cubicBezTo>
                      <a:cubicBezTo>
                        <a:pt x="2967" y="3200"/>
                        <a:pt x="2900" y="3127"/>
                        <a:pt x="2931" y="3045"/>
                      </a:cubicBezTo>
                      <a:cubicBezTo>
                        <a:pt x="2996" y="2909"/>
                        <a:pt x="3074" y="2778"/>
                        <a:pt x="3131" y="2637"/>
                      </a:cubicBezTo>
                      <a:cubicBezTo>
                        <a:pt x="3137" y="2617"/>
                        <a:pt x="3148" y="2577"/>
                        <a:pt x="3154" y="2557"/>
                      </a:cubicBezTo>
                      <a:cubicBezTo>
                        <a:pt x="3242" y="2269"/>
                        <a:pt x="3245" y="1948"/>
                        <a:pt x="3131" y="1667"/>
                      </a:cubicBezTo>
                      <a:cubicBezTo>
                        <a:pt x="3000" y="1377"/>
                        <a:pt x="2722" y="1172"/>
                        <a:pt x="2416" y="1103"/>
                      </a:cubicBezTo>
                      <a:cubicBezTo>
                        <a:pt x="2211" y="1055"/>
                        <a:pt x="2018" y="1170"/>
                        <a:pt x="1814" y="1161"/>
                      </a:cubicBezTo>
                      <a:cubicBezTo>
                        <a:pt x="1638" y="1177"/>
                        <a:pt x="1480" y="1089"/>
                        <a:pt x="1330" y="1011"/>
                      </a:cubicBezTo>
                      <a:cubicBezTo>
                        <a:pt x="1336" y="998"/>
                        <a:pt x="1348" y="973"/>
                        <a:pt x="1354" y="961"/>
                      </a:cubicBezTo>
                      <a:cubicBezTo>
                        <a:pt x="1601" y="929"/>
                        <a:pt x="1845" y="857"/>
                        <a:pt x="2097" y="876"/>
                      </a:cubicBezTo>
                      <a:cubicBezTo>
                        <a:pt x="2732" y="903"/>
                        <a:pt x="3370" y="1012"/>
                        <a:pt x="4006" y="937"/>
                      </a:cubicBezTo>
                      <a:cubicBezTo>
                        <a:pt x="4106" y="898"/>
                        <a:pt x="4205" y="825"/>
                        <a:pt x="4235" y="717"/>
                      </a:cubicBezTo>
                      <a:cubicBezTo>
                        <a:pt x="4254" y="612"/>
                        <a:pt x="4234" y="505"/>
                        <a:pt x="4222" y="401"/>
                      </a:cubicBezTo>
                      <a:cubicBezTo>
                        <a:pt x="4138" y="218"/>
                        <a:pt x="3943" y="131"/>
                        <a:pt x="3751" y="125"/>
                      </a:cubicBezTo>
                      <a:cubicBezTo>
                        <a:pt x="2910" y="0"/>
                        <a:pt x="2058" y="77"/>
                        <a:pt x="1213" y="114"/>
                      </a:cubicBezTo>
                      <a:cubicBezTo>
                        <a:pt x="1029" y="147"/>
                        <a:pt x="841" y="132"/>
                        <a:pt x="657" y="163"/>
                      </a:cubicBezTo>
                      <a:cubicBezTo>
                        <a:pt x="440" y="164"/>
                        <a:pt x="220" y="259"/>
                        <a:pt x="100" y="445"/>
                      </a:cubicBezTo>
                      <a:cubicBezTo>
                        <a:pt x="0" y="599"/>
                        <a:pt x="28" y="808"/>
                        <a:pt x="140" y="947"/>
                      </a:cubicBezTo>
                      <a:cubicBezTo>
                        <a:pt x="288" y="1148"/>
                        <a:pt x="514" y="1275"/>
                        <a:pt x="747" y="1355"/>
                      </a:cubicBezTo>
                      <a:cubicBezTo>
                        <a:pt x="1000" y="1437"/>
                        <a:pt x="1272" y="1407"/>
                        <a:pt x="1532" y="1378"/>
                      </a:cubicBezTo>
                      <a:cubicBezTo>
                        <a:pt x="1813" y="1349"/>
                        <a:pt x="2094" y="1439"/>
                        <a:pt x="2341" y="1568"/>
                      </a:cubicBezTo>
                      <a:cubicBezTo>
                        <a:pt x="2523" y="1653"/>
                        <a:pt x="2643" y="1896"/>
                        <a:pt x="2531" y="2079"/>
                      </a:cubicBezTo>
                      <a:cubicBezTo>
                        <a:pt x="2445" y="2227"/>
                        <a:pt x="2325" y="2355"/>
                        <a:pt x="2270" y="2520"/>
                      </a:cubicBezTo>
                      <a:cubicBezTo>
                        <a:pt x="2258" y="2600"/>
                        <a:pt x="2258" y="2682"/>
                        <a:pt x="2279" y="2762"/>
                      </a:cubicBezTo>
                      <a:cubicBezTo>
                        <a:pt x="2326" y="2952"/>
                        <a:pt x="2404" y="3132"/>
                        <a:pt x="2477" y="3313"/>
                      </a:cubicBezTo>
                      <a:cubicBezTo>
                        <a:pt x="2323" y="3339"/>
                        <a:pt x="2172" y="3299"/>
                        <a:pt x="2023" y="3265"/>
                      </a:cubicBezTo>
                      <a:cubicBezTo>
                        <a:pt x="1942" y="3242"/>
                        <a:pt x="1853" y="3232"/>
                        <a:pt x="1785" y="3177"/>
                      </a:cubicBezTo>
                      <a:cubicBezTo>
                        <a:pt x="1538" y="3166"/>
                        <a:pt x="1268" y="3172"/>
                        <a:pt x="1051" y="3305"/>
                      </a:cubicBezTo>
                      <a:cubicBezTo>
                        <a:pt x="975" y="3343"/>
                        <a:pt x="955" y="3433"/>
                        <a:pt x="921" y="3504"/>
                      </a:cubicBezTo>
                      <a:cubicBezTo>
                        <a:pt x="974" y="3723"/>
                        <a:pt x="1077" y="3964"/>
                        <a:pt x="1289" y="4071"/>
                      </a:cubicBezTo>
                      <a:cubicBezTo>
                        <a:pt x="1551" y="4158"/>
                        <a:pt x="1831" y="4088"/>
                        <a:pt x="2100" y="4126"/>
                      </a:cubicBezTo>
                      <a:cubicBezTo>
                        <a:pt x="2248" y="4152"/>
                        <a:pt x="2399" y="4160"/>
                        <a:pt x="2547" y="4187"/>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solidFill>
                      <a:srgbClr val="015D98"/>
                    </a:solidFill>
                  </a:endParaRPr>
                </a:p>
              </p:txBody>
            </p:sp>
            <p:sp>
              <p:nvSpPr>
                <p:cNvPr id="67" name="Freeform 25"/>
                <p:cNvSpPr>
                  <a:spLocks/>
                </p:cNvSpPr>
                <p:nvPr/>
              </p:nvSpPr>
              <p:spPr bwMode="auto">
                <a:xfrm flipV="1">
                  <a:off x="5505" y="2035"/>
                  <a:ext cx="409" cy="541"/>
                </a:xfrm>
                <a:custGeom>
                  <a:avLst/>
                  <a:gdLst>
                    <a:gd name="T0" fmla="*/ 1565 w 2635"/>
                    <a:gd name="T1" fmla="*/ 3458 h 3475"/>
                    <a:gd name="T2" fmla="*/ 1933 w 2635"/>
                    <a:gd name="T3" fmla="*/ 3471 h 3475"/>
                    <a:gd name="T4" fmla="*/ 2076 w 2635"/>
                    <a:gd name="T5" fmla="*/ 3327 h 3475"/>
                    <a:gd name="T6" fmla="*/ 2113 w 2635"/>
                    <a:gd name="T7" fmla="*/ 2815 h 3475"/>
                    <a:gd name="T8" fmla="*/ 2122 w 2635"/>
                    <a:gd name="T9" fmla="*/ 2463 h 3475"/>
                    <a:gd name="T10" fmla="*/ 2202 w 2635"/>
                    <a:gd name="T11" fmla="*/ 2412 h 3475"/>
                    <a:gd name="T12" fmla="*/ 2597 w 2635"/>
                    <a:gd name="T13" fmla="*/ 2405 h 3475"/>
                    <a:gd name="T14" fmla="*/ 2635 w 2635"/>
                    <a:gd name="T15" fmla="*/ 2288 h 3475"/>
                    <a:gd name="T16" fmla="*/ 2377 w 2635"/>
                    <a:gd name="T17" fmla="*/ 1862 h 3475"/>
                    <a:gd name="T18" fmla="*/ 2158 w 2635"/>
                    <a:gd name="T19" fmla="*/ 1777 h 3475"/>
                    <a:gd name="T20" fmla="*/ 2059 w 2635"/>
                    <a:gd name="T21" fmla="*/ 1372 h 3475"/>
                    <a:gd name="T22" fmla="*/ 1498 w 2635"/>
                    <a:gd name="T23" fmla="*/ 374 h 3475"/>
                    <a:gd name="T24" fmla="*/ 823 w 2635"/>
                    <a:gd name="T25" fmla="*/ 81 h 3475"/>
                    <a:gd name="T26" fmla="*/ 677 w 2635"/>
                    <a:gd name="T27" fmla="*/ 236 h 3475"/>
                    <a:gd name="T28" fmla="*/ 591 w 2635"/>
                    <a:gd name="T29" fmla="*/ 602 h 3475"/>
                    <a:gd name="T30" fmla="*/ 1041 w 2635"/>
                    <a:gd name="T31" fmla="*/ 650 h 3475"/>
                    <a:gd name="T32" fmla="*/ 1381 w 2635"/>
                    <a:gd name="T33" fmla="*/ 847 h 3475"/>
                    <a:gd name="T34" fmla="*/ 1507 w 2635"/>
                    <a:gd name="T35" fmla="*/ 1655 h 3475"/>
                    <a:gd name="T36" fmla="*/ 1468 w 2635"/>
                    <a:gd name="T37" fmla="*/ 1759 h 3475"/>
                    <a:gd name="T38" fmla="*/ 1067 w 2635"/>
                    <a:gd name="T39" fmla="*/ 1834 h 3475"/>
                    <a:gd name="T40" fmla="*/ 260 w 2635"/>
                    <a:gd name="T41" fmla="*/ 1673 h 3475"/>
                    <a:gd name="T42" fmla="*/ 42 w 2635"/>
                    <a:gd name="T43" fmla="*/ 1711 h 3475"/>
                    <a:gd name="T44" fmla="*/ 0 w 2635"/>
                    <a:gd name="T45" fmla="*/ 1787 h 3475"/>
                    <a:gd name="T46" fmla="*/ 212 w 2635"/>
                    <a:gd name="T47" fmla="*/ 2263 h 3475"/>
                    <a:gd name="T48" fmla="*/ 1179 w 2635"/>
                    <a:gd name="T49" fmla="*/ 2319 h 3475"/>
                    <a:gd name="T50" fmla="*/ 1374 w 2635"/>
                    <a:gd name="T51" fmla="*/ 2454 h 3475"/>
                    <a:gd name="T52" fmla="*/ 1372 w 2635"/>
                    <a:gd name="T53" fmla="*/ 2781 h 3475"/>
                    <a:gd name="T54" fmla="*/ 1280 w 2635"/>
                    <a:gd name="T55" fmla="*/ 2860 h 3475"/>
                    <a:gd name="T56" fmla="*/ 653 w 2635"/>
                    <a:gd name="T57" fmla="*/ 2832 h 3475"/>
                    <a:gd name="T58" fmla="*/ 547 w 2635"/>
                    <a:gd name="T59" fmla="*/ 3103 h 3475"/>
                    <a:gd name="T60" fmla="*/ 971 w 2635"/>
                    <a:gd name="T61" fmla="*/ 3395 h 3475"/>
                    <a:gd name="T62" fmla="*/ 1565 w 2635"/>
                    <a:gd name="T63" fmla="*/ 3458 h 34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635" h="3475">
                      <a:moveTo>
                        <a:pt x="1565" y="3458"/>
                      </a:moveTo>
                      <a:cubicBezTo>
                        <a:pt x="1687" y="3471"/>
                        <a:pt x="1810" y="3475"/>
                        <a:pt x="1933" y="3471"/>
                      </a:cubicBezTo>
                      <a:cubicBezTo>
                        <a:pt x="1986" y="3429"/>
                        <a:pt x="2034" y="3381"/>
                        <a:pt x="2076" y="3327"/>
                      </a:cubicBezTo>
                      <a:cubicBezTo>
                        <a:pt x="2087" y="3156"/>
                        <a:pt x="2125" y="2987"/>
                        <a:pt x="2113" y="2815"/>
                      </a:cubicBezTo>
                      <a:cubicBezTo>
                        <a:pt x="2105" y="2697"/>
                        <a:pt x="2097" y="2579"/>
                        <a:pt x="2122" y="2463"/>
                      </a:cubicBezTo>
                      <a:cubicBezTo>
                        <a:pt x="2142" y="2451"/>
                        <a:pt x="2182" y="2425"/>
                        <a:pt x="2202" y="2412"/>
                      </a:cubicBezTo>
                      <a:cubicBezTo>
                        <a:pt x="2333" y="2409"/>
                        <a:pt x="2465" y="2410"/>
                        <a:pt x="2597" y="2405"/>
                      </a:cubicBezTo>
                      <a:cubicBezTo>
                        <a:pt x="2608" y="2366"/>
                        <a:pt x="2621" y="2327"/>
                        <a:pt x="2635" y="2288"/>
                      </a:cubicBezTo>
                      <a:cubicBezTo>
                        <a:pt x="2597" y="2124"/>
                        <a:pt x="2518" y="1962"/>
                        <a:pt x="2377" y="1862"/>
                      </a:cubicBezTo>
                      <a:cubicBezTo>
                        <a:pt x="2304" y="1840"/>
                        <a:pt x="2205" y="1846"/>
                        <a:pt x="2158" y="1777"/>
                      </a:cubicBezTo>
                      <a:cubicBezTo>
                        <a:pt x="2118" y="1644"/>
                        <a:pt x="2102" y="1505"/>
                        <a:pt x="2059" y="1372"/>
                      </a:cubicBezTo>
                      <a:cubicBezTo>
                        <a:pt x="1952" y="1003"/>
                        <a:pt x="1783" y="640"/>
                        <a:pt x="1498" y="374"/>
                      </a:cubicBezTo>
                      <a:cubicBezTo>
                        <a:pt x="1325" y="197"/>
                        <a:pt x="1089" y="0"/>
                        <a:pt x="823" y="81"/>
                      </a:cubicBezTo>
                      <a:cubicBezTo>
                        <a:pt x="772" y="131"/>
                        <a:pt x="724" y="183"/>
                        <a:pt x="677" y="236"/>
                      </a:cubicBezTo>
                      <a:cubicBezTo>
                        <a:pt x="619" y="350"/>
                        <a:pt x="580" y="473"/>
                        <a:pt x="591" y="602"/>
                      </a:cubicBezTo>
                      <a:cubicBezTo>
                        <a:pt x="696" y="739"/>
                        <a:pt x="899" y="700"/>
                        <a:pt x="1041" y="650"/>
                      </a:cubicBezTo>
                      <a:cubicBezTo>
                        <a:pt x="1181" y="648"/>
                        <a:pt x="1314" y="725"/>
                        <a:pt x="1381" y="847"/>
                      </a:cubicBezTo>
                      <a:cubicBezTo>
                        <a:pt x="1516" y="1092"/>
                        <a:pt x="1532" y="1382"/>
                        <a:pt x="1507" y="1655"/>
                      </a:cubicBezTo>
                      <a:cubicBezTo>
                        <a:pt x="1493" y="1689"/>
                        <a:pt x="1480" y="1724"/>
                        <a:pt x="1468" y="1759"/>
                      </a:cubicBezTo>
                      <a:cubicBezTo>
                        <a:pt x="1373" y="1886"/>
                        <a:pt x="1203" y="1857"/>
                        <a:pt x="1067" y="1834"/>
                      </a:cubicBezTo>
                      <a:cubicBezTo>
                        <a:pt x="800" y="1770"/>
                        <a:pt x="535" y="1686"/>
                        <a:pt x="260" y="1673"/>
                      </a:cubicBezTo>
                      <a:cubicBezTo>
                        <a:pt x="185" y="1667"/>
                        <a:pt x="113" y="1690"/>
                        <a:pt x="42" y="1711"/>
                      </a:cubicBezTo>
                      <a:cubicBezTo>
                        <a:pt x="32" y="1730"/>
                        <a:pt x="10" y="1768"/>
                        <a:pt x="0" y="1787"/>
                      </a:cubicBezTo>
                      <a:cubicBezTo>
                        <a:pt x="3" y="1964"/>
                        <a:pt x="14" y="2193"/>
                        <a:pt x="212" y="2263"/>
                      </a:cubicBezTo>
                      <a:cubicBezTo>
                        <a:pt x="524" y="2357"/>
                        <a:pt x="859" y="2287"/>
                        <a:pt x="1179" y="2319"/>
                      </a:cubicBezTo>
                      <a:cubicBezTo>
                        <a:pt x="1266" y="2325"/>
                        <a:pt x="1325" y="2388"/>
                        <a:pt x="1374" y="2454"/>
                      </a:cubicBezTo>
                      <a:cubicBezTo>
                        <a:pt x="1377" y="2563"/>
                        <a:pt x="1379" y="2672"/>
                        <a:pt x="1372" y="2781"/>
                      </a:cubicBezTo>
                      <a:cubicBezTo>
                        <a:pt x="1341" y="2807"/>
                        <a:pt x="1310" y="2834"/>
                        <a:pt x="1280" y="2860"/>
                      </a:cubicBezTo>
                      <a:cubicBezTo>
                        <a:pt x="1071" y="2905"/>
                        <a:pt x="862" y="2840"/>
                        <a:pt x="653" y="2832"/>
                      </a:cubicBezTo>
                      <a:cubicBezTo>
                        <a:pt x="517" y="2831"/>
                        <a:pt x="512" y="3007"/>
                        <a:pt x="547" y="3103"/>
                      </a:cubicBezTo>
                      <a:cubicBezTo>
                        <a:pt x="583" y="3299"/>
                        <a:pt x="800" y="3366"/>
                        <a:pt x="971" y="3395"/>
                      </a:cubicBezTo>
                      <a:cubicBezTo>
                        <a:pt x="1166" y="3443"/>
                        <a:pt x="1369" y="3418"/>
                        <a:pt x="1565" y="345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solidFill>
                      <a:srgbClr val="015D98"/>
                    </a:solidFill>
                  </a:endParaRPr>
                </a:p>
              </p:txBody>
            </p:sp>
            <p:sp>
              <p:nvSpPr>
                <p:cNvPr id="68" name="Freeform 26"/>
                <p:cNvSpPr>
                  <a:spLocks/>
                </p:cNvSpPr>
                <p:nvPr/>
              </p:nvSpPr>
              <p:spPr bwMode="auto">
                <a:xfrm flipV="1">
                  <a:off x="4692" y="2207"/>
                  <a:ext cx="444" cy="262"/>
                </a:xfrm>
                <a:custGeom>
                  <a:avLst/>
                  <a:gdLst>
                    <a:gd name="T0" fmla="*/ 10 w 2854"/>
                    <a:gd name="T1" fmla="*/ 1302 h 1685"/>
                    <a:gd name="T2" fmla="*/ 340 w 2854"/>
                    <a:gd name="T3" fmla="*/ 1682 h 1685"/>
                    <a:gd name="T4" fmla="*/ 499 w 2854"/>
                    <a:gd name="T5" fmla="*/ 1685 h 1685"/>
                    <a:gd name="T6" fmla="*/ 1205 w 2854"/>
                    <a:gd name="T7" fmla="*/ 1047 h 1685"/>
                    <a:gd name="T8" fmla="*/ 1608 w 2854"/>
                    <a:gd name="T9" fmla="*/ 855 h 1685"/>
                    <a:gd name="T10" fmla="*/ 2360 w 2854"/>
                    <a:gd name="T11" fmla="*/ 740 h 1685"/>
                    <a:gd name="T12" fmla="*/ 2782 w 2854"/>
                    <a:gd name="T13" fmla="*/ 581 h 1685"/>
                    <a:gd name="T14" fmla="*/ 2780 w 2854"/>
                    <a:gd name="T15" fmla="*/ 330 h 1685"/>
                    <a:gd name="T16" fmla="*/ 2361 w 2854"/>
                    <a:gd name="T17" fmla="*/ 149 h 1685"/>
                    <a:gd name="T18" fmla="*/ 1560 w 2854"/>
                    <a:gd name="T19" fmla="*/ 55 h 1685"/>
                    <a:gd name="T20" fmla="*/ 1040 w 2854"/>
                    <a:gd name="T21" fmla="*/ 301 h 1685"/>
                    <a:gd name="T22" fmla="*/ 291 w 2854"/>
                    <a:gd name="T23" fmla="*/ 915 h 1685"/>
                    <a:gd name="T24" fmla="*/ 10 w 2854"/>
                    <a:gd name="T25" fmla="*/ 1302 h 16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854" h="1685">
                      <a:moveTo>
                        <a:pt x="10" y="1302"/>
                      </a:moveTo>
                      <a:cubicBezTo>
                        <a:pt x="0" y="1494"/>
                        <a:pt x="168" y="1636"/>
                        <a:pt x="340" y="1682"/>
                      </a:cubicBezTo>
                      <a:cubicBezTo>
                        <a:pt x="393" y="1683"/>
                        <a:pt x="446" y="1684"/>
                        <a:pt x="499" y="1685"/>
                      </a:cubicBezTo>
                      <a:cubicBezTo>
                        <a:pt x="727" y="1464"/>
                        <a:pt x="955" y="1243"/>
                        <a:pt x="1205" y="1047"/>
                      </a:cubicBezTo>
                      <a:cubicBezTo>
                        <a:pt x="1323" y="953"/>
                        <a:pt x="1468" y="905"/>
                        <a:pt x="1608" y="855"/>
                      </a:cubicBezTo>
                      <a:cubicBezTo>
                        <a:pt x="1856" y="801"/>
                        <a:pt x="2109" y="774"/>
                        <a:pt x="2360" y="740"/>
                      </a:cubicBezTo>
                      <a:cubicBezTo>
                        <a:pt x="2508" y="717"/>
                        <a:pt x="2669" y="689"/>
                        <a:pt x="2782" y="581"/>
                      </a:cubicBezTo>
                      <a:cubicBezTo>
                        <a:pt x="2854" y="518"/>
                        <a:pt x="2848" y="394"/>
                        <a:pt x="2780" y="330"/>
                      </a:cubicBezTo>
                      <a:cubicBezTo>
                        <a:pt x="2678" y="203"/>
                        <a:pt x="2499" y="210"/>
                        <a:pt x="2361" y="149"/>
                      </a:cubicBezTo>
                      <a:cubicBezTo>
                        <a:pt x="2104" y="63"/>
                        <a:pt x="1830" y="0"/>
                        <a:pt x="1560" y="55"/>
                      </a:cubicBezTo>
                      <a:cubicBezTo>
                        <a:pt x="1369" y="97"/>
                        <a:pt x="1213" y="218"/>
                        <a:pt x="1040" y="301"/>
                      </a:cubicBezTo>
                      <a:cubicBezTo>
                        <a:pt x="755" y="452"/>
                        <a:pt x="447" y="618"/>
                        <a:pt x="291" y="915"/>
                      </a:cubicBezTo>
                      <a:cubicBezTo>
                        <a:pt x="220" y="1060"/>
                        <a:pt x="89" y="1164"/>
                        <a:pt x="10" y="130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solidFill>
                      <a:srgbClr val="015D98"/>
                    </a:solidFill>
                  </a:endParaRPr>
                </a:p>
              </p:txBody>
            </p:sp>
          </p:grpSp>
          <p:grpSp>
            <p:nvGrpSpPr>
              <p:cNvPr id="11" name="Group 77"/>
              <p:cNvGrpSpPr>
                <a:grpSpLocks/>
              </p:cNvGrpSpPr>
              <p:nvPr/>
            </p:nvGrpSpPr>
            <p:grpSpPr bwMode="auto">
              <a:xfrm>
                <a:off x="7811477" y="718960"/>
                <a:ext cx="618815" cy="630866"/>
                <a:chOff x="1811" y="43"/>
                <a:chExt cx="4108" cy="4188"/>
              </a:xfrm>
              <a:grpFill/>
            </p:grpSpPr>
            <p:sp>
              <p:nvSpPr>
                <p:cNvPr id="13" name="Freeform 30"/>
                <p:cNvSpPr>
                  <a:spLocks noEditPoints="1"/>
                </p:cNvSpPr>
                <p:nvPr/>
              </p:nvSpPr>
              <p:spPr bwMode="auto">
                <a:xfrm flipV="1">
                  <a:off x="3512" y="43"/>
                  <a:ext cx="273" cy="470"/>
                </a:xfrm>
                <a:custGeom>
                  <a:avLst/>
                  <a:gdLst>
                    <a:gd name="T0" fmla="*/ 1080 w 1783"/>
                    <a:gd name="T1" fmla="*/ 2983 h 3070"/>
                    <a:gd name="T2" fmla="*/ 1634 w 1783"/>
                    <a:gd name="T3" fmla="*/ 2961 h 3070"/>
                    <a:gd name="T4" fmla="*/ 1714 w 1783"/>
                    <a:gd name="T5" fmla="*/ 2647 h 3070"/>
                    <a:gd name="T6" fmla="*/ 1743 w 1783"/>
                    <a:gd name="T7" fmla="*/ 2049 h 3070"/>
                    <a:gd name="T8" fmla="*/ 1332 w 1783"/>
                    <a:gd name="T9" fmla="*/ 1522 h 3070"/>
                    <a:gd name="T10" fmla="*/ 1382 w 1783"/>
                    <a:gd name="T11" fmla="*/ 1270 h 3070"/>
                    <a:gd name="T12" fmla="*/ 1605 w 1783"/>
                    <a:gd name="T13" fmla="*/ 1133 h 3070"/>
                    <a:gd name="T14" fmla="*/ 1518 w 1783"/>
                    <a:gd name="T15" fmla="*/ 670 h 3070"/>
                    <a:gd name="T16" fmla="*/ 1657 w 1783"/>
                    <a:gd name="T17" fmla="*/ 519 h 3070"/>
                    <a:gd name="T18" fmla="*/ 1527 w 1783"/>
                    <a:gd name="T19" fmla="*/ 192 h 3070"/>
                    <a:gd name="T20" fmla="*/ 1076 w 1783"/>
                    <a:gd name="T21" fmla="*/ 9 h 3070"/>
                    <a:gd name="T22" fmla="*/ 795 w 1783"/>
                    <a:gd name="T23" fmla="*/ 181 h 3070"/>
                    <a:gd name="T24" fmla="*/ 772 w 1783"/>
                    <a:gd name="T25" fmla="*/ 482 h 3070"/>
                    <a:gd name="T26" fmla="*/ 430 w 1783"/>
                    <a:gd name="T27" fmla="*/ 694 h 3070"/>
                    <a:gd name="T28" fmla="*/ 496 w 1783"/>
                    <a:gd name="T29" fmla="*/ 1007 h 3070"/>
                    <a:gd name="T30" fmla="*/ 980 w 1783"/>
                    <a:gd name="T31" fmla="*/ 1216 h 3070"/>
                    <a:gd name="T32" fmla="*/ 1041 w 1783"/>
                    <a:gd name="T33" fmla="*/ 1332 h 3070"/>
                    <a:gd name="T34" fmla="*/ 797 w 1783"/>
                    <a:gd name="T35" fmla="*/ 1325 h 3070"/>
                    <a:gd name="T36" fmla="*/ 623 w 1783"/>
                    <a:gd name="T37" fmla="*/ 1514 h 3070"/>
                    <a:gd name="T38" fmla="*/ 582 w 1783"/>
                    <a:gd name="T39" fmla="*/ 1436 h 3070"/>
                    <a:gd name="T40" fmla="*/ 269 w 1783"/>
                    <a:gd name="T41" fmla="*/ 1668 h 3070"/>
                    <a:gd name="T42" fmla="*/ 113 w 1783"/>
                    <a:gd name="T43" fmla="*/ 2774 h 3070"/>
                    <a:gd name="T44" fmla="*/ 373 w 1783"/>
                    <a:gd name="T45" fmla="*/ 2869 h 3070"/>
                    <a:gd name="T46" fmla="*/ 1080 w 1783"/>
                    <a:gd name="T47" fmla="*/ 2983 h 3070"/>
                    <a:gd name="T48" fmla="*/ 988 w 1783"/>
                    <a:gd name="T49" fmla="*/ 2588 h 3070"/>
                    <a:gd name="T50" fmla="*/ 1153 w 1783"/>
                    <a:gd name="T51" fmla="*/ 2271 h 3070"/>
                    <a:gd name="T52" fmla="*/ 1238 w 1783"/>
                    <a:gd name="T53" fmla="*/ 1848 h 3070"/>
                    <a:gd name="T54" fmla="*/ 1471 w 1783"/>
                    <a:gd name="T55" fmla="*/ 2017 h 3070"/>
                    <a:gd name="T56" fmla="*/ 1474 w 1783"/>
                    <a:gd name="T57" fmla="*/ 2404 h 3070"/>
                    <a:gd name="T58" fmla="*/ 1364 w 1783"/>
                    <a:gd name="T59" fmla="*/ 2660 h 3070"/>
                    <a:gd name="T60" fmla="*/ 988 w 1783"/>
                    <a:gd name="T61" fmla="*/ 2588 h 3070"/>
                    <a:gd name="T62" fmla="*/ 399 w 1783"/>
                    <a:gd name="T63" fmla="*/ 2334 h 3070"/>
                    <a:gd name="T64" fmla="*/ 632 w 1783"/>
                    <a:gd name="T65" fmla="*/ 1617 h 3070"/>
                    <a:gd name="T66" fmla="*/ 863 w 1783"/>
                    <a:gd name="T67" fmla="*/ 1802 h 3070"/>
                    <a:gd name="T68" fmla="*/ 845 w 1783"/>
                    <a:gd name="T69" fmla="*/ 1996 h 3070"/>
                    <a:gd name="T70" fmla="*/ 666 w 1783"/>
                    <a:gd name="T71" fmla="*/ 1964 h 3070"/>
                    <a:gd name="T72" fmla="*/ 596 w 1783"/>
                    <a:gd name="T73" fmla="*/ 2189 h 3070"/>
                    <a:gd name="T74" fmla="*/ 842 w 1783"/>
                    <a:gd name="T75" fmla="*/ 2383 h 3070"/>
                    <a:gd name="T76" fmla="*/ 833 w 1783"/>
                    <a:gd name="T77" fmla="*/ 2507 h 3070"/>
                    <a:gd name="T78" fmla="*/ 399 w 1783"/>
                    <a:gd name="T79" fmla="*/ 2334 h 3070"/>
                    <a:gd name="T80" fmla="*/ 668 w 1783"/>
                    <a:gd name="T81" fmla="*/ 743 h 3070"/>
                    <a:gd name="T82" fmla="*/ 719 w 1783"/>
                    <a:gd name="T83" fmla="*/ 659 h 3070"/>
                    <a:gd name="T84" fmla="*/ 939 w 1783"/>
                    <a:gd name="T85" fmla="*/ 630 h 3070"/>
                    <a:gd name="T86" fmla="*/ 1163 w 1783"/>
                    <a:gd name="T87" fmla="*/ 801 h 3070"/>
                    <a:gd name="T88" fmla="*/ 1125 w 1783"/>
                    <a:gd name="T89" fmla="*/ 935 h 3070"/>
                    <a:gd name="T90" fmla="*/ 1043 w 1783"/>
                    <a:gd name="T91" fmla="*/ 971 h 3070"/>
                    <a:gd name="T92" fmla="*/ 668 w 1783"/>
                    <a:gd name="T93" fmla="*/ 743 h 30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783" h="3070">
                      <a:moveTo>
                        <a:pt x="1080" y="2983"/>
                      </a:moveTo>
                      <a:cubicBezTo>
                        <a:pt x="1259" y="3052"/>
                        <a:pt x="1466" y="3070"/>
                        <a:pt x="1634" y="2961"/>
                      </a:cubicBezTo>
                      <a:cubicBezTo>
                        <a:pt x="1712" y="2878"/>
                        <a:pt x="1712" y="2754"/>
                        <a:pt x="1714" y="2647"/>
                      </a:cubicBezTo>
                      <a:cubicBezTo>
                        <a:pt x="1711" y="2447"/>
                        <a:pt x="1783" y="2249"/>
                        <a:pt x="1743" y="2049"/>
                      </a:cubicBezTo>
                      <a:cubicBezTo>
                        <a:pt x="1686" y="1825"/>
                        <a:pt x="1523" y="1643"/>
                        <a:pt x="1332" y="1522"/>
                      </a:cubicBezTo>
                      <a:cubicBezTo>
                        <a:pt x="1332" y="1435"/>
                        <a:pt x="1346" y="1349"/>
                        <a:pt x="1382" y="1270"/>
                      </a:cubicBezTo>
                      <a:cubicBezTo>
                        <a:pt x="1464" y="1241"/>
                        <a:pt x="1571" y="1226"/>
                        <a:pt x="1605" y="1133"/>
                      </a:cubicBezTo>
                      <a:cubicBezTo>
                        <a:pt x="1658" y="977"/>
                        <a:pt x="1638" y="791"/>
                        <a:pt x="1518" y="670"/>
                      </a:cubicBezTo>
                      <a:cubicBezTo>
                        <a:pt x="1564" y="620"/>
                        <a:pt x="1615" y="573"/>
                        <a:pt x="1657" y="519"/>
                      </a:cubicBezTo>
                      <a:cubicBezTo>
                        <a:pt x="1691" y="401"/>
                        <a:pt x="1646" y="245"/>
                        <a:pt x="1527" y="192"/>
                      </a:cubicBezTo>
                      <a:cubicBezTo>
                        <a:pt x="1382" y="120"/>
                        <a:pt x="1246" y="6"/>
                        <a:pt x="1076" y="9"/>
                      </a:cubicBezTo>
                      <a:cubicBezTo>
                        <a:pt x="960" y="0"/>
                        <a:pt x="831" y="64"/>
                        <a:pt x="795" y="181"/>
                      </a:cubicBezTo>
                      <a:cubicBezTo>
                        <a:pt x="777" y="280"/>
                        <a:pt x="804" y="385"/>
                        <a:pt x="772" y="482"/>
                      </a:cubicBezTo>
                      <a:cubicBezTo>
                        <a:pt x="668" y="567"/>
                        <a:pt x="502" y="566"/>
                        <a:pt x="430" y="694"/>
                      </a:cubicBezTo>
                      <a:cubicBezTo>
                        <a:pt x="388" y="798"/>
                        <a:pt x="418" y="927"/>
                        <a:pt x="496" y="1007"/>
                      </a:cubicBezTo>
                      <a:cubicBezTo>
                        <a:pt x="640" y="1111"/>
                        <a:pt x="828" y="1125"/>
                        <a:pt x="980" y="1216"/>
                      </a:cubicBezTo>
                      <a:cubicBezTo>
                        <a:pt x="1027" y="1236"/>
                        <a:pt x="1028" y="1290"/>
                        <a:pt x="1041" y="1332"/>
                      </a:cubicBezTo>
                      <a:cubicBezTo>
                        <a:pt x="960" y="1330"/>
                        <a:pt x="878" y="1322"/>
                        <a:pt x="797" y="1325"/>
                      </a:cubicBezTo>
                      <a:cubicBezTo>
                        <a:pt x="689" y="1321"/>
                        <a:pt x="712" y="1505"/>
                        <a:pt x="623" y="1514"/>
                      </a:cubicBezTo>
                      <a:cubicBezTo>
                        <a:pt x="613" y="1494"/>
                        <a:pt x="592" y="1455"/>
                        <a:pt x="582" y="1436"/>
                      </a:cubicBezTo>
                      <a:cubicBezTo>
                        <a:pt x="425" y="1403"/>
                        <a:pt x="339" y="1556"/>
                        <a:pt x="269" y="1668"/>
                      </a:cubicBezTo>
                      <a:cubicBezTo>
                        <a:pt x="93" y="2004"/>
                        <a:pt x="0" y="2404"/>
                        <a:pt x="113" y="2774"/>
                      </a:cubicBezTo>
                      <a:cubicBezTo>
                        <a:pt x="169" y="2861"/>
                        <a:pt x="283" y="2856"/>
                        <a:pt x="373" y="2869"/>
                      </a:cubicBezTo>
                      <a:cubicBezTo>
                        <a:pt x="612" y="2868"/>
                        <a:pt x="856" y="2892"/>
                        <a:pt x="1080" y="2983"/>
                      </a:cubicBezTo>
                      <a:moveTo>
                        <a:pt x="988" y="2588"/>
                      </a:moveTo>
                      <a:cubicBezTo>
                        <a:pt x="1014" y="2468"/>
                        <a:pt x="1093" y="2375"/>
                        <a:pt x="1153" y="2271"/>
                      </a:cubicBezTo>
                      <a:cubicBezTo>
                        <a:pt x="1238" y="2143"/>
                        <a:pt x="1150" y="1975"/>
                        <a:pt x="1238" y="1848"/>
                      </a:cubicBezTo>
                      <a:cubicBezTo>
                        <a:pt x="1321" y="1892"/>
                        <a:pt x="1444" y="1911"/>
                        <a:pt x="1471" y="2017"/>
                      </a:cubicBezTo>
                      <a:cubicBezTo>
                        <a:pt x="1500" y="2144"/>
                        <a:pt x="1470" y="2275"/>
                        <a:pt x="1474" y="2404"/>
                      </a:cubicBezTo>
                      <a:cubicBezTo>
                        <a:pt x="1478" y="2498"/>
                        <a:pt x="1468" y="2622"/>
                        <a:pt x="1364" y="2660"/>
                      </a:cubicBezTo>
                      <a:cubicBezTo>
                        <a:pt x="1234" y="2700"/>
                        <a:pt x="1101" y="2653"/>
                        <a:pt x="988" y="2588"/>
                      </a:cubicBezTo>
                      <a:moveTo>
                        <a:pt x="399" y="2334"/>
                      </a:moveTo>
                      <a:cubicBezTo>
                        <a:pt x="374" y="2075"/>
                        <a:pt x="475" y="1820"/>
                        <a:pt x="632" y="1617"/>
                      </a:cubicBezTo>
                      <a:cubicBezTo>
                        <a:pt x="711" y="1677"/>
                        <a:pt x="795" y="1730"/>
                        <a:pt x="863" y="1802"/>
                      </a:cubicBezTo>
                      <a:cubicBezTo>
                        <a:pt x="916" y="1856"/>
                        <a:pt x="912" y="1954"/>
                        <a:pt x="845" y="1996"/>
                      </a:cubicBezTo>
                      <a:cubicBezTo>
                        <a:pt x="789" y="1979"/>
                        <a:pt x="726" y="1930"/>
                        <a:pt x="666" y="1964"/>
                      </a:cubicBezTo>
                      <a:cubicBezTo>
                        <a:pt x="595" y="2011"/>
                        <a:pt x="578" y="2110"/>
                        <a:pt x="596" y="2189"/>
                      </a:cubicBezTo>
                      <a:cubicBezTo>
                        <a:pt x="646" y="2287"/>
                        <a:pt x="764" y="2314"/>
                        <a:pt x="842" y="2383"/>
                      </a:cubicBezTo>
                      <a:cubicBezTo>
                        <a:pt x="873" y="2421"/>
                        <a:pt x="840" y="2467"/>
                        <a:pt x="833" y="2507"/>
                      </a:cubicBezTo>
                      <a:cubicBezTo>
                        <a:pt x="675" y="2509"/>
                        <a:pt x="501" y="2461"/>
                        <a:pt x="399" y="2334"/>
                      </a:cubicBezTo>
                      <a:moveTo>
                        <a:pt x="668" y="743"/>
                      </a:moveTo>
                      <a:cubicBezTo>
                        <a:pt x="681" y="722"/>
                        <a:pt x="706" y="680"/>
                        <a:pt x="719" y="659"/>
                      </a:cubicBezTo>
                      <a:cubicBezTo>
                        <a:pt x="792" y="647"/>
                        <a:pt x="865" y="628"/>
                        <a:pt x="939" y="630"/>
                      </a:cubicBezTo>
                      <a:cubicBezTo>
                        <a:pt x="1035" y="652"/>
                        <a:pt x="1101" y="730"/>
                        <a:pt x="1163" y="801"/>
                      </a:cubicBezTo>
                      <a:cubicBezTo>
                        <a:pt x="1150" y="845"/>
                        <a:pt x="1138" y="890"/>
                        <a:pt x="1125" y="935"/>
                      </a:cubicBezTo>
                      <a:cubicBezTo>
                        <a:pt x="1105" y="944"/>
                        <a:pt x="1064" y="962"/>
                        <a:pt x="1043" y="971"/>
                      </a:cubicBezTo>
                      <a:cubicBezTo>
                        <a:pt x="920" y="888"/>
                        <a:pt x="725" y="905"/>
                        <a:pt x="668" y="74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14" name="Freeform 31"/>
                <p:cNvSpPr>
                  <a:spLocks noEditPoints="1"/>
                </p:cNvSpPr>
                <p:nvPr/>
              </p:nvSpPr>
              <p:spPr bwMode="auto">
                <a:xfrm flipV="1">
                  <a:off x="3329" y="116"/>
                  <a:ext cx="192" cy="378"/>
                </a:xfrm>
                <a:custGeom>
                  <a:avLst/>
                  <a:gdLst>
                    <a:gd name="T0" fmla="*/ 1 w 1249"/>
                    <a:gd name="T1" fmla="*/ 2217 h 2468"/>
                    <a:gd name="T2" fmla="*/ 1084 w 1249"/>
                    <a:gd name="T3" fmla="*/ 2468 h 2468"/>
                    <a:gd name="T4" fmla="*/ 1170 w 1249"/>
                    <a:gd name="T5" fmla="*/ 2204 h 2468"/>
                    <a:gd name="T6" fmla="*/ 1048 w 1249"/>
                    <a:gd name="T7" fmla="*/ 1989 h 2468"/>
                    <a:gd name="T8" fmla="*/ 1175 w 1249"/>
                    <a:gd name="T9" fmla="*/ 1572 h 2468"/>
                    <a:gd name="T10" fmla="*/ 1113 w 1249"/>
                    <a:gd name="T11" fmla="*/ 1108 h 2468"/>
                    <a:gd name="T12" fmla="*/ 816 w 1249"/>
                    <a:gd name="T13" fmla="*/ 544 h 2468"/>
                    <a:gd name="T14" fmla="*/ 953 w 1249"/>
                    <a:gd name="T15" fmla="*/ 488 h 2468"/>
                    <a:gd name="T16" fmla="*/ 1136 w 1249"/>
                    <a:gd name="T17" fmla="*/ 805 h 2468"/>
                    <a:gd name="T18" fmla="*/ 1195 w 1249"/>
                    <a:gd name="T19" fmla="*/ 809 h 2468"/>
                    <a:gd name="T20" fmla="*/ 1207 w 1249"/>
                    <a:gd name="T21" fmla="*/ 508 h 2468"/>
                    <a:gd name="T22" fmla="*/ 868 w 1249"/>
                    <a:gd name="T23" fmla="*/ 46 h 2468"/>
                    <a:gd name="T24" fmla="*/ 479 w 1249"/>
                    <a:gd name="T25" fmla="*/ 94 h 2468"/>
                    <a:gd name="T26" fmla="*/ 386 w 1249"/>
                    <a:gd name="T27" fmla="*/ 474 h 2468"/>
                    <a:gd name="T28" fmla="*/ 507 w 1249"/>
                    <a:gd name="T29" fmla="*/ 761 h 2468"/>
                    <a:gd name="T30" fmla="*/ 316 w 1249"/>
                    <a:gd name="T31" fmla="*/ 819 h 2468"/>
                    <a:gd name="T32" fmla="*/ 86 w 1249"/>
                    <a:gd name="T33" fmla="*/ 1363 h 2468"/>
                    <a:gd name="T34" fmla="*/ 300 w 1249"/>
                    <a:gd name="T35" fmla="*/ 1598 h 2468"/>
                    <a:gd name="T36" fmla="*/ 642 w 1249"/>
                    <a:gd name="T37" fmla="*/ 1760 h 2468"/>
                    <a:gd name="T38" fmla="*/ 635 w 1249"/>
                    <a:gd name="T39" fmla="*/ 1908 h 2468"/>
                    <a:gd name="T40" fmla="*/ 256 w 1249"/>
                    <a:gd name="T41" fmla="*/ 1860 h 2468"/>
                    <a:gd name="T42" fmla="*/ 32 w 1249"/>
                    <a:gd name="T43" fmla="*/ 1945 h 2468"/>
                    <a:gd name="T44" fmla="*/ 1 w 1249"/>
                    <a:gd name="T45" fmla="*/ 2217 h 2468"/>
                    <a:gd name="T46" fmla="*/ 428 w 1249"/>
                    <a:gd name="T47" fmla="*/ 1186 h 2468"/>
                    <a:gd name="T48" fmla="*/ 541 w 1249"/>
                    <a:gd name="T49" fmla="*/ 1066 h 2468"/>
                    <a:gd name="T50" fmla="*/ 770 w 1249"/>
                    <a:gd name="T51" fmla="*/ 1200 h 2468"/>
                    <a:gd name="T52" fmla="*/ 771 w 1249"/>
                    <a:gd name="T53" fmla="*/ 1487 h 2468"/>
                    <a:gd name="T54" fmla="*/ 428 w 1249"/>
                    <a:gd name="T55" fmla="*/ 1186 h 24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249" h="2468">
                      <a:moveTo>
                        <a:pt x="1" y="2217"/>
                      </a:moveTo>
                      <a:cubicBezTo>
                        <a:pt x="336" y="2383"/>
                        <a:pt x="717" y="2425"/>
                        <a:pt x="1084" y="2468"/>
                      </a:cubicBezTo>
                      <a:cubicBezTo>
                        <a:pt x="1125" y="2386"/>
                        <a:pt x="1182" y="2301"/>
                        <a:pt x="1170" y="2204"/>
                      </a:cubicBezTo>
                      <a:cubicBezTo>
                        <a:pt x="1166" y="2116"/>
                        <a:pt x="1064" y="2072"/>
                        <a:pt x="1048" y="1989"/>
                      </a:cubicBezTo>
                      <a:cubicBezTo>
                        <a:pt x="1041" y="1838"/>
                        <a:pt x="1157" y="1719"/>
                        <a:pt x="1175" y="1572"/>
                      </a:cubicBezTo>
                      <a:cubicBezTo>
                        <a:pt x="1207" y="1420"/>
                        <a:pt x="1231" y="1232"/>
                        <a:pt x="1113" y="1108"/>
                      </a:cubicBezTo>
                      <a:cubicBezTo>
                        <a:pt x="972" y="951"/>
                        <a:pt x="805" y="770"/>
                        <a:pt x="816" y="544"/>
                      </a:cubicBezTo>
                      <a:cubicBezTo>
                        <a:pt x="821" y="466"/>
                        <a:pt x="899" y="491"/>
                        <a:pt x="953" y="488"/>
                      </a:cubicBezTo>
                      <a:cubicBezTo>
                        <a:pt x="1023" y="589"/>
                        <a:pt x="1077" y="698"/>
                        <a:pt x="1136" y="805"/>
                      </a:cubicBezTo>
                      <a:cubicBezTo>
                        <a:pt x="1150" y="806"/>
                        <a:pt x="1180" y="808"/>
                        <a:pt x="1195" y="809"/>
                      </a:cubicBezTo>
                      <a:cubicBezTo>
                        <a:pt x="1249" y="716"/>
                        <a:pt x="1216" y="608"/>
                        <a:pt x="1207" y="508"/>
                      </a:cubicBezTo>
                      <a:cubicBezTo>
                        <a:pt x="1207" y="294"/>
                        <a:pt x="998" y="183"/>
                        <a:pt x="868" y="46"/>
                      </a:cubicBezTo>
                      <a:cubicBezTo>
                        <a:pt x="745" y="0"/>
                        <a:pt x="591" y="25"/>
                        <a:pt x="479" y="94"/>
                      </a:cubicBezTo>
                      <a:cubicBezTo>
                        <a:pt x="355" y="177"/>
                        <a:pt x="362" y="344"/>
                        <a:pt x="386" y="474"/>
                      </a:cubicBezTo>
                      <a:cubicBezTo>
                        <a:pt x="402" y="578"/>
                        <a:pt x="459" y="669"/>
                        <a:pt x="507" y="761"/>
                      </a:cubicBezTo>
                      <a:cubicBezTo>
                        <a:pt x="482" y="838"/>
                        <a:pt x="377" y="801"/>
                        <a:pt x="316" y="819"/>
                      </a:cubicBezTo>
                      <a:cubicBezTo>
                        <a:pt x="198" y="975"/>
                        <a:pt x="27" y="1149"/>
                        <a:pt x="86" y="1363"/>
                      </a:cubicBezTo>
                      <a:cubicBezTo>
                        <a:pt x="97" y="1483"/>
                        <a:pt x="212" y="1538"/>
                        <a:pt x="300" y="1598"/>
                      </a:cubicBezTo>
                      <a:cubicBezTo>
                        <a:pt x="405" y="1671"/>
                        <a:pt x="527" y="1708"/>
                        <a:pt x="642" y="1760"/>
                      </a:cubicBezTo>
                      <a:cubicBezTo>
                        <a:pt x="641" y="1809"/>
                        <a:pt x="638" y="1858"/>
                        <a:pt x="635" y="1908"/>
                      </a:cubicBezTo>
                      <a:cubicBezTo>
                        <a:pt x="511" y="1880"/>
                        <a:pt x="385" y="1826"/>
                        <a:pt x="256" y="1860"/>
                      </a:cubicBezTo>
                      <a:cubicBezTo>
                        <a:pt x="176" y="1872"/>
                        <a:pt x="105" y="1912"/>
                        <a:pt x="32" y="1945"/>
                      </a:cubicBezTo>
                      <a:cubicBezTo>
                        <a:pt x="8" y="2034"/>
                        <a:pt x="0" y="2125"/>
                        <a:pt x="1" y="2217"/>
                      </a:cubicBezTo>
                      <a:moveTo>
                        <a:pt x="428" y="1186"/>
                      </a:moveTo>
                      <a:cubicBezTo>
                        <a:pt x="407" y="1114"/>
                        <a:pt x="485" y="1078"/>
                        <a:pt x="541" y="1066"/>
                      </a:cubicBezTo>
                      <a:cubicBezTo>
                        <a:pt x="640" y="1038"/>
                        <a:pt x="727" y="1120"/>
                        <a:pt x="770" y="1200"/>
                      </a:cubicBezTo>
                      <a:cubicBezTo>
                        <a:pt x="816" y="1287"/>
                        <a:pt x="858" y="1411"/>
                        <a:pt x="771" y="1487"/>
                      </a:cubicBezTo>
                      <a:cubicBezTo>
                        <a:pt x="651" y="1394"/>
                        <a:pt x="469" y="1350"/>
                        <a:pt x="428" y="118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15" name="Freeform 32"/>
                <p:cNvSpPr>
                  <a:spLocks/>
                </p:cNvSpPr>
                <p:nvPr/>
              </p:nvSpPr>
              <p:spPr bwMode="auto">
                <a:xfrm flipV="1">
                  <a:off x="3987" y="107"/>
                  <a:ext cx="374" cy="375"/>
                </a:xfrm>
                <a:custGeom>
                  <a:avLst/>
                  <a:gdLst>
                    <a:gd name="T0" fmla="*/ 763 w 2441"/>
                    <a:gd name="T1" fmla="*/ 2301 h 2450"/>
                    <a:gd name="T2" fmla="*/ 1327 w 2441"/>
                    <a:gd name="T3" fmla="*/ 2395 h 2450"/>
                    <a:gd name="T4" fmla="*/ 2126 w 2441"/>
                    <a:gd name="T5" fmla="*/ 2327 h 2450"/>
                    <a:gd name="T6" fmla="*/ 2178 w 2441"/>
                    <a:gd name="T7" fmla="*/ 1879 h 2450"/>
                    <a:gd name="T8" fmla="*/ 1767 w 2441"/>
                    <a:gd name="T9" fmla="*/ 1796 h 2450"/>
                    <a:gd name="T10" fmla="*/ 1876 w 2441"/>
                    <a:gd name="T11" fmla="*/ 1246 h 2450"/>
                    <a:gd name="T12" fmla="*/ 1295 w 2441"/>
                    <a:gd name="T13" fmla="*/ 692 h 2450"/>
                    <a:gd name="T14" fmla="*/ 907 w 2441"/>
                    <a:gd name="T15" fmla="*/ 755 h 2450"/>
                    <a:gd name="T16" fmla="*/ 622 w 2441"/>
                    <a:gd name="T17" fmla="*/ 726 h 2450"/>
                    <a:gd name="T18" fmla="*/ 1059 w 2441"/>
                    <a:gd name="T19" fmla="*/ 577 h 2450"/>
                    <a:gd name="T20" fmla="*/ 1926 w 2441"/>
                    <a:gd name="T21" fmla="*/ 492 h 2450"/>
                    <a:gd name="T22" fmla="*/ 2441 w 2441"/>
                    <a:gd name="T23" fmla="*/ 410 h 2450"/>
                    <a:gd name="T24" fmla="*/ 2210 w 2441"/>
                    <a:gd name="T25" fmla="*/ 89 h 2450"/>
                    <a:gd name="T26" fmla="*/ 1367 w 2441"/>
                    <a:gd name="T27" fmla="*/ 79 h 2450"/>
                    <a:gd name="T28" fmla="*/ 354 w 2441"/>
                    <a:gd name="T29" fmla="*/ 213 h 2450"/>
                    <a:gd name="T30" fmla="*/ 0 w 2441"/>
                    <a:gd name="T31" fmla="*/ 437 h 2450"/>
                    <a:gd name="T32" fmla="*/ 299 w 2441"/>
                    <a:gd name="T33" fmla="*/ 804 h 2450"/>
                    <a:gd name="T34" fmla="*/ 1009 w 2441"/>
                    <a:gd name="T35" fmla="*/ 850 h 2450"/>
                    <a:gd name="T36" fmla="*/ 1470 w 2441"/>
                    <a:gd name="T37" fmla="*/ 999 h 2450"/>
                    <a:gd name="T38" fmla="*/ 1456 w 2441"/>
                    <a:gd name="T39" fmla="*/ 1309 h 2450"/>
                    <a:gd name="T40" fmla="*/ 1358 w 2441"/>
                    <a:gd name="T41" fmla="*/ 1597 h 2450"/>
                    <a:gd name="T42" fmla="*/ 1604 w 2441"/>
                    <a:gd name="T43" fmla="*/ 1931 h 2450"/>
                    <a:gd name="T44" fmla="*/ 973 w 2441"/>
                    <a:gd name="T45" fmla="*/ 1886 h 2450"/>
                    <a:gd name="T46" fmla="*/ 679 w 2441"/>
                    <a:gd name="T47" fmla="*/ 2005 h 2450"/>
                    <a:gd name="T48" fmla="*/ 763 w 2441"/>
                    <a:gd name="T49" fmla="*/ 2301 h 2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441" h="2450">
                      <a:moveTo>
                        <a:pt x="763" y="2301"/>
                      </a:moveTo>
                      <a:cubicBezTo>
                        <a:pt x="917" y="2432"/>
                        <a:pt x="1139" y="2421"/>
                        <a:pt x="1327" y="2395"/>
                      </a:cubicBezTo>
                      <a:cubicBezTo>
                        <a:pt x="1591" y="2433"/>
                        <a:pt x="1879" y="2450"/>
                        <a:pt x="2126" y="2327"/>
                      </a:cubicBezTo>
                      <a:cubicBezTo>
                        <a:pt x="2295" y="2254"/>
                        <a:pt x="2349" y="1981"/>
                        <a:pt x="2178" y="1879"/>
                      </a:cubicBezTo>
                      <a:cubicBezTo>
                        <a:pt x="2047" y="1830"/>
                        <a:pt x="1885" y="1891"/>
                        <a:pt x="1767" y="1796"/>
                      </a:cubicBezTo>
                      <a:cubicBezTo>
                        <a:pt x="1743" y="1606"/>
                        <a:pt x="1884" y="1438"/>
                        <a:pt x="1876" y="1246"/>
                      </a:cubicBezTo>
                      <a:cubicBezTo>
                        <a:pt x="1905" y="934"/>
                        <a:pt x="1600" y="659"/>
                        <a:pt x="1295" y="692"/>
                      </a:cubicBezTo>
                      <a:cubicBezTo>
                        <a:pt x="1163" y="696"/>
                        <a:pt x="1039" y="759"/>
                        <a:pt x="907" y="755"/>
                      </a:cubicBezTo>
                      <a:cubicBezTo>
                        <a:pt x="814" y="732"/>
                        <a:pt x="718" y="722"/>
                        <a:pt x="622" y="726"/>
                      </a:cubicBezTo>
                      <a:cubicBezTo>
                        <a:pt x="752" y="640"/>
                        <a:pt x="913" y="623"/>
                        <a:pt x="1059" y="577"/>
                      </a:cubicBezTo>
                      <a:cubicBezTo>
                        <a:pt x="1342" y="498"/>
                        <a:pt x="1638" y="538"/>
                        <a:pt x="1926" y="492"/>
                      </a:cubicBezTo>
                      <a:cubicBezTo>
                        <a:pt x="2100" y="490"/>
                        <a:pt x="2294" y="531"/>
                        <a:pt x="2441" y="410"/>
                      </a:cubicBezTo>
                      <a:cubicBezTo>
                        <a:pt x="2424" y="273"/>
                        <a:pt x="2350" y="130"/>
                        <a:pt x="2210" y="89"/>
                      </a:cubicBezTo>
                      <a:cubicBezTo>
                        <a:pt x="1935" y="0"/>
                        <a:pt x="1648" y="109"/>
                        <a:pt x="1367" y="79"/>
                      </a:cubicBezTo>
                      <a:cubicBezTo>
                        <a:pt x="1029" y="119"/>
                        <a:pt x="692" y="168"/>
                        <a:pt x="354" y="213"/>
                      </a:cubicBezTo>
                      <a:cubicBezTo>
                        <a:pt x="219" y="248"/>
                        <a:pt x="71" y="308"/>
                        <a:pt x="0" y="437"/>
                      </a:cubicBezTo>
                      <a:cubicBezTo>
                        <a:pt x="20" y="600"/>
                        <a:pt x="133" y="763"/>
                        <a:pt x="299" y="804"/>
                      </a:cubicBezTo>
                      <a:cubicBezTo>
                        <a:pt x="529" y="861"/>
                        <a:pt x="773" y="899"/>
                        <a:pt x="1009" y="850"/>
                      </a:cubicBezTo>
                      <a:cubicBezTo>
                        <a:pt x="1170" y="819"/>
                        <a:pt x="1386" y="834"/>
                        <a:pt x="1470" y="999"/>
                      </a:cubicBezTo>
                      <a:cubicBezTo>
                        <a:pt x="1508" y="1097"/>
                        <a:pt x="1515" y="1217"/>
                        <a:pt x="1456" y="1309"/>
                      </a:cubicBezTo>
                      <a:cubicBezTo>
                        <a:pt x="1411" y="1399"/>
                        <a:pt x="1322" y="1487"/>
                        <a:pt x="1358" y="1597"/>
                      </a:cubicBezTo>
                      <a:cubicBezTo>
                        <a:pt x="1402" y="1733"/>
                        <a:pt x="1527" y="1816"/>
                        <a:pt x="1604" y="1931"/>
                      </a:cubicBezTo>
                      <a:cubicBezTo>
                        <a:pt x="1394" y="1910"/>
                        <a:pt x="1183" y="1899"/>
                        <a:pt x="973" y="1886"/>
                      </a:cubicBezTo>
                      <a:cubicBezTo>
                        <a:pt x="864" y="1879"/>
                        <a:pt x="739" y="1905"/>
                        <a:pt x="679" y="2005"/>
                      </a:cubicBezTo>
                      <a:cubicBezTo>
                        <a:pt x="597" y="2105"/>
                        <a:pt x="693" y="2226"/>
                        <a:pt x="763" y="230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16" name="Freeform 33"/>
                <p:cNvSpPr>
                  <a:spLocks noEditPoints="1"/>
                </p:cNvSpPr>
                <p:nvPr/>
              </p:nvSpPr>
              <p:spPr bwMode="auto">
                <a:xfrm flipV="1">
                  <a:off x="2779" y="229"/>
                  <a:ext cx="480" cy="558"/>
                </a:xfrm>
                <a:custGeom>
                  <a:avLst/>
                  <a:gdLst>
                    <a:gd name="T0" fmla="*/ 490 w 3135"/>
                    <a:gd name="T1" fmla="*/ 3499 h 3649"/>
                    <a:gd name="T2" fmla="*/ 650 w 3135"/>
                    <a:gd name="T3" fmla="*/ 3608 h 3649"/>
                    <a:gd name="T4" fmla="*/ 894 w 3135"/>
                    <a:gd name="T5" fmla="*/ 3445 h 3649"/>
                    <a:gd name="T6" fmla="*/ 1215 w 3135"/>
                    <a:gd name="T7" fmla="*/ 3616 h 3649"/>
                    <a:gd name="T8" fmla="*/ 1495 w 3135"/>
                    <a:gd name="T9" fmla="*/ 3380 h 3649"/>
                    <a:gd name="T10" fmla="*/ 1108 w 3135"/>
                    <a:gd name="T11" fmla="*/ 2947 h 3649"/>
                    <a:gd name="T12" fmla="*/ 1210 w 3135"/>
                    <a:gd name="T13" fmla="*/ 2790 h 3649"/>
                    <a:gd name="T14" fmla="*/ 1781 w 3135"/>
                    <a:gd name="T15" fmla="*/ 3074 h 3649"/>
                    <a:gd name="T16" fmla="*/ 2135 w 3135"/>
                    <a:gd name="T17" fmla="*/ 2822 h 3649"/>
                    <a:gd name="T18" fmla="*/ 2164 w 3135"/>
                    <a:gd name="T19" fmla="*/ 2108 h 3649"/>
                    <a:gd name="T20" fmla="*/ 2053 w 3135"/>
                    <a:gd name="T21" fmla="*/ 1831 h 3649"/>
                    <a:gd name="T22" fmla="*/ 1837 w 3135"/>
                    <a:gd name="T23" fmla="*/ 1617 h 3649"/>
                    <a:gd name="T24" fmla="*/ 2309 w 3135"/>
                    <a:gd name="T25" fmla="*/ 1480 h 3649"/>
                    <a:gd name="T26" fmla="*/ 2944 w 3135"/>
                    <a:gd name="T27" fmla="*/ 1664 h 3649"/>
                    <a:gd name="T28" fmla="*/ 3135 w 3135"/>
                    <a:gd name="T29" fmla="*/ 1479 h 3649"/>
                    <a:gd name="T30" fmla="*/ 2875 w 3135"/>
                    <a:gd name="T31" fmla="*/ 1166 h 3649"/>
                    <a:gd name="T32" fmla="*/ 2042 w 3135"/>
                    <a:gd name="T33" fmla="*/ 1074 h 3649"/>
                    <a:gd name="T34" fmla="*/ 2358 w 3135"/>
                    <a:gd name="T35" fmla="*/ 444 h 3649"/>
                    <a:gd name="T36" fmla="*/ 2285 w 3135"/>
                    <a:gd name="T37" fmla="*/ 333 h 3649"/>
                    <a:gd name="T38" fmla="*/ 2154 w 3135"/>
                    <a:gd name="T39" fmla="*/ 330 h 3649"/>
                    <a:gd name="T40" fmla="*/ 1745 w 3135"/>
                    <a:gd name="T41" fmla="*/ 983 h 3649"/>
                    <a:gd name="T42" fmla="*/ 1455 w 3135"/>
                    <a:gd name="T43" fmla="*/ 357 h 3649"/>
                    <a:gd name="T44" fmla="*/ 1198 w 3135"/>
                    <a:gd name="T45" fmla="*/ 0 h 3649"/>
                    <a:gd name="T46" fmla="*/ 1201 w 3135"/>
                    <a:gd name="T47" fmla="*/ 456 h 3649"/>
                    <a:gd name="T48" fmla="*/ 1400 w 3135"/>
                    <a:gd name="T49" fmla="*/ 1274 h 3649"/>
                    <a:gd name="T50" fmla="*/ 1316 w 3135"/>
                    <a:gd name="T51" fmla="*/ 1474 h 3649"/>
                    <a:gd name="T52" fmla="*/ 1335 w 3135"/>
                    <a:gd name="T53" fmla="*/ 1684 h 3649"/>
                    <a:gd name="T54" fmla="*/ 1170 w 3135"/>
                    <a:gd name="T55" fmla="*/ 1849 h 3649"/>
                    <a:gd name="T56" fmla="*/ 1121 w 3135"/>
                    <a:gd name="T57" fmla="*/ 2135 h 3649"/>
                    <a:gd name="T58" fmla="*/ 836 w 3135"/>
                    <a:gd name="T59" fmla="*/ 1863 h 3649"/>
                    <a:gd name="T60" fmla="*/ 938 w 3135"/>
                    <a:gd name="T61" fmla="*/ 1657 h 3649"/>
                    <a:gd name="T62" fmla="*/ 1127 w 3135"/>
                    <a:gd name="T63" fmla="*/ 1406 h 3649"/>
                    <a:gd name="T64" fmla="*/ 929 w 3135"/>
                    <a:gd name="T65" fmla="*/ 1209 h 3649"/>
                    <a:gd name="T66" fmla="*/ 606 w 3135"/>
                    <a:gd name="T67" fmla="*/ 1433 h 3649"/>
                    <a:gd name="T68" fmla="*/ 267 w 3135"/>
                    <a:gd name="T69" fmla="*/ 1979 h 3649"/>
                    <a:gd name="T70" fmla="*/ 293 w 3135"/>
                    <a:gd name="T71" fmla="*/ 2453 h 3649"/>
                    <a:gd name="T72" fmla="*/ 5 w 3135"/>
                    <a:gd name="T73" fmla="*/ 2563 h 3649"/>
                    <a:gd name="T74" fmla="*/ 121 w 3135"/>
                    <a:gd name="T75" fmla="*/ 2853 h 3649"/>
                    <a:gd name="T76" fmla="*/ 572 w 3135"/>
                    <a:gd name="T77" fmla="*/ 3135 h 3649"/>
                    <a:gd name="T78" fmla="*/ 490 w 3135"/>
                    <a:gd name="T79" fmla="*/ 3499 h 3649"/>
                    <a:gd name="T80" fmla="*/ 1365 w 3135"/>
                    <a:gd name="T81" fmla="*/ 2396 h 3649"/>
                    <a:gd name="T82" fmla="*/ 1420 w 3135"/>
                    <a:gd name="T83" fmla="*/ 2307 h 3649"/>
                    <a:gd name="T84" fmla="*/ 1572 w 3135"/>
                    <a:gd name="T85" fmla="*/ 2308 h 3649"/>
                    <a:gd name="T86" fmla="*/ 1719 w 3135"/>
                    <a:gd name="T87" fmla="*/ 2109 h 3649"/>
                    <a:gd name="T88" fmla="*/ 1697 w 3135"/>
                    <a:gd name="T89" fmla="*/ 1900 h 3649"/>
                    <a:gd name="T90" fmla="*/ 1966 w 3135"/>
                    <a:gd name="T91" fmla="*/ 2139 h 3649"/>
                    <a:gd name="T92" fmla="*/ 1975 w 3135"/>
                    <a:gd name="T93" fmla="*/ 2467 h 3649"/>
                    <a:gd name="T94" fmla="*/ 1775 w 3135"/>
                    <a:gd name="T95" fmla="*/ 2695 h 3649"/>
                    <a:gd name="T96" fmla="*/ 1365 w 3135"/>
                    <a:gd name="T97" fmla="*/ 2396 h 3649"/>
                    <a:gd name="T98" fmla="*/ 570 w 3135"/>
                    <a:gd name="T99" fmla="*/ 2359 h 3649"/>
                    <a:gd name="T100" fmla="*/ 918 w 3135"/>
                    <a:gd name="T101" fmla="*/ 2493 h 3649"/>
                    <a:gd name="T102" fmla="*/ 822 w 3135"/>
                    <a:gd name="T103" fmla="*/ 2672 h 3649"/>
                    <a:gd name="T104" fmla="*/ 570 w 3135"/>
                    <a:gd name="T105" fmla="*/ 2359 h 36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35" h="3649">
                      <a:moveTo>
                        <a:pt x="490" y="3499"/>
                      </a:moveTo>
                      <a:cubicBezTo>
                        <a:pt x="530" y="3551"/>
                        <a:pt x="578" y="3608"/>
                        <a:pt x="650" y="3608"/>
                      </a:cubicBezTo>
                      <a:cubicBezTo>
                        <a:pt x="750" y="3585"/>
                        <a:pt x="806" y="3488"/>
                        <a:pt x="894" y="3445"/>
                      </a:cubicBezTo>
                      <a:cubicBezTo>
                        <a:pt x="1021" y="3459"/>
                        <a:pt x="1101" y="3572"/>
                        <a:pt x="1215" y="3616"/>
                      </a:cubicBezTo>
                      <a:cubicBezTo>
                        <a:pt x="1349" y="3649"/>
                        <a:pt x="1561" y="3542"/>
                        <a:pt x="1495" y="3380"/>
                      </a:cubicBezTo>
                      <a:cubicBezTo>
                        <a:pt x="1440" y="3180"/>
                        <a:pt x="1251" y="3077"/>
                        <a:pt x="1108" y="2947"/>
                      </a:cubicBezTo>
                      <a:cubicBezTo>
                        <a:pt x="1127" y="2886"/>
                        <a:pt x="1151" y="2823"/>
                        <a:pt x="1210" y="2790"/>
                      </a:cubicBezTo>
                      <a:cubicBezTo>
                        <a:pt x="1402" y="2879"/>
                        <a:pt x="1552" y="3080"/>
                        <a:pt x="1781" y="3074"/>
                      </a:cubicBezTo>
                      <a:cubicBezTo>
                        <a:pt x="1940" y="3088"/>
                        <a:pt x="2076" y="2960"/>
                        <a:pt x="2135" y="2822"/>
                      </a:cubicBezTo>
                      <a:cubicBezTo>
                        <a:pt x="2225" y="2598"/>
                        <a:pt x="2254" y="2337"/>
                        <a:pt x="2164" y="2108"/>
                      </a:cubicBezTo>
                      <a:cubicBezTo>
                        <a:pt x="2126" y="2016"/>
                        <a:pt x="2099" y="1920"/>
                        <a:pt x="2053" y="1831"/>
                      </a:cubicBezTo>
                      <a:cubicBezTo>
                        <a:pt x="1991" y="1751"/>
                        <a:pt x="1909" y="1689"/>
                        <a:pt x="1837" y="1617"/>
                      </a:cubicBezTo>
                      <a:cubicBezTo>
                        <a:pt x="1946" y="1475"/>
                        <a:pt x="2148" y="1484"/>
                        <a:pt x="2309" y="1480"/>
                      </a:cubicBezTo>
                      <a:cubicBezTo>
                        <a:pt x="2537" y="1482"/>
                        <a:pt x="2724" y="1636"/>
                        <a:pt x="2944" y="1664"/>
                      </a:cubicBezTo>
                      <a:cubicBezTo>
                        <a:pt x="3051" y="1673"/>
                        <a:pt x="3093" y="1556"/>
                        <a:pt x="3135" y="1479"/>
                      </a:cubicBezTo>
                      <a:cubicBezTo>
                        <a:pt x="3067" y="1362"/>
                        <a:pt x="3006" y="1225"/>
                        <a:pt x="2875" y="1166"/>
                      </a:cubicBezTo>
                      <a:cubicBezTo>
                        <a:pt x="2614" y="1052"/>
                        <a:pt x="2321" y="1058"/>
                        <a:pt x="2042" y="1074"/>
                      </a:cubicBezTo>
                      <a:cubicBezTo>
                        <a:pt x="2148" y="864"/>
                        <a:pt x="2301" y="677"/>
                        <a:pt x="2358" y="444"/>
                      </a:cubicBezTo>
                      <a:cubicBezTo>
                        <a:pt x="2335" y="407"/>
                        <a:pt x="2312" y="368"/>
                        <a:pt x="2285" y="333"/>
                      </a:cubicBezTo>
                      <a:cubicBezTo>
                        <a:pt x="2241" y="327"/>
                        <a:pt x="2198" y="330"/>
                        <a:pt x="2154" y="330"/>
                      </a:cubicBezTo>
                      <a:cubicBezTo>
                        <a:pt x="1990" y="530"/>
                        <a:pt x="1912" y="785"/>
                        <a:pt x="1745" y="983"/>
                      </a:cubicBezTo>
                      <a:cubicBezTo>
                        <a:pt x="1582" y="810"/>
                        <a:pt x="1535" y="572"/>
                        <a:pt x="1455" y="357"/>
                      </a:cubicBezTo>
                      <a:cubicBezTo>
                        <a:pt x="1426" y="211"/>
                        <a:pt x="1389" y="0"/>
                        <a:pt x="1198" y="0"/>
                      </a:cubicBezTo>
                      <a:cubicBezTo>
                        <a:pt x="1154" y="149"/>
                        <a:pt x="1172" y="306"/>
                        <a:pt x="1201" y="456"/>
                      </a:cubicBezTo>
                      <a:cubicBezTo>
                        <a:pt x="1261" y="730"/>
                        <a:pt x="1360" y="996"/>
                        <a:pt x="1400" y="1274"/>
                      </a:cubicBezTo>
                      <a:cubicBezTo>
                        <a:pt x="1362" y="1335"/>
                        <a:pt x="1289" y="1394"/>
                        <a:pt x="1316" y="1474"/>
                      </a:cubicBezTo>
                      <a:cubicBezTo>
                        <a:pt x="1331" y="1543"/>
                        <a:pt x="1340" y="1613"/>
                        <a:pt x="1335" y="1684"/>
                      </a:cubicBezTo>
                      <a:cubicBezTo>
                        <a:pt x="1275" y="1732"/>
                        <a:pt x="1203" y="1776"/>
                        <a:pt x="1170" y="1849"/>
                      </a:cubicBezTo>
                      <a:cubicBezTo>
                        <a:pt x="1138" y="1941"/>
                        <a:pt x="1132" y="2039"/>
                        <a:pt x="1121" y="2135"/>
                      </a:cubicBezTo>
                      <a:cubicBezTo>
                        <a:pt x="990" y="2096"/>
                        <a:pt x="896" y="1981"/>
                        <a:pt x="836" y="1863"/>
                      </a:cubicBezTo>
                      <a:cubicBezTo>
                        <a:pt x="800" y="1775"/>
                        <a:pt x="886" y="1713"/>
                        <a:pt x="938" y="1657"/>
                      </a:cubicBezTo>
                      <a:cubicBezTo>
                        <a:pt x="1015" y="1585"/>
                        <a:pt x="1075" y="1498"/>
                        <a:pt x="1127" y="1406"/>
                      </a:cubicBezTo>
                      <a:cubicBezTo>
                        <a:pt x="1108" y="1304"/>
                        <a:pt x="1040" y="1217"/>
                        <a:pt x="929" y="1209"/>
                      </a:cubicBezTo>
                      <a:cubicBezTo>
                        <a:pt x="819" y="1281"/>
                        <a:pt x="692" y="1330"/>
                        <a:pt x="606" y="1433"/>
                      </a:cubicBezTo>
                      <a:cubicBezTo>
                        <a:pt x="463" y="1593"/>
                        <a:pt x="342" y="1777"/>
                        <a:pt x="267" y="1979"/>
                      </a:cubicBezTo>
                      <a:cubicBezTo>
                        <a:pt x="212" y="2135"/>
                        <a:pt x="282" y="2296"/>
                        <a:pt x="293" y="2453"/>
                      </a:cubicBezTo>
                      <a:cubicBezTo>
                        <a:pt x="185" y="2432"/>
                        <a:pt x="45" y="2439"/>
                        <a:pt x="5" y="2563"/>
                      </a:cubicBezTo>
                      <a:cubicBezTo>
                        <a:pt x="0" y="2671"/>
                        <a:pt x="62" y="2768"/>
                        <a:pt x="121" y="2853"/>
                      </a:cubicBezTo>
                      <a:cubicBezTo>
                        <a:pt x="254" y="2971"/>
                        <a:pt x="452" y="3000"/>
                        <a:pt x="572" y="3135"/>
                      </a:cubicBezTo>
                      <a:cubicBezTo>
                        <a:pt x="567" y="3260"/>
                        <a:pt x="525" y="3380"/>
                        <a:pt x="490" y="3499"/>
                      </a:cubicBezTo>
                      <a:moveTo>
                        <a:pt x="1365" y="2396"/>
                      </a:moveTo>
                      <a:cubicBezTo>
                        <a:pt x="1379" y="2374"/>
                        <a:pt x="1406" y="2330"/>
                        <a:pt x="1420" y="2307"/>
                      </a:cubicBezTo>
                      <a:cubicBezTo>
                        <a:pt x="1471" y="2307"/>
                        <a:pt x="1521" y="2307"/>
                        <a:pt x="1572" y="2308"/>
                      </a:cubicBezTo>
                      <a:cubicBezTo>
                        <a:pt x="1654" y="2270"/>
                        <a:pt x="1711" y="2202"/>
                        <a:pt x="1719" y="2109"/>
                      </a:cubicBezTo>
                      <a:cubicBezTo>
                        <a:pt x="1674" y="2047"/>
                        <a:pt x="1622" y="1964"/>
                        <a:pt x="1697" y="1900"/>
                      </a:cubicBezTo>
                      <a:cubicBezTo>
                        <a:pt x="1782" y="1985"/>
                        <a:pt x="1871" y="2066"/>
                        <a:pt x="1966" y="2139"/>
                      </a:cubicBezTo>
                      <a:cubicBezTo>
                        <a:pt x="2006" y="2245"/>
                        <a:pt x="2014" y="2359"/>
                        <a:pt x="1975" y="2467"/>
                      </a:cubicBezTo>
                      <a:cubicBezTo>
                        <a:pt x="1951" y="2565"/>
                        <a:pt x="1908" y="2720"/>
                        <a:pt x="1775" y="2695"/>
                      </a:cubicBezTo>
                      <a:cubicBezTo>
                        <a:pt x="1607" y="2661"/>
                        <a:pt x="1458" y="2539"/>
                        <a:pt x="1365" y="2396"/>
                      </a:cubicBezTo>
                      <a:moveTo>
                        <a:pt x="570" y="2359"/>
                      </a:moveTo>
                      <a:cubicBezTo>
                        <a:pt x="701" y="2354"/>
                        <a:pt x="814" y="2423"/>
                        <a:pt x="918" y="2493"/>
                      </a:cubicBezTo>
                      <a:cubicBezTo>
                        <a:pt x="900" y="2557"/>
                        <a:pt x="890" y="2641"/>
                        <a:pt x="822" y="2672"/>
                      </a:cubicBezTo>
                      <a:cubicBezTo>
                        <a:pt x="656" y="2689"/>
                        <a:pt x="561" y="2502"/>
                        <a:pt x="570" y="2359"/>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17" name="Freeform 34"/>
                <p:cNvSpPr>
                  <a:spLocks/>
                </p:cNvSpPr>
                <p:nvPr/>
              </p:nvSpPr>
              <p:spPr bwMode="auto">
                <a:xfrm flipV="1">
                  <a:off x="4484" y="314"/>
                  <a:ext cx="490" cy="272"/>
                </a:xfrm>
                <a:custGeom>
                  <a:avLst/>
                  <a:gdLst>
                    <a:gd name="T0" fmla="*/ 2682 w 3199"/>
                    <a:gd name="T1" fmla="*/ 1724 h 1777"/>
                    <a:gd name="T2" fmla="*/ 3057 w 3199"/>
                    <a:gd name="T3" fmla="*/ 1770 h 1777"/>
                    <a:gd name="T4" fmla="*/ 3140 w 3199"/>
                    <a:gd name="T5" fmla="*/ 1721 h 1777"/>
                    <a:gd name="T6" fmla="*/ 2772 w 3199"/>
                    <a:gd name="T7" fmla="*/ 1184 h 1777"/>
                    <a:gd name="T8" fmla="*/ 2462 w 3199"/>
                    <a:gd name="T9" fmla="*/ 965 h 1777"/>
                    <a:gd name="T10" fmla="*/ 2777 w 3199"/>
                    <a:gd name="T11" fmla="*/ 881 h 1777"/>
                    <a:gd name="T12" fmla="*/ 2940 w 3199"/>
                    <a:gd name="T13" fmla="*/ 588 h 1777"/>
                    <a:gd name="T14" fmla="*/ 2778 w 3199"/>
                    <a:gd name="T15" fmla="*/ 492 h 1777"/>
                    <a:gd name="T16" fmla="*/ 2009 w 3199"/>
                    <a:gd name="T17" fmla="*/ 590 h 1777"/>
                    <a:gd name="T18" fmla="*/ 1860 w 3199"/>
                    <a:gd name="T19" fmla="*/ 446 h 1777"/>
                    <a:gd name="T20" fmla="*/ 1040 w 3199"/>
                    <a:gd name="T21" fmla="*/ 145 h 1777"/>
                    <a:gd name="T22" fmla="*/ 397 w 3199"/>
                    <a:gd name="T23" fmla="*/ 57 h 1777"/>
                    <a:gd name="T24" fmla="*/ 0 w 3199"/>
                    <a:gd name="T25" fmla="*/ 161 h 1777"/>
                    <a:gd name="T26" fmla="*/ 271 w 3199"/>
                    <a:gd name="T27" fmla="*/ 332 h 1777"/>
                    <a:gd name="T28" fmla="*/ 754 w 3199"/>
                    <a:gd name="T29" fmla="*/ 449 h 1777"/>
                    <a:gd name="T30" fmla="*/ 1376 w 3199"/>
                    <a:gd name="T31" fmla="*/ 680 h 1777"/>
                    <a:gd name="T32" fmla="*/ 1494 w 3199"/>
                    <a:gd name="T33" fmla="*/ 798 h 1777"/>
                    <a:gd name="T34" fmla="*/ 1234 w 3199"/>
                    <a:gd name="T35" fmla="*/ 955 h 1777"/>
                    <a:gd name="T36" fmla="*/ 1378 w 3199"/>
                    <a:gd name="T37" fmla="*/ 1300 h 1777"/>
                    <a:gd name="T38" fmla="*/ 1916 w 3199"/>
                    <a:gd name="T39" fmla="*/ 1156 h 1777"/>
                    <a:gd name="T40" fmla="*/ 2682 w 3199"/>
                    <a:gd name="T41" fmla="*/ 1724 h 17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199" h="1777">
                      <a:moveTo>
                        <a:pt x="2682" y="1724"/>
                      </a:moveTo>
                      <a:cubicBezTo>
                        <a:pt x="2799" y="1777"/>
                        <a:pt x="2932" y="1755"/>
                        <a:pt x="3057" y="1770"/>
                      </a:cubicBezTo>
                      <a:cubicBezTo>
                        <a:pt x="3078" y="1758"/>
                        <a:pt x="3120" y="1733"/>
                        <a:pt x="3140" y="1721"/>
                      </a:cubicBezTo>
                      <a:cubicBezTo>
                        <a:pt x="3199" y="1475"/>
                        <a:pt x="2997" y="1250"/>
                        <a:pt x="2772" y="1184"/>
                      </a:cubicBezTo>
                      <a:cubicBezTo>
                        <a:pt x="2660" y="1133"/>
                        <a:pt x="2484" y="1112"/>
                        <a:pt x="2462" y="965"/>
                      </a:cubicBezTo>
                      <a:cubicBezTo>
                        <a:pt x="2561" y="919"/>
                        <a:pt x="2667" y="890"/>
                        <a:pt x="2777" y="881"/>
                      </a:cubicBezTo>
                      <a:cubicBezTo>
                        <a:pt x="2910" y="876"/>
                        <a:pt x="2999" y="704"/>
                        <a:pt x="2940" y="588"/>
                      </a:cubicBezTo>
                      <a:cubicBezTo>
                        <a:pt x="2912" y="528"/>
                        <a:pt x="2850" y="465"/>
                        <a:pt x="2778" y="492"/>
                      </a:cubicBezTo>
                      <a:cubicBezTo>
                        <a:pt x="2530" y="557"/>
                        <a:pt x="2267" y="707"/>
                        <a:pt x="2009" y="590"/>
                      </a:cubicBezTo>
                      <a:cubicBezTo>
                        <a:pt x="1970" y="533"/>
                        <a:pt x="1928" y="471"/>
                        <a:pt x="1860" y="446"/>
                      </a:cubicBezTo>
                      <a:cubicBezTo>
                        <a:pt x="1596" y="324"/>
                        <a:pt x="1323" y="215"/>
                        <a:pt x="1040" y="145"/>
                      </a:cubicBezTo>
                      <a:cubicBezTo>
                        <a:pt x="823" y="136"/>
                        <a:pt x="614" y="70"/>
                        <a:pt x="397" y="57"/>
                      </a:cubicBezTo>
                      <a:cubicBezTo>
                        <a:pt x="257" y="26"/>
                        <a:pt x="70" y="0"/>
                        <a:pt x="0" y="161"/>
                      </a:cubicBezTo>
                      <a:cubicBezTo>
                        <a:pt x="60" y="260"/>
                        <a:pt x="185" y="265"/>
                        <a:pt x="271" y="332"/>
                      </a:cubicBezTo>
                      <a:cubicBezTo>
                        <a:pt x="406" y="443"/>
                        <a:pt x="596" y="404"/>
                        <a:pt x="754" y="449"/>
                      </a:cubicBezTo>
                      <a:cubicBezTo>
                        <a:pt x="966" y="511"/>
                        <a:pt x="1182" y="572"/>
                        <a:pt x="1376" y="680"/>
                      </a:cubicBezTo>
                      <a:cubicBezTo>
                        <a:pt x="1427" y="705"/>
                        <a:pt x="1459" y="754"/>
                        <a:pt x="1494" y="798"/>
                      </a:cubicBezTo>
                      <a:cubicBezTo>
                        <a:pt x="1407" y="849"/>
                        <a:pt x="1307" y="882"/>
                        <a:pt x="1234" y="955"/>
                      </a:cubicBezTo>
                      <a:cubicBezTo>
                        <a:pt x="1257" y="1075"/>
                        <a:pt x="1247" y="1240"/>
                        <a:pt x="1378" y="1300"/>
                      </a:cubicBezTo>
                      <a:cubicBezTo>
                        <a:pt x="1572" y="1341"/>
                        <a:pt x="1731" y="1175"/>
                        <a:pt x="1916" y="1156"/>
                      </a:cubicBezTo>
                      <a:cubicBezTo>
                        <a:pt x="2193" y="1312"/>
                        <a:pt x="2381" y="1601"/>
                        <a:pt x="2682" y="172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18" name="Freeform 35"/>
                <p:cNvSpPr>
                  <a:spLocks noEditPoints="1"/>
                </p:cNvSpPr>
                <p:nvPr/>
              </p:nvSpPr>
              <p:spPr bwMode="auto">
                <a:xfrm flipV="1">
                  <a:off x="2261" y="556"/>
                  <a:ext cx="464" cy="551"/>
                </a:xfrm>
                <a:custGeom>
                  <a:avLst/>
                  <a:gdLst>
                    <a:gd name="T0" fmla="*/ 718 w 3032"/>
                    <a:gd name="T1" fmla="*/ 3569 h 3598"/>
                    <a:gd name="T2" fmla="*/ 1250 w 3032"/>
                    <a:gd name="T3" fmla="*/ 3356 h 3598"/>
                    <a:gd name="T4" fmla="*/ 1106 w 3032"/>
                    <a:gd name="T5" fmla="*/ 2619 h 3598"/>
                    <a:gd name="T6" fmla="*/ 1097 w 3032"/>
                    <a:gd name="T7" fmla="*/ 2497 h 3598"/>
                    <a:gd name="T8" fmla="*/ 1575 w 3032"/>
                    <a:gd name="T9" fmla="*/ 2835 h 3598"/>
                    <a:gd name="T10" fmla="*/ 1453 w 3032"/>
                    <a:gd name="T11" fmla="*/ 2051 h 3598"/>
                    <a:gd name="T12" fmla="*/ 1657 w 3032"/>
                    <a:gd name="T13" fmla="*/ 2591 h 3598"/>
                    <a:gd name="T14" fmla="*/ 2230 w 3032"/>
                    <a:gd name="T15" fmla="*/ 2360 h 3598"/>
                    <a:gd name="T16" fmla="*/ 2709 w 3032"/>
                    <a:gd name="T17" fmla="*/ 2411 h 3598"/>
                    <a:gd name="T18" fmla="*/ 2625 w 3032"/>
                    <a:gd name="T19" fmla="*/ 1764 h 3598"/>
                    <a:gd name="T20" fmla="*/ 2719 w 3032"/>
                    <a:gd name="T21" fmla="*/ 1607 h 3598"/>
                    <a:gd name="T22" fmla="*/ 2673 w 3032"/>
                    <a:gd name="T23" fmla="*/ 992 h 3598"/>
                    <a:gd name="T24" fmla="*/ 2760 w 3032"/>
                    <a:gd name="T25" fmla="*/ 320 h 3598"/>
                    <a:gd name="T26" fmla="*/ 1980 w 3032"/>
                    <a:gd name="T27" fmla="*/ 301 h 3598"/>
                    <a:gd name="T28" fmla="*/ 2086 w 3032"/>
                    <a:gd name="T29" fmla="*/ 818 h 3598"/>
                    <a:gd name="T30" fmla="*/ 1770 w 3032"/>
                    <a:gd name="T31" fmla="*/ 559 h 3598"/>
                    <a:gd name="T32" fmla="*/ 1126 w 3032"/>
                    <a:gd name="T33" fmla="*/ 351 h 3598"/>
                    <a:gd name="T34" fmla="*/ 1725 w 3032"/>
                    <a:gd name="T35" fmla="*/ 1257 h 3598"/>
                    <a:gd name="T36" fmla="*/ 1356 w 3032"/>
                    <a:gd name="T37" fmla="*/ 1307 h 3598"/>
                    <a:gd name="T38" fmla="*/ 1301 w 3032"/>
                    <a:gd name="T39" fmla="*/ 815 h 3598"/>
                    <a:gd name="T40" fmla="*/ 841 w 3032"/>
                    <a:gd name="T41" fmla="*/ 850 h 3598"/>
                    <a:gd name="T42" fmla="*/ 852 w 3032"/>
                    <a:gd name="T43" fmla="*/ 1427 h 3598"/>
                    <a:gd name="T44" fmla="*/ 645 w 3032"/>
                    <a:gd name="T45" fmla="*/ 1811 h 3598"/>
                    <a:gd name="T46" fmla="*/ 259 w 3032"/>
                    <a:gd name="T47" fmla="*/ 1602 h 3598"/>
                    <a:gd name="T48" fmla="*/ 111 w 3032"/>
                    <a:gd name="T49" fmla="*/ 2152 h 3598"/>
                    <a:gd name="T50" fmla="*/ 98 w 3032"/>
                    <a:gd name="T51" fmla="*/ 2664 h 3598"/>
                    <a:gd name="T52" fmla="*/ 610 w 3032"/>
                    <a:gd name="T53" fmla="*/ 2262 h 3598"/>
                    <a:gd name="T54" fmla="*/ 984 w 3032"/>
                    <a:gd name="T55" fmla="*/ 2318 h 3598"/>
                    <a:gd name="T56" fmla="*/ 646 w 3032"/>
                    <a:gd name="T57" fmla="*/ 3287 h 3598"/>
                    <a:gd name="T58" fmla="*/ 2028 w 3032"/>
                    <a:gd name="T59" fmla="*/ 1669 h 3598"/>
                    <a:gd name="T60" fmla="*/ 1786 w 3032"/>
                    <a:gd name="T61" fmla="*/ 1882 h 3598"/>
                    <a:gd name="T62" fmla="*/ 1209 w 3032"/>
                    <a:gd name="T63" fmla="*/ 1507 h 3598"/>
                    <a:gd name="T64" fmla="*/ 1334 w 3032"/>
                    <a:gd name="T65" fmla="*/ 1737 h 3598"/>
                    <a:gd name="T66" fmla="*/ 1038 w 3032"/>
                    <a:gd name="T67" fmla="*/ 1577 h 35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32" h="3598">
                      <a:moveTo>
                        <a:pt x="646" y="3287"/>
                      </a:moveTo>
                      <a:cubicBezTo>
                        <a:pt x="605" y="3385"/>
                        <a:pt x="623" y="3510"/>
                        <a:pt x="718" y="3569"/>
                      </a:cubicBezTo>
                      <a:cubicBezTo>
                        <a:pt x="849" y="3598"/>
                        <a:pt x="928" y="3469"/>
                        <a:pt x="1022" y="3404"/>
                      </a:cubicBezTo>
                      <a:cubicBezTo>
                        <a:pt x="1099" y="3403"/>
                        <a:pt x="1195" y="3428"/>
                        <a:pt x="1250" y="3356"/>
                      </a:cubicBezTo>
                      <a:cubicBezTo>
                        <a:pt x="1358" y="3253"/>
                        <a:pt x="1292" y="3092"/>
                        <a:pt x="1222" y="2988"/>
                      </a:cubicBezTo>
                      <a:cubicBezTo>
                        <a:pt x="1146" y="2879"/>
                        <a:pt x="1118" y="2749"/>
                        <a:pt x="1106" y="2619"/>
                      </a:cubicBezTo>
                      <a:lnTo>
                        <a:pt x="1163" y="2643"/>
                      </a:lnTo>
                      <a:cubicBezTo>
                        <a:pt x="1111" y="2612"/>
                        <a:pt x="1104" y="2553"/>
                        <a:pt x="1097" y="2497"/>
                      </a:cubicBezTo>
                      <a:cubicBezTo>
                        <a:pt x="1263" y="2575"/>
                        <a:pt x="1322" y="2783"/>
                        <a:pt x="1495" y="2849"/>
                      </a:cubicBezTo>
                      <a:cubicBezTo>
                        <a:pt x="1515" y="2845"/>
                        <a:pt x="1555" y="2839"/>
                        <a:pt x="1575" y="2835"/>
                      </a:cubicBezTo>
                      <a:cubicBezTo>
                        <a:pt x="1631" y="2623"/>
                        <a:pt x="1521" y="2417"/>
                        <a:pt x="1392" y="2256"/>
                      </a:cubicBezTo>
                      <a:cubicBezTo>
                        <a:pt x="1316" y="2184"/>
                        <a:pt x="1416" y="2112"/>
                        <a:pt x="1453" y="2051"/>
                      </a:cubicBezTo>
                      <a:cubicBezTo>
                        <a:pt x="1522" y="2098"/>
                        <a:pt x="1597" y="2149"/>
                        <a:pt x="1628" y="2231"/>
                      </a:cubicBezTo>
                      <a:cubicBezTo>
                        <a:pt x="1691" y="2346"/>
                        <a:pt x="1556" y="2486"/>
                        <a:pt x="1657" y="2591"/>
                      </a:cubicBezTo>
                      <a:cubicBezTo>
                        <a:pt x="1749" y="2713"/>
                        <a:pt x="1910" y="2636"/>
                        <a:pt x="2031" y="2618"/>
                      </a:cubicBezTo>
                      <a:cubicBezTo>
                        <a:pt x="2154" y="2586"/>
                        <a:pt x="2158" y="2443"/>
                        <a:pt x="2230" y="2360"/>
                      </a:cubicBezTo>
                      <a:cubicBezTo>
                        <a:pt x="2324" y="2256"/>
                        <a:pt x="2268" y="2101"/>
                        <a:pt x="2293" y="1974"/>
                      </a:cubicBezTo>
                      <a:cubicBezTo>
                        <a:pt x="2467" y="2084"/>
                        <a:pt x="2550" y="2285"/>
                        <a:pt x="2709" y="2411"/>
                      </a:cubicBezTo>
                      <a:cubicBezTo>
                        <a:pt x="2842" y="2492"/>
                        <a:pt x="3032" y="2323"/>
                        <a:pt x="2939" y="2185"/>
                      </a:cubicBezTo>
                      <a:cubicBezTo>
                        <a:pt x="2807" y="2065"/>
                        <a:pt x="2750" y="1891"/>
                        <a:pt x="2625" y="1764"/>
                      </a:cubicBezTo>
                      <a:cubicBezTo>
                        <a:pt x="2534" y="1618"/>
                        <a:pt x="2382" y="1489"/>
                        <a:pt x="2380" y="1306"/>
                      </a:cubicBezTo>
                      <a:cubicBezTo>
                        <a:pt x="2535" y="1340"/>
                        <a:pt x="2597" y="1517"/>
                        <a:pt x="2719" y="1607"/>
                      </a:cubicBezTo>
                      <a:cubicBezTo>
                        <a:pt x="2803" y="1617"/>
                        <a:pt x="2929" y="1592"/>
                        <a:pt x="2931" y="1487"/>
                      </a:cubicBezTo>
                      <a:cubicBezTo>
                        <a:pt x="2945" y="1284"/>
                        <a:pt x="2754" y="1158"/>
                        <a:pt x="2673" y="992"/>
                      </a:cubicBezTo>
                      <a:cubicBezTo>
                        <a:pt x="2710" y="747"/>
                        <a:pt x="3007" y="601"/>
                        <a:pt x="3003" y="336"/>
                      </a:cubicBezTo>
                      <a:cubicBezTo>
                        <a:pt x="2926" y="309"/>
                        <a:pt x="2832" y="253"/>
                        <a:pt x="2760" y="320"/>
                      </a:cubicBezTo>
                      <a:cubicBezTo>
                        <a:pt x="2643" y="412"/>
                        <a:pt x="2548" y="602"/>
                        <a:pt x="2377" y="571"/>
                      </a:cubicBezTo>
                      <a:cubicBezTo>
                        <a:pt x="2273" y="448"/>
                        <a:pt x="2164" y="287"/>
                        <a:pt x="1980" y="301"/>
                      </a:cubicBezTo>
                      <a:cubicBezTo>
                        <a:pt x="1954" y="386"/>
                        <a:pt x="1910" y="476"/>
                        <a:pt x="1942" y="566"/>
                      </a:cubicBezTo>
                      <a:cubicBezTo>
                        <a:pt x="1976" y="658"/>
                        <a:pt x="2051" y="727"/>
                        <a:pt x="2086" y="818"/>
                      </a:cubicBezTo>
                      <a:cubicBezTo>
                        <a:pt x="2070" y="854"/>
                        <a:pt x="2059" y="920"/>
                        <a:pt x="2005" y="901"/>
                      </a:cubicBezTo>
                      <a:cubicBezTo>
                        <a:pt x="1916" y="795"/>
                        <a:pt x="1832" y="684"/>
                        <a:pt x="1770" y="559"/>
                      </a:cubicBezTo>
                      <a:cubicBezTo>
                        <a:pt x="1662" y="348"/>
                        <a:pt x="1503" y="169"/>
                        <a:pt x="1338" y="0"/>
                      </a:cubicBezTo>
                      <a:cubicBezTo>
                        <a:pt x="1208" y="59"/>
                        <a:pt x="1068" y="195"/>
                        <a:pt x="1126" y="351"/>
                      </a:cubicBezTo>
                      <a:cubicBezTo>
                        <a:pt x="1214" y="571"/>
                        <a:pt x="1440" y="692"/>
                        <a:pt x="1558" y="893"/>
                      </a:cubicBezTo>
                      <a:cubicBezTo>
                        <a:pt x="1627" y="1005"/>
                        <a:pt x="1775" y="1108"/>
                        <a:pt x="1725" y="1257"/>
                      </a:cubicBezTo>
                      <a:cubicBezTo>
                        <a:pt x="1659" y="1372"/>
                        <a:pt x="1583" y="1503"/>
                        <a:pt x="1450" y="1548"/>
                      </a:cubicBezTo>
                      <a:cubicBezTo>
                        <a:pt x="1412" y="1471"/>
                        <a:pt x="1367" y="1394"/>
                        <a:pt x="1356" y="1307"/>
                      </a:cubicBezTo>
                      <a:cubicBezTo>
                        <a:pt x="1377" y="1205"/>
                        <a:pt x="1485" y="1135"/>
                        <a:pt x="1482" y="1025"/>
                      </a:cubicBezTo>
                      <a:cubicBezTo>
                        <a:pt x="1460" y="933"/>
                        <a:pt x="1404" y="829"/>
                        <a:pt x="1301" y="815"/>
                      </a:cubicBezTo>
                      <a:cubicBezTo>
                        <a:pt x="1174" y="794"/>
                        <a:pt x="1100" y="646"/>
                        <a:pt x="962" y="661"/>
                      </a:cubicBezTo>
                      <a:cubicBezTo>
                        <a:pt x="880" y="688"/>
                        <a:pt x="870" y="782"/>
                        <a:pt x="841" y="850"/>
                      </a:cubicBezTo>
                      <a:cubicBezTo>
                        <a:pt x="877" y="961"/>
                        <a:pt x="946" y="1058"/>
                        <a:pt x="985" y="1167"/>
                      </a:cubicBezTo>
                      <a:cubicBezTo>
                        <a:pt x="1015" y="1274"/>
                        <a:pt x="926" y="1363"/>
                        <a:pt x="852" y="1427"/>
                      </a:cubicBezTo>
                      <a:cubicBezTo>
                        <a:pt x="766" y="1464"/>
                        <a:pt x="659" y="1383"/>
                        <a:pt x="581" y="1454"/>
                      </a:cubicBezTo>
                      <a:cubicBezTo>
                        <a:pt x="456" y="1553"/>
                        <a:pt x="584" y="1713"/>
                        <a:pt x="645" y="1811"/>
                      </a:cubicBezTo>
                      <a:cubicBezTo>
                        <a:pt x="616" y="1822"/>
                        <a:pt x="559" y="1844"/>
                        <a:pt x="530" y="1856"/>
                      </a:cubicBezTo>
                      <a:cubicBezTo>
                        <a:pt x="433" y="1778"/>
                        <a:pt x="357" y="1679"/>
                        <a:pt x="259" y="1602"/>
                      </a:cubicBezTo>
                      <a:cubicBezTo>
                        <a:pt x="160" y="1633"/>
                        <a:pt x="73" y="1694"/>
                        <a:pt x="29" y="1790"/>
                      </a:cubicBezTo>
                      <a:cubicBezTo>
                        <a:pt x="40" y="1914"/>
                        <a:pt x="65" y="2036"/>
                        <a:pt x="111" y="2152"/>
                      </a:cubicBezTo>
                      <a:cubicBezTo>
                        <a:pt x="86" y="2260"/>
                        <a:pt x="14" y="2352"/>
                        <a:pt x="0" y="2463"/>
                      </a:cubicBezTo>
                      <a:cubicBezTo>
                        <a:pt x="15" y="2537"/>
                        <a:pt x="48" y="2607"/>
                        <a:pt x="98" y="2664"/>
                      </a:cubicBezTo>
                      <a:cubicBezTo>
                        <a:pt x="231" y="2687"/>
                        <a:pt x="362" y="2597"/>
                        <a:pt x="389" y="2464"/>
                      </a:cubicBezTo>
                      <a:cubicBezTo>
                        <a:pt x="469" y="2404"/>
                        <a:pt x="567" y="2357"/>
                        <a:pt x="610" y="2262"/>
                      </a:cubicBezTo>
                      <a:cubicBezTo>
                        <a:pt x="653" y="2172"/>
                        <a:pt x="706" y="2088"/>
                        <a:pt x="769" y="2010"/>
                      </a:cubicBezTo>
                      <a:cubicBezTo>
                        <a:pt x="875" y="2077"/>
                        <a:pt x="1011" y="2174"/>
                        <a:pt x="984" y="2318"/>
                      </a:cubicBezTo>
                      <a:cubicBezTo>
                        <a:pt x="954" y="2388"/>
                        <a:pt x="892" y="2437"/>
                        <a:pt x="843" y="2494"/>
                      </a:cubicBezTo>
                      <a:cubicBezTo>
                        <a:pt x="816" y="2767"/>
                        <a:pt x="732" y="3028"/>
                        <a:pt x="646" y="3287"/>
                      </a:cubicBezTo>
                      <a:moveTo>
                        <a:pt x="1786" y="1882"/>
                      </a:moveTo>
                      <a:cubicBezTo>
                        <a:pt x="1833" y="1781"/>
                        <a:pt x="1895" y="1655"/>
                        <a:pt x="2028" y="1669"/>
                      </a:cubicBezTo>
                      <a:cubicBezTo>
                        <a:pt x="2074" y="1773"/>
                        <a:pt x="2074" y="1898"/>
                        <a:pt x="1989" y="1983"/>
                      </a:cubicBezTo>
                      <a:cubicBezTo>
                        <a:pt x="1902" y="2037"/>
                        <a:pt x="1838" y="1936"/>
                        <a:pt x="1786" y="1882"/>
                      </a:cubicBezTo>
                      <a:moveTo>
                        <a:pt x="1038" y="1577"/>
                      </a:moveTo>
                      <a:cubicBezTo>
                        <a:pt x="1087" y="1542"/>
                        <a:pt x="1140" y="1473"/>
                        <a:pt x="1209" y="1507"/>
                      </a:cubicBezTo>
                      <a:cubicBezTo>
                        <a:pt x="1261" y="1547"/>
                        <a:pt x="1300" y="1602"/>
                        <a:pt x="1342" y="1653"/>
                      </a:cubicBezTo>
                      <a:cubicBezTo>
                        <a:pt x="1340" y="1674"/>
                        <a:pt x="1336" y="1716"/>
                        <a:pt x="1334" y="1737"/>
                      </a:cubicBezTo>
                      <a:cubicBezTo>
                        <a:pt x="1282" y="1777"/>
                        <a:pt x="1228" y="1814"/>
                        <a:pt x="1172" y="1848"/>
                      </a:cubicBezTo>
                      <a:cubicBezTo>
                        <a:pt x="1133" y="1755"/>
                        <a:pt x="1090" y="1663"/>
                        <a:pt x="1038" y="1577"/>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19" name="Freeform 36"/>
                <p:cNvSpPr>
                  <a:spLocks/>
                </p:cNvSpPr>
                <p:nvPr/>
              </p:nvSpPr>
              <p:spPr bwMode="auto">
                <a:xfrm flipV="1">
                  <a:off x="4744" y="577"/>
                  <a:ext cx="195" cy="194"/>
                </a:xfrm>
                <a:custGeom>
                  <a:avLst/>
                  <a:gdLst>
                    <a:gd name="T0" fmla="*/ 135 w 1273"/>
                    <a:gd name="T1" fmla="*/ 1244 h 1270"/>
                    <a:gd name="T2" fmla="*/ 375 w 1273"/>
                    <a:gd name="T3" fmla="*/ 1244 h 1270"/>
                    <a:gd name="T4" fmla="*/ 608 w 1273"/>
                    <a:gd name="T5" fmla="*/ 761 h 1270"/>
                    <a:gd name="T6" fmla="*/ 1273 w 1273"/>
                    <a:gd name="T7" fmla="*/ 106 h 1270"/>
                    <a:gd name="T8" fmla="*/ 1206 w 1273"/>
                    <a:gd name="T9" fmla="*/ 0 h 1270"/>
                    <a:gd name="T10" fmla="*/ 791 w 1273"/>
                    <a:gd name="T11" fmla="*/ 8 h 1270"/>
                    <a:gd name="T12" fmla="*/ 533 w 1273"/>
                    <a:gd name="T13" fmla="*/ 157 h 1270"/>
                    <a:gd name="T14" fmla="*/ 211 w 1273"/>
                    <a:gd name="T15" fmla="*/ 573 h 1270"/>
                    <a:gd name="T16" fmla="*/ 0 w 1273"/>
                    <a:gd name="T17" fmla="*/ 1015 h 1270"/>
                    <a:gd name="T18" fmla="*/ 135 w 1273"/>
                    <a:gd name="T19" fmla="*/ 1244 h 1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73" h="1270">
                      <a:moveTo>
                        <a:pt x="135" y="1244"/>
                      </a:moveTo>
                      <a:cubicBezTo>
                        <a:pt x="213" y="1270"/>
                        <a:pt x="296" y="1255"/>
                        <a:pt x="375" y="1244"/>
                      </a:cubicBezTo>
                      <a:cubicBezTo>
                        <a:pt x="458" y="1085"/>
                        <a:pt x="528" y="921"/>
                        <a:pt x="608" y="761"/>
                      </a:cubicBezTo>
                      <a:cubicBezTo>
                        <a:pt x="764" y="481"/>
                        <a:pt x="1091" y="362"/>
                        <a:pt x="1273" y="106"/>
                      </a:cubicBezTo>
                      <a:cubicBezTo>
                        <a:pt x="1251" y="70"/>
                        <a:pt x="1228" y="35"/>
                        <a:pt x="1206" y="0"/>
                      </a:cubicBezTo>
                      <a:cubicBezTo>
                        <a:pt x="1068" y="28"/>
                        <a:pt x="929" y="45"/>
                        <a:pt x="791" y="8"/>
                      </a:cubicBezTo>
                      <a:cubicBezTo>
                        <a:pt x="695" y="34"/>
                        <a:pt x="592" y="73"/>
                        <a:pt x="533" y="157"/>
                      </a:cubicBezTo>
                      <a:cubicBezTo>
                        <a:pt x="431" y="300"/>
                        <a:pt x="297" y="418"/>
                        <a:pt x="211" y="573"/>
                      </a:cubicBezTo>
                      <a:cubicBezTo>
                        <a:pt x="125" y="714"/>
                        <a:pt x="119" y="893"/>
                        <a:pt x="0" y="1015"/>
                      </a:cubicBezTo>
                      <a:cubicBezTo>
                        <a:pt x="41" y="1094"/>
                        <a:pt x="75" y="1178"/>
                        <a:pt x="135" y="124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20" name="Freeform 37"/>
                <p:cNvSpPr>
                  <a:spLocks noEditPoints="1"/>
                </p:cNvSpPr>
                <p:nvPr/>
              </p:nvSpPr>
              <p:spPr bwMode="auto">
                <a:xfrm flipV="1">
                  <a:off x="5061" y="602"/>
                  <a:ext cx="463" cy="407"/>
                </a:xfrm>
                <a:custGeom>
                  <a:avLst/>
                  <a:gdLst>
                    <a:gd name="T0" fmla="*/ 1185 w 3022"/>
                    <a:gd name="T1" fmla="*/ 2369 h 2659"/>
                    <a:gd name="T2" fmla="*/ 1765 w 3022"/>
                    <a:gd name="T3" fmla="*/ 2659 h 2659"/>
                    <a:gd name="T4" fmla="*/ 1937 w 3022"/>
                    <a:gd name="T5" fmla="*/ 2474 h 2659"/>
                    <a:gd name="T6" fmla="*/ 1794 w 3022"/>
                    <a:gd name="T7" fmla="*/ 2326 h 2659"/>
                    <a:gd name="T8" fmla="*/ 1579 w 3022"/>
                    <a:gd name="T9" fmla="*/ 2232 h 2659"/>
                    <a:gd name="T10" fmla="*/ 1858 w 3022"/>
                    <a:gd name="T11" fmla="*/ 2237 h 2659"/>
                    <a:gd name="T12" fmla="*/ 2177 w 3022"/>
                    <a:gd name="T13" fmla="*/ 2318 h 2659"/>
                    <a:gd name="T14" fmla="*/ 2258 w 3022"/>
                    <a:gd name="T15" fmla="*/ 2104 h 2659"/>
                    <a:gd name="T16" fmla="*/ 1759 w 3022"/>
                    <a:gd name="T17" fmla="*/ 1850 h 2659"/>
                    <a:gd name="T18" fmla="*/ 1935 w 3022"/>
                    <a:gd name="T19" fmla="*/ 1834 h 2659"/>
                    <a:gd name="T20" fmla="*/ 1909 w 3022"/>
                    <a:gd name="T21" fmla="*/ 1751 h 2659"/>
                    <a:gd name="T22" fmla="*/ 1322 w 3022"/>
                    <a:gd name="T23" fmla="*/ 1503 h 2659"/>
                    <a:gd name="T24" fmla="*/ 1428 w 3022"/>
                    <a:gd name="T25" fmla="*/ 1374 h 2659"/>
                    <a:gd name="T26" fmla="*/ 1641 w 3022"/>
                    <a:gd name="T27" fmla="*/ 1520 h 2659"/>
                    <a:gd name="T28" fmla="*/ 1987 w 3022"/>
                    <a:gd name="T29" fmla="*/ 1637 h 2659"/>
                    <a:gd name="T30" fmla="*/ 2057 w 3022"/>
                    <a:gd name="T31" fmla="*/ 1837 h 2659"/>
                    <a:gd name="T32" fmla="*/ 2535 w 3022"/>
                    <a:gd name="T33" fmla="*/ 2047 h 2659"/>
                    <a:gd name="T34" fmla="*/ 2733 w 3022"/>
                    <a:gd name="T35" fmla="*/ 1909 h 2659"/>
                    <a:gd name="T36" fmla="*/ 2641 w 3022"/>
                    <a:gd name="T37" fmla="*/ 1749 h 2659"/>
                    <a:gd name="T38" fmla="*/ 2371 w 3022"/>
                    <a:gd name="T39" fmla="*/ 1665 h 2659"/>
                    <a:gd name="T40" fmla="*/ 2325 w 3022"/>
                    <a:gd name="T41" fmla="*/ 1562 h 2659"/>
                    <a:gd name="T42" fmla="*/ 2946 w 3022"/>
                    <a:gd name="T43" fmla="*/ 1436 h 2659"/>
                    <a:gd name="T44" fmla="*/ 2928 w 3022"/>
                    <a:gd name="T45" fmla="*/ 1176 h 2659"/>
                    <a:gd name="T46" fmla="*/ 2377 w 3022"/>
                    <a:gd name="T47" fmla="*/ 690 h 2659"/>
                    <a:gd name="T48" fmla="*/ 2103 w 3022"/>
                    <a:gd name="T49" fmla="*/ 652 h 2659"/>
                    <a:gd name="T50" fmla="*/ 2391 w 3022"/>
                    <a:gd name="T51" fmla="*/ 349 h 2659"/>
                    <a:gd name="T52" fmla="*/ 2139 w 3022"/>
                    <a:gd name="T53" fmla="*/ 15 h 2659"/>
                    <a:gd name="T54" fmla="*/ 1982 w 3022"/>
                    <a:gd name="T55" fmla="*/ 214 h 2659"/>
                    <a:gd name="T56" fmla="*/ 2047 w 3022"/>
                    <a:gd name="T57" fmla="*/ 276 h 2659"/>
                    <a:gd name="T58" fmla="*/ 1802 w 3022"/>
                    <a:gd name="T59" fmla="*/ 569 h 2659"/>
                    <a:gd name="T60" fmla="*/ 1052 w 3022"/>
                    <a:gd name="T61" fmla="*/ 1335 h 2659"/>
                    <a:gd name="T62" fmla="*/ 633 w 3022"/>
                    <a:gd name="T63" fmla="*/ 1638 h 2659"/>
                    <a:gd name="T64" fmla="*/ 208 w 3022"/>
                    <a:gd name="T65" fmla="*/ 1615 h 2659"/>
                    <a:gd name="T66" fmla="*/ 58 w 3022"/>
                    <a:gd name="T67" fmla="*/ 1685 h 2659"/>
                    <a:gd name="T68" fmla="*/ 88 w 3022"/>
                    <a:gd name="T69" fmla="*/ 1943 h 2659"/>
                    <a:gd name="T70" fmla="*/ 591 w 3022"/>
                    <a:gd name="T71" fmla="*/ 2156 h 2659"/>
                    <a:gd name="T72" fmla="*/ 880 w 3022"/>
                    <a:gd name="T73" fmla="*/ 2061 h 2659"/>
                    <a:gd name="T74" fmla="*/ 1185 w 3022"/>
                    <a:gd name="T75" fmla="*/ 2369 h 2659"/>
                    <a:gd name="T76" fmla="*/ 1280 w 3022"/>
                    <a:gd name="T77" fmla="*/ 1949 h 2659"/>
                    <a:gd name="T78" fmla="*/ 1049 w 3022"/>
                    <a:gd name="T79" fmla="*/ 1822 h 2659"/>
                    <a:gd name="T80" fmla="*/ 1116 w 3022"/>
                    <a:gd name="T81" fmla="*/ 1732 h 2659"/>
                    <a:gd name="T82" fmla="*/ 1438 w 3022"/>
                    <a:gd name="T83" fmla="*/ 2009 h 2659"/>
                    <a:gd name="T84" fmla="*/ 1280 w 3022"/>
                    <a:gd name="T85" fmla="*/ 1949 h 2659"/>
                    <a:gd name="T86" fmla="*/ 1617 w 3022"/>
                    <a:gd name="T87" fmla="*/ 1265 h 2659"/>
                    <a:gd name="T88" fmla="*/ 1684 w 3022"/>
                    <a:gd name="T89" fmla="*/ 1174 h 2659"/>
                    <a:gd name="T90" fmla="*/ 1876 w 3022"/>
                    <a:gd name="T91" fmla="*/ 1255 h 2659"/>
                    <a:gd name="T92" fmla="*/ 1867 w 3022"/>
                    <a:gd name="T93" fmla="*/ 1465 h 2659"/>
                    <a:gd name="T94" fmla="*/ 1617 w 3022"/>
                    <a:gd name="T95" fmla="*/ 1265 h 2659"/>
                    <a:gd name="T96" fmla="*/ 2198 w 3022"/>
                    <a:gd name="T97" fmla="*/ 1385 h 2659"/>
                    <a:gd name="T98" fmla="*/ 1786 w 3022"/>
                    <a:gd name="T99" fmla="*/ 1058 h 2659"/>
                    <a:gd name="T100" fmla="*/ 1897 w 3022"/>
                    <a:gd name="T101" fmla="*/ 964 h 2659"/>
                    <a:gd name="T102" fmla="*/ 2202 w 3022"/>
                    <a:gd name="T103" fmla="*/ 1242 h 2659"/>
                    <a:gd name="T104" fmla="*/ 2453 w 3022"/>
                    <a:gd name="T105" fmla="*/ 1254 h 2659"/>
                    <a:gd name="T106" fmla="*/ 2563 w 3022"/>
                    <a:gd name="T107" fmla="*/ 1084 h 2659"/>
                    <a:gd name="T108" fmla="*/ 2666 w 3022"/>
                    <a:gd name="T109" fmla="*/ 1234 h 2659"/>
                    <a:gd name="T110" fmla="*/ 2554 w 3022"/>
                    <a:gd name="T111" fmla="*/ 1383 h 2659"/>
                    <a:gd name="T112" fmla="*/ 2198 w 3022"/>
                    <a:gd name="T113" fmla="*/ 1385 h 2659"/>
                    <a:gd name="T114" fmla="*/ 2189 w 3022"/>
                    <a:gd name="T115" fmla="*/ 894 h 2659"/>
                    <a:gd name="T116" fmla="*/ 2286 w 3022"/>
                    <a:gd name="T117" fmla="*/ 858 h 2659"/>
                    <a:gd name="T118" fmla="*/ 2409 w 3022"/>
                    <a:gd name="T119" fmla="*/ 962 h 2659"/>
                    <a:gd name="T120" fmla="*/ 2384 w 3022"/>
                    <a:gd name="T121" fmla="*/ 1020 h 2659"/>
                    <a:gd name="T122" fmla="*/ 2189 w 3022"/>
                    <a:gd name="T123" fmla="*/ 894 h 26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022" h="2659">
                      <a:moveTo>
                        <a:pt x="1185" y="2369"/>
                      </a:moveTo>
                      <a:cubicBezTo>
                        <a:pt x="1384" y="2458"/>
                        <a:pt x="1541" y="2631"/>
                        <a:pt x="1765" y="2659"/>
                      </a:cubicBezTo>
                      <a:cubicBezTo>
                        <a:pt x="1831" y="2606"/>
                        <a:pt x="1892" y="2546"/>
                        <a:pt x="1937" y="2474"/>
                      </a:cubicBezTo>
                      <a:cubicBezTo>
                        <a:pt x="1891" y="2424"/>
                        <a:pt x="1855" y="2360"/>
                        <a:pt x="1794" y="2326"/>
                      </a:cubicBezTo>
                      <a:cubicBezTo>
                        <a:pt x="1722" y="2295"/>
                        <a:pt x="1643" y="2278"/>
                        <a:pt x="1579" y="2232"/>
                      </a:cubicBezTo>
                      <a:cubicBezTo>
                        <a:pt x="1672" y="2226"/>
                        <a:pt x="1766" y="2224"/>
                        <a:pt x="1858" y="2237"/>
                      </a:cubicBezTo>
                      <a:cubicBezTo>
                        <a:pt x="1965" y="2261"/>
                        <a:pt x="2062" y="2337"/>
                        <a:pt x="2177" y="2318"/>
                      </a:cubicBezTo>
                      <a:cubicBezTo>
                        <a:pt x="2276" y="2310"/>
                        <a:pt x="2311" y="2178"/>
                        <a:pt x="2258" y="2104"/>
                      </a:cubicBezTo>
                      <a:cubicBezTo>
                        <a:pt x="2111" y="1977"/>
                        <a:pt x="1850" y="2052"/>
                        <a:pt x="1759" y="1850"/>
                      </a:cubicBezTo>
                      <a:cubicBezTo>
                        <a:pt x="1817" y="1844"/>
                        <a:pt x="1876" y="1839"/>
                        <a:pt x="1935" y="1834"/>
                      </a:cubicBezTo>
                      <a:cubicBezTo>
                        <a:pt x="1929" y="1813"/>
                        <a:pt x="1916" y="1771"/>
                        <a:pt x="1909" y="1751"/>
                      </a:cubicBezTo>
                      <a:cubicBezTo>
                        <a:pt x="1707" y="1688"/>
                        <a:pt x="1473" y="1667"/>
                        <a:pt x="1322" y="1503"/>
                      </a:cubicBezTo>
                      <a:cubicBezTo>
                        <a:pt x="1276" y="1425"/>
                        <a:pt x="1365" y="1383"/>
                        <a:pt x="1428" y="1374"/>
                      </a:cubicBezTo>
                      <a:cubicBezTo>
                        <a:pt x="1490" y="1433"/>
                        <a:pt x="1552" y="1504"/>
                        <a:pt x="1641" y="1520"/>
                      </a:cubicBezTo>
                      <a:cubicBezTo>
                        <a:pt x="1757" y="1553"/>
                        <a:pt x="1898" y="1541"/>
                        <a:pt x="1987" y="1637"/>
                      </a:cubicBezTo>
                      <a:cubicBezTo>
                        <a:pt x="2046" y="1685"/>
                        <a:pt x="2046" y="1768"/>
                        <a:pt x="2057" y="1837"/>
                      </a:cubicBezTo>
                      <a:cubicBezTo>
                        <a:pt x="2169" y="1978"/>
                        <a:pt x="2348" y="2094"/>
                        <a:pt x="2535" y="2047"/>
                      </a:cubicBezTo>
                      <a:cubicBezTo>
                        <a:pt x="2622" y="2037"/>
                        <a:pt x="2681" y="1972"/>
                        <a:pt x="2733" y="1909"/>
                      </a:cubicBezTo>
                      <a:cubicBezTo>
                        <a:pt x="2702" y="1856"/>
                        <a:pt x="2671" y="1803"/>
                        <a:pt x="2641" y="1749"/>
                      </a:cubicBezTo>
                      <a:cubicBezTo>
                        <a:pt x="2553" y="1716"/>
                        <a:pt x="2461" y="1692"/>
                        <a:pt x="2371" y="1665"/>
                      </a:cubicBezTo>
                      <a:cubicBezTo>
                        <a:pt x="2321" y="1658"/>
                        <a:pt x="2335" y="1596"/>
                        <a:pt x="2325" y="1562"/>
                      </a:cubicBezTo>
                      <a:cubicBezTo>
                        <a:pt x="2534" y="1635"/>
                        <a:pt x="2793" y="1612"/>
                        <a:pt x="2946" y="1436"/>
                      </a:cubicBezTo>
                      <a:cubicBezTo>
                        <a:pt x="3022" y="1362"/>
                        <a:pt x="2971" y="1253"/>
                        <a:pt x="2928" y="1176"/>
                      </a:cubicBezTo>
                      <a:cubicBezTo>
                        <a:pt x="2787" y="973"/>
                        <a:pt x="2615" y="778"/>
                        <a:pt x="2377" y="690"/>
                      </a:cubicBezTo>
                      <a:cubicBezTo>
                        <a:pt x="2286" y="675"/>
                        <a:pt x="2193" y="669"/>
                        <a:pt x="2103" y="652"/>
                      </a:cubicBezTo>
                      <a:cubicBezTo>
                        <a:pt x="2184" y="536"/>
                        <a:pt x="2294" y="448"/>
                        <a:pt x="2391" y="349"/>
                      </a:cubicBezTo>
                      <a:cubicBezTo>
                        <a:pt x="2419" y="188"/>
                        <a:pt x="2255" y="89"/>
                        <a:pt x="2139" y="15"/>
                      </a:cubicBezTo>
                      <a:cubicBezTo>
                        <a:pt x="2035" y="0"/>
                        <a:pt x="1985" y="128"/>
                        <a:pt x="1982" y="214"/>
                      </a:cubicBezTo>
                      <a:cubicBezTo>
                        <a:pt x="1998" y="229"/>
                        <a:pt x="2030" y="261"/>
                        <a:pt x="2047" y="276"/>
                      </a:cubicBezTo>
                      <a:cubicBezTo>
                        <a:pt x="1967" y="375"/>
                        <a:pt x="1910" y="496"/>
                        <a:pt x="1802" y="569"/>
                      </a:cubicBezTo>
                      <a:cubicBezTo>
                        <a:pt x="1506" y="777"/>
                        <a:pt x="1311" y="1088"/>
                        <a:pt x="1052" y="1335"/>
                      </a:cubicBezTo>
                      <a:cubicBezTo>
                        <a:pt x="934" y="1461"/>
                        <a:pt x="801" y="1587"/>
                        <a:pt x="633" y="1638"/>
                      </a:cubicBezTo>
                      <a:cubicBezTo>
                        <a:pt x="488" y="1690"/>
                        <a:pt x="348" y="1546"/>
                        <a:pt x="208" y="1615"/>
                      </a:cubicBezTo>
                      <a:cubicBezTo>
                        <a:pt x="157" y="1636"/>
                        <a:pt x="107" y="1661"/>
                        <a:pt x="58" y="1685"/>
                      </a:cubicBezTo>
                      <a:cubicBezTo>
                        <a:pt x="42" y="1770"/>
                        <a:pt x="0" y="1883"/>
                        <a:pt x="88" y="1943"/>
                      </a:cubicBezTo>
                      <a:cubicBezTo>
                        <a:pt x="238" y="2044"/>
                        <a:pt x="396" y="2192"/>
                        <a:pt x="591" y="2156"/>
                      </a:cubicBezTo>
                      <a:cubicBezTo>
                        <a:pt x="701" y="2164"/>
                        <a:pt x="770" y="2043"/>
                        <a:pt x="880" y="2061"/>
                      </a:cubicBezTo>
                      <a:cubicBezTo>
                        <a:pt x="977" y="2167"/>
                        <a:pt x="1047" y="2307"/>
                        <a:pt x="1185" y="2369"/>
                      </a:cubicBezTo>
                      <a:moveTo>
                        <a:pt x="1280" y="1949"/>
                      </a:moveTo>
                      <a:cubicBezTo>
                        <a:pt x="1213" y="1889"/>
                        <a:pt x="1124" y="1868"/>
                        <a:pt x="1049" y="1822"/>
                      </a:cubicBezTo>
                      <a:cubicBezTo>
                        <a:pt x="1065" y="1788"/>
                        <a:pt x="1088" y="1758"/>
                        <a:pt x="1116" y="1732"/>
                      </a:cubicBezTo>
                      <a:cubicBezTo>
                        <a:pt x="1216" y="1834"/>
                        <a:pt x="1353" y="1892"/>
                        <a:pt x="1438" y="2009"/>
                      </a:cubicBezTo>
                      <a:cubicBezTo>
                        <a:pt x="1380" y="2004"/>
                        <a:pt x="1323" y="1990"/>
                        <a:pt x="1280" y="1949"/>
                      </a:cubicBezTo>
                      <a:moveTo>
                        <a:pt x="1617" y="1265"/>
                      </a:moveTo>
                      <a:cubicBezTo>
                        <a:pt x="1606" y="1218"/>
                        <a:pt x="1636" y="1177"/>
                        <a:pt x="1684" y="1174"/>
                      </a:cubicBezTo>
                      <a:cubicBezTo>
                        <a:pt x="1751" y="1194"/>
                        <a:pt x="1812" y="1227"/>
                        <a:pt x="1876" y="1255"/>
                      </a:cubicBezTo>
                      <a:cubicBezTo>
                        <a:pt x="1889" y="1321"/>
                        <a:pt x="1972" y="1435"/>
                        <a:pt x="1867" y="1465"/>
                      </a:cubicBezTo>
                      <a:cubicBezTo>
                        <a:pt x="1773" y="1414"/>
                        <a:pt x="1684" y="1348"/>
                        <a:pt x="1617" y="1265"/>
                      </a:cubicBezTo>
                      <a:moveTo>
                        <a:pt x="2198" y="1385"/>
                      </a:moveTo>
                      <a:cubicBezTo>
                        <a:pt x="2066" y="1268"/>
                        <a:pt x="1976" y="1093"/>
                        <a:pt x="1786" y="1058"/>
                      </a:cubicBezTo>
                      <a:cubicBezTo>
                        <a:pt x="1823" y="1027"/>
                        <a:pt x="1860" y="995"/>
                        <a:pt x="1897" y="964"/>
                      </a:cubicBezTo>
                      <a:cubicBezTo>
                        <a:pt x="1975" y="1079"/>
                        <a:pt x="2092" y="1159"/>
                        <a:pt x="2202" y="1242"/>
                      </a:cubicBezTo>
                      <a:cubicBezTo>
                        <a:pt x="2272" y="1303"/>
                        <a:pt x="2373" y="1285"/>
                        <a:pt x="2453" y="1254"/>
                      </a:cubicBezTo>
                      <a:cubicBezTo>
                        <a:pt x="2528" y="1234"/>
                        <a:pt x="2528" y="1140"/>
                        <a:pt x="2563" y="1084"/>
                      </a:cubicBezTo>
                      <a:cubicBezTo>
                        <a:pt x="2597" y="1133"/>
                        <a:pt x="2638" y="1179"/>
                        <a:pt x="2666" y="1234"/>
                      </a:cubicBezTo>
                      <a:cubicBezTo>
                        <a:pt x="2671" y="1305"/>
                        <a:pt x="2630" y="1376"/>
                        <a:pt x="2554" y="1383"/>
                      </a:cubicBezTo>
                      <a:cubicBezTo>
                        <a:pt x="2439" y="1400"/>
                        <a:pt x="2299" y="1478"/>
                        <a:pt x="2198" y="1385"/>
                      </a:cubicBezTo>
                      <a:moveTo>
                        <a:pt x="2189" y="894"/>
                      </a:moveTo>
                      <a:cubicBezTo>
                        <a:pt x="2221" y="882"/>
                        <a:pt x="2253" y="870"/>
                        <a:pt x="2286" y="858"/>
                      </a:cubicBezTo>
                      <a:cubicBezTo>
                        <a:pt x="2326" y="893"/>
                        <a:pt x="2367" y="927"/>
                        <a:pt x="2409" y="962"/>
                      </a:cubicBezTo>
                      <a:cubicBezTo>
                        <a:pt x="2402" y="977"/>
                        <a:pt x="2390" y="1005"/>
                        <a:pt x="2384" y="1020"/>
                      </a:cubicBezTo>
                      <a:cubicBezTo>
                        <a:pt x="2304" y="1004"/>
                        <a:pt x="2247" y="945"/>
                        <a:pt x="2189" y="89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21" name="Freeform 38"/>
                <p:cNvSpPr>
                  <a:spLocks noEditPoints="1"/>
                </p:cNvSpPr>
                <p:nvPr/>
              </p:nvSpPr>
              <p:spPr bwMode="auto">
                <a:xfrm flipV="1">
                  <a:off x="2337" y="616"/>
                  <a:ext cx="3072" cy="3084"/>
                </a:xfrm>
                <a:custGeom>
                  <a:avLst/>
                  <a:gdLst>
                    <a:gd name="T0" fmla="*/ 14265 w 20066"/>
                    <a:gd name="T1" fmla="*/ 19093 h 20144"/>
                    <a:gd name="T2" fmla="*/ 19402 w 20066"/>
                    <a:gd name="T3" fmla="*/ 13340 h 20144"/>
                    <a:gd name="T4" fmla="*/ 18325 w 20066"/>
                    <a:gd name="T5" fmla="*/ 4651 h 20144"/>
                    <a:gd name="T6" fmla="*/ 12109 w 20066"/>
                    <a:gd name="T7" fmla="*/ 359 h 20144"/>
                    <a:gd name="T8" fmla="*/ 3506 w 20066"/>
                    <a:gd name="T9" fmla="*/ 2517 h 20144"/>
                    <a:gd name="T10" fmla="*/ 14 w 20066"/>
                    <a:gd name="T11" fmla="*/ 10133 h 20144"/>
                    <a:gd name="T12" fmla="*/ 9391 w 20066"/>
                    <a:gd name="T13" fmla="*/ 20044 h 20144"/>
                    <a:gd name="T14" fmla="*/ 9896 w 20066"/>
                    <a:gd name="T15" fmla="*/ 15456 h 20144"/>
                    <a:gd name="T16" fmla="*/ 8271 w 20066"/>
                    <a:gd name="T17" fmla="*/ 16118 h 20144"/>
                    <a:gd name="T18" fmla="*/ 7836 w 20066"/>
                    <a:gd name="T19" fmla="*/ 15671 h 20144"/>
                    <a:gd name="T20" fmla="*/ 8305 w 20066"/>
                    <a:gd name="T21" fmla="*/ 14611 h 20144"/>
                    <a:gd name="T22" fmla="*/ 12516 w 20066"/>
                    <a:gd name="T23" fmla="*/ 14203 h 20144"/>
                    <a:gd name="T24" fmla="*/ 14563 w 20066"/>
                    <a:gd name="T25" fmla="*/ 11295 h 20144"/>
                    <a:gd name="T26" fmla="*/ 12627 w 20066"/>
                    <a:gd name="T27" fmla="*/ 8349 h 20144"/>
                    <a:gd name="T28" fmla="*/ 13498 w 20066"/>
                    <a:gd name="T29" fmla="*/ 5822 h 20144"/>
                    <a:gd name="T30" fmla="*/ 13804 w 20066"/>
                    <a:gd name="T31" fmla="*/ 7476 h 20144"/>
                    <a:gd name="T32" fmla="*/ 15525 w 20066"/>
                    <a:gd name="T33" fmla="*/ 7138 h 20144"/>
                    <a:gd name="T34" fmla="*/ 15898 w 20066"/>
                    <a:gd name="T35" fmla="*/ 7611 h 20144"/>
                    <a:gd name="T36" fmla="*/ 15417 w 20066"/>
                    <a:gd name="T37" fmla="*/ 9247 h 20144"/>
                    <a:gd name="T38" fmla="*/ 17034 w 20066"/>
                    <a:gd name="T39" fmla="*/ 9718 h 20144"/>
                    <a:gd name="T40" fmla="*/ 15894 w 20066"/>
                    <a:gd name="T41" fmla="*/ 11049 h 20144"/>
                    <a:gd name="T42" fmla="*/ 17167 w 20066"/>
                    <a:gd name="T43" fmla="*/ 12126 h 20144"/>
                    <a:gd name="T44" fmla="*/ 15591 w 20066"/>
                    <a:gd name="T45" fmla="*/ 12884 h 20144"/>
                    <a:gd name="T46" fmla="*/ 16310 w 20066"/>
                    <a:gd name="T47" fmla="*/ 14387 h 20144"/>
                    <a:gd name="T48" fmla="*/ 14577 w 20066"/>
                    <a:gd name="T49" fmla="*/ 14439 h 20144"/>
                    <a:gd name="T50" fmla="*/ 15092 w 20066"/>
                    <a:gd name="T51" fmla="*/ 15743 h 20144"/>
                    <a:gd name="T52" fmla="*/ 14516 w 20066"/>
                    <a:gd name="T53" fmla="*/ 16018 h 20144"/>
                    <a:gd name="T54" fmla="*/ 13504 w 20066"/>
                    <a:gd name="T55" fmla="*/ 15223 h 20144"/>
                    <a:gd name="T56" fmla="*/ 12939 w 20066"/>
                    <a:gd name="T57" fmla="*/ 16849 h 20144"/>
                    <a:gd name="T58" fmla="*/ 11755 w 20066"/>
                    <a:gd name="T59" fmla="*/ 15721 h 20144"/>
                    <a:gd name="T60" fmla="*/ 10535 w 20066"/>
                    <a:gd name="T61" fmla="*/ 16975 h 20144"/>
                    <a:gd name="T62" fmla="*/ 4679 w 20066"/>
                    <a:gd name="T63" fmla="*/ 13848 h 20144"/>
                    <a:gd name="T64" fmla="*/ 3381 w 20066"/>
                    <a:gd name="T65" fmla="*/ 11580 h 20144"/>
                    <a:gd name="T66" fmla="*/ 4950 w 20066"/>
                    <a:gd name="T67" fmla="*/ 4868 h 20144"/>
                    <a:gd name="T68" fmla="*/ 5564 w 20066"/>
                    <a:gd name="T69" fmla="*/ 12579 h 20144"/>
                    <a:gd name="T70" fmla="*/ 8008 w 20066"/>
                    <a:gd name="T71" fmla="*/ 12106 h 20144"/>
                    <a:gd name="T72" fmla="*/ 8093 w 20066"/>
                    <a:gd name="T73" fmla="*/ 6004 h 20144"/>
                    <a:gd name="T74" fmla="*/ 9422 w 20066"/>
                    <a:gd name="T75" fmla="*/ 5630 h 20144"/>
                    <a:gd name="T76" fmla="*/ 9659 w 20066"/>
                    <a:gd name="T77" fmla="*/ 11687 h 20144"/>
                    <a:gd name="T78" fmla="*/ 7131 w 20066"/>
                    <a:gd name="T79" fmla="*/ 14303 h 20144"/>
                    <a:gd name="T80" fmla="*/ 5745 w 20066"/>
                    <a:gd name="T81" fmla="*/ 11452 h 20144"/>
                    <a:gd name="T82" fmla="*/ 6566 w 20066"/>
                    <a:gd name="T83" fmla="*/ 3994 h 20144"/>
                    <a:gd name="T84" fmla="*/ 11553 w 20066"/>
                    <a:gd name="T85" fmla="*/ 4407 h 20144"/>
                    <a:gd name="T86" fmla="*/ 12015 w 20066"/>
                    <a:gd name="T87" fmla="*/ 11429 h 20144"/>
                    <a:gd name="T88" fmla="*/ 10444 w 20066"/>
                    <a:gd name="T89" fmla="*/ 5757 h 20144"/>
                    <a:gd name="T90" fmla="*/ 9753 w 20066"/>
                    <a:gd name="T91" fmla="*/ 4869 h 20144"/>
                    <a:gd name="T92" fmla="*/ 7378 w 20066"/>
                    <a:gd name="T93" fmla="*/ 5402 h 20144"/>
                    <a:gd name="T94" fmla="*/ 7299 w 20066"/>
                    <a:gd name="T95" fmla="*/ 11452 h 20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0066" h="20144">
                      <a:moveTo>
                        <a:pt x="9391" y="20044"/>
                      </a:moveTo>
                      <a:cubicBezTo>
                        <a:pt x="11061" y="20144"/>
                        <a:pt x="12756" y="19817"/>
                        <a:pt x="14265" y="19093"/>
                      </a:cubicBezTo>
                      <a:cubicBezTo>
                        <a:pt x="15475" y="18517"/>
                        <a:pt x="16566" y="17693"/>
                        <a:pt x="17451" y="16687"/>
                      </a:cubicBezTo>
                      <a:cubicBezTo>
                        <a:pt x="18312" y="15713"/>
                        <a:pt x="18979" y="14569"/>
                        <a:pt x="19402" y="13340"/>
                      </a:cubicBezTo>
                      <a:cubicBezTo>
                        <a:pt x="19920" y="11840"/>
                        <a:pt x="20066" y="10214"/>
                        <a:pt x="19837" y="8645"/>
                      </a:cubicBezTo>
                      <a:cubicBezTo>
                        <a:pt x="19631" y="7225"/>
                        <a:pt x="19111" y="5851"/>
                        <a:pt x="18325" y="4651"/>
                      </a:cubicBezTo>
                      <a:cubicBezTo>
                        <a:pt x="17659" y="3637"/>
                        <a:pt x="16813" y="2741"/>
                        <a:pt x="15829" y="2030"/>
                      </a:cubicBezTo>
                      <a:cubicBezTo>
                        <a:pt x="14722" y="1224"/>
                        <a:pt x="13447" y="649"/>
                        <a:pt x="12109" y="359"/>
                      </a:cubicBezTo>
                      <a:cubicBezTo>
                        <a:pt x="10469" y="0"/>
                        <a:pt x="8739" y="65"/>
                        <a:pt x="7129" y="542"/>
                      </a:cubicBezTo>
                      <a:cubicBezTo>
                        <a:pt x="5802" y="939"/>
                        <a:pt x="4558" y="1615"/>
                        <a:pt x="3506" y="2517"/>
                      </a:cubicBezTo>
                      <a:cubicBezTo>
                        <a:pt x="2551" y="3332"/>
                        <a:pt x="1752" y="4330"/>
                        <a:pt x="1164" y="5439"/>
                      </a:cubicBezTo>
                      <a:cubicBezTo>
                        <a:pt x="401" y="6876"/>
                        <a:pt x="0" y="8505"/>
                        <a:pt x="14" y="10133"/>
                      </a:cubicBezTo>
                      <a:cubicBezTo>
                        <a:pt x="6" y="12585"/>
                        <a:pt x="961" y="15022"/>
                        <a:pt x="2625" y="16821"/>
                      </a:cubicBezTo>
                      <a:cubicBezTo>
                        <a:pt x="4347" y="18721"/>
                        <a:pt x="6830" y="19909"/>
                        <a:pt x="9391" y="20044"/>
                      </a:cubicBezTo>
                      <a:moveTo>
                        <a:pt x="9946" y="16851"/>
                      </a:moveTo>
                      <a:cubicBezTo>
                        <a:pt x="9941" y="16386"/>
                        <a:pt x="9924" y="15921"/>
                        <a:pt x="9896" y="15456"/>
                      </a:cubicBezTo>
                      <a:cubicBezTo>
                        <a:pt x="9706" y="15399"/>
                        <a:pt x="9527" y="15309"/>
                        <a:pt x="9349" y="15221"/>
                      </a:cubicBezTo>
                      <a:cubicBezTo>
                        <a:pt x="8988" y="15518"/>
                        <a:pt x="8636" y="15825"/>
                        <a:pt x="8271" y="16118"/>
                      </a:cubicBezTo>
                      <a:cubicBezTo>
                        <a:pt x="8126" y="16001"/>
                        <a:pt x="7963" y="15907"/>
                        <a:pt x="7819" y="15787"/>
                      </a:cubicBezTo>
                      <a:cubicBezTo>
                        <a:pt x="7792" y="15753"/>
                        <a:pt x="7828" y="15707"/>
                        <a:pt x="7836" y="15671"/>
                      </a:cubicBezTo>
                      <a:cubicBezTo>
                        <a:pt x="7963" y="15359"/>
                        <a:pt x="8090" y="15048"/>
                        <a:pt x="8215" y="14736"/>
                      </a:cubicBezTo>
                      <a:cubicBezTo>
                        <a:pt x="8235" y="14688"/>
                        <a:pt x="8250" y="14630"/>
                        <a:pt x="8305" y="14611"/>
                      </a:cubicBezTo>
                      <a:cubicBezTo>
                        <a:pt x="8744" y="14390"/>
                        <a:pt x="9137" y="14078"/>
                        <a:pt x="9454" y="13701"/>
                      </a:cubicBezTo>
                      <a:cubicBezTo>
                        <a:pt x="10288" y="14399"/>
                        <a:pt x="11502" y="14588"/>
                        <a:pt x="12516" y="14203"/>
                      </a:cubicBezTo>
                      <a:cubicBezTo>
                        <a:pt x="13019" y="14018"/>
                        <a:pt x="13472" y="13700"/>
                        <a:pt x="13818" y="13291"/>
                      </a:cubicBezTo>
                      <a:cubicBezTo>
                        <a:pt x="14286" y="12738"/>
                        <a:pt x="14560" y="12021"/>
                        <a:pt x="14563" y="11295"/>
                      </a:cubicBezTo>
                      <a:cubicBezTo>
                        <a:pt x="14575" y="10587"/>
                        <a:pt x="14332" y="9879"/>
                        <a:pt x="13896" y="9321"/>
                      </a:cubicBezTo>
                      <a:cubicBezTo>
                        <a:pt x="13568" y="8891"/>
                        <a:pt x="13118" y="8569"/>
                        <a:pt x="12627" y="8349"/>
                      </a:cubicBezTo>
                      <a:cubicBezTo>
                        <a:pt x="12630" y="7884"/>
                        <a:pt x="12620" y="7417"/>
                        <a:pt x="12619" y="6951"/>
                      </a:cubicBezTo>
                      <a:cubicBezTo>
                        <a:pt x="12908" y="6572"/>
                        <a:pt x="13203" y="6197"/>
                        <a:pt x="13498" y="5822"/>
                      </a:cubicBezTo>
                      <a:cubicBezTo>
                        <a:pt x="13683" y="5894"/>
                        <a:pt x="13866" y="5971"/>
                        <a:pt x="14045" y="6058"/>
                      </a:cubicBezTo>
                      <a:cubicBezTo>
                        <a:pt x="13968" y="6532"/>
                        <a:pt x="13865" y="7001"/>
                        <a:pt x="13804" y="7476"/>
                      </a:cubicBezTo>
                      <a:cubicBezTo>
                        <a:pt x="13964" y="7573"/>
                        <a:pt x="14113" y="7686"/>
                        <a:pt x="14260" y="7802"/>
                      </a:cubicBezTo>
                      <a:cubicBezTo>
                        <a:pt x="14684" y="7586"/>
                        <a:pt x="15097" y="7346"/>
                        <a:pt x="15525" y="7138"/>
                      </a:cubicBezTo>
                      <a:cubicBezTo>
                        <a:pt x="15653" y="7246"/>
                        <a:pt x="15760" y="7376"/>
                        <a:pt x="15868" y="7503"/>
                      </a:cubicBezTo>
                      <a:cubicBezTo>
                        <a:pt x="15892" y="7533"/>
                        <a:pt x="15931" y="7573"/>
                        <a:pt x="15898" y="7611"/>
                      </a:cubicBezTo>
                      <a:cubicBezTo>
                        <a:pt x="15643" y="7994"/>
                        <a:pt x="15383" y="8373"/>
                        <a:pt x="15128" y="8756"/>
                      </a:cubicBezTo>
                      <a:cubicBezTo>
                        <a:pt x="15235" y="8913"/>
                        <a:pt x="15329" y="9079"/>
                        <a:pt x="15417" y="9247"/>
                      </a:cubicBezTo>
                      <a:cubicBezTo>
                        <a:pt x="15894" y="9222"/>
                        <a:pt x="16370" y="9182"/>
                        <a:pt x="16847" y="9153"/>
                      </a:cubicBezTo>
                      <a:cubicBezTo>
                        <a:pt x="16914" y="9340"/>
                        <a:pt x="16976" y="9528"/>
                        <a:pt x="17034" y="9718"/>
                      </a:cubicBezTo>
                      <a:cubicBezTo>
                        <a:pt x="16628" y="9969"/>
                        <a:pt x="16223" y="10219"/>
                        <a:pt x="15820" y="10474"/>
                      </a:cubicBezTo>
                      <a:cubicBezTo>
                        <a:pt x="15863" y="10663"/>
                        <a:pt x="15873" y="10857"/>
                        <a:pt x="15894" y="11049"/>
                      </a:cubicBezTo>
                      <a:cubicBezTo>
                        <a:pt x="16335" y="11208"/>
                        <a:pt x="16775" y="11372"/>
                        <a:pt x="17217" y="11530"/>
                      </a:cubicBezTo>
                      <a:cubicBezTo>
                        <a:pt x="17219" y="11730"/>
                        <a:pt x="17200" y="11929"/>
                        <a:pt x="17167" y="12126"/>
                      </a:cubicBezTo>
                      <a:cubicBezTo>
                        <a:pt x="16700" y="12195"/>
                        <a:pt x="16232" y="12253"/>
                        <a:pt x="15766" y="12325"/>
                      </a:cubicBezTo>
                      <a:cubicBezTo>
                        <a:pt x="15721" y="12516"/>
                        <a:pt x="15657" y="12700"/>
                        <a:pt x="15591" y="12884"/>
                      </a:cubicBezTo>
                      <a:cubicBezTo>
                        <a:pt x="15929" y="13212"/>
                        <a:pt x="16267" y="13542"/>
                        <a:pt x="16609" y="13866"/>
                      </a:cubicBezTo>
                      <a:cubicBezTo>
                        <a:pt x="16517" y="14044"/>
                        <a:pt x="16416" y="14217"/>
                        <a:pt x="16310" y="14387"/>
                      </a:cubicBezTo>
                      <a:cubicBezTo>
                        <a:pt x="15861" y="14251"/>
                        <a:pt x="15410" y="14125"/>
                        <a:pt x="14959" y="13996"/>
                      </a:cubicBezTo>
                      <a:cubicBezTo>
                        <a:pt x="14838" y="14149"/>
                        <a:pt x="14706" y="14293"/>
                        <a:pt x="14577" y="14439"/>
                      </a:cubicBezTo>
                      <a:cubicBezTo>
                        <a:pt x="14594" y="14540"/>
                        <a:pt x="14645" y="14631"/>
                        <a:pt x="14681" y="14726"/>
                      </a:cubicBezTo>
                      <a:cubicBezTo>
                        <a:pt x="14816" y="15065"/>
                        <a:pt x="14957" y="15403"/>
                        <a:pt x="15092" y="15743"/>
                      </a:cubicBezTo>
                      <a:cubicBezTo>
                        <a:pt x="14955" y="15860"/>
                        <a:pt x="14807" y="15965"/>
                        <a:pt x="14660" y="16067"/>
                      </a:cubicBezTo>
                      <a:cubicBezTo>
                        <a:pt x="14607" y="16114"/>
                        <a:pt x="14557" y="16046"/>
                        <a:pt x="14516" y="16018"/>
                      </a:cubicBezTo>
                      <a:cubicBezTo>
                        <a:pt x="14226" y="15766"/>
                        <a:pt x="13924" y="15527"/>
                        <a:pt x="13635" y="15273"/>
                      </a:cubicBezTo>
                      <a:cubicBezTo>
                        <a:pt x="13596" y="15247"/>
                        <a:pt x="13555" y="15192"/>
                        <a:pt x="13504" y="15223"/>
                      </a:cubicBezTo>
                      <a:cubicBezTo>
                        <a:pt x="13335" y="15298"/>
                        <a:pt x="13170" y="15379"/>
                        <a:pt x="12997" y="15444"/>
                      </a:cubicBezTo>
                      <a:cubicBezTo>
                        <a:pt x="12968" y="15912"/>
                        <a:pt x="12973" y="16381"/>
                        <a:pt x="12939" y="16849"/>
                      </a:cubicBezTo>
                      <a:cubicBezTo>
                        <a:pt x="12747" y="16898"/>
                        <a:pt x="12554" y="16943"/>
                        <a:pt x="12358" y="16968"/>
                      </a:cubicBezTo>
                      <a:cubicBezTo>
                        <a:pt x="12163" y="16549"/>
                        <a:pt x="11952" y="16139"/>
                        <a:pt x="11755" y="15721"/>
                      </a:cubicBezTo>
                      <a:cubicBezTo>
                        <a:pt x="11552" y="15731"/>
                        <a:pt x="11350" y="15730"/>
                        <a:pt x="11147" y="15724"/>
                      </a:cubicBezTo>
                      <a:cubicBezTo>
                        <a:pt x="10939" y="16139"/>
                        <a:pt x="10743" y="16560"/>
                        <a:pt x="10535" y="16975"/>
                      </a:cubicBezTo>
                      <a:cubicBezTo>
                        <a:pt x="10337" y="16945"/>
                        <a:pt x="10138" y="16909"/>
                        <a:pt x="9946" y="16851"/>
                      </a:cubicBezTo>
                      <a:moveTo>
                        <a:pt x="4679" y="13848"/>
                      </a:moveTo>
                      <a:cubicBezTo>
                        <a:pt x="4167" y="13537"/>
                        <a:pt x="3742" y="13066"/>
                        <a:pt x="3530" y="12502"/>
                      </a:cubicBezTo>
                      <a:cubicBezTo>
                        <a:pt x="3417" y="12209"/>
                        <a:pt x="3376" y="11892"/>
                        <a:pt x="3381" y="11580"/>
                      </a:cubicBezTo>
                      <a:cubicBezTo>
                        <a:pt x="3383" y="9863"/>
                        <a:pt x="3377" y="8146"/>
                        <a:pt x="3384" y="6429"/>
                      </a:cubicBezTo>
                      <a:cubicBezTo>
                        <a:pt x="3911" y="5914"/>
                        <a:pt x="4427" y="5387"/>
                        <a:pt x="4950" y="4868"/>
                      </a:cubicBezTo>
                      <a:cubicBezTo>
                        <a:pt x="4953" y="7176"/>
                        <a:pt x="4950" y="9485"/>
                        <a:pt x="4952" y="11794"/>
                      </a:cubicBezTo>
                      <a:cubicBezTo>
                        <a:pt x="4957" y="12158"/>
                        <a:pt x="5257" y="12433"/>
                        <a:pt x="5564" y="12579"/>
                      </a:cubicBezTo>
                      <a:cubicBezTo>
                        <a:pt x="6075" y="12819"/>
                        <a:pt x="6677" y="12846"/>
                        <a:pt x="7214" y="12683"/>
                      </a:cubicBezTo>
                      <a:cubicBezTo>
                        <a:pt x="7528" y="12580"/>
                        <a:pt x="7844" y="12404"/>
                        <a:pt x="8008" y="12106"/>
                      </a:cubicBezTo>
                      <a:cubicBezTo>
                        <a:pt x="8114" y="11912"/>
                        <a:pt x="8092" y="11687"/>
                        <a:pt x="8092" y="11474"/>
                      </a:cubicBezTo>
                      <a:cubicBezTo>
                        <a:pt x="8093" y="9651"/>
                        <a:pt x="8091" y="7827"/>
                        <a:pt x="8093" y="6004"/>
                      </a:cubicBezTo>
                      <a:cubicBezTo>
                        <a:pt x="8077" y="5817"/>
                        <a:pt x="8231" y="5677"/>
                        <a:pt x="8382" y="5597"/>
                      </a:cubicBezTo>
                      <a:cubicBezTo>
                        <a:pt x="8706" y="5442"/>
                        <a:pt x="9111" y="5447"/>
                        <a:pt x="9422" y="5630"/>
                      </a:cubicBezTo>
                      <a:cubicBezTo>
                        <a:pt x="9553" y="5706"/>
                        <a:pt x="9667" y="5843"/>
                        <a:pt x="9658" y="6002"/>
                      </a:cubicBezTo>
                      <a:cubicBezTo>
                        <a:pt x="9660" y="7897"/>
                        <a:pt x="9658" y="9792"/>
                        <a:pt x="9659" y="11687"/>
                      </a:cubicBezTo>
                      <a:cubicBezTo>
                        <a:pt x="9660" y="12278"/>
                        <a:pt x="9420" y="12858"/>
                        <a:pt x="9025" y="13294"/>
                      </a:cubicBezTo>
                      <a:cubicBezTo>
                        <a:pt x="8537" y="13839"/>
                        <a:pt x="7849" y="14186"/>
                        <a:pt x="7131" y="14303"/>
                      </a:cubicBezTo>
                      <a:cubicBezTo>
                        <a:pt x="6295" y="14442"/>
                        <a:pt x="5404" y="14295"/>
                        <a:pt x="4679" y="13848"/>
                      </a:cubicBezTo>
                      <a:moveTo>
                        <a:pt x="5745" y="11452"/>
                      </a:moveTo>
                      <a:cubicBezTo>
                        <a:pt x="5745" y="9553"/>
                        <a:pt x="5739" y="7654"/>
                        <a:pt x="5739" y="5756"/>
                      </a:cubicBezTo>
                      <a:cubicBezTo>
                        <a:pt x="5745" y="5084"/>
                        <a:pt x="6073" y="4440"/>
                        <a:pt x="6566" y="3994"/>
                      </a:cubicBezTo>
                      <a:cubicBezTo>
                        <a:pt x="7440" y="3185"/>
                        <a:pt x="8752" y="2947"/>
                        <a:pt x="9882" y="3271"/>
                      </a:cubicBezTo>
                      <a:cubicBezTo>
                        <a:pt x="10539" y="3460"/>
                        <a:pt x="11151" y="3848"/>
                        <a:pt x="11553" y="4407"/>
                      </a:cubicBezTo>
                      <a:cubicBezTo>
                        <a:pt x="11849" y="4805"/>
                        <a:pt x="12012" y="5299"/>
                        <a:pt x="12015" y="5794"/>
                      </a:cubicBezTo>
                      <a:cubicBezTo>
                        <a:pt x="12014" y="7672"/>
                        <a:pt x="12016" y="9551"/>
                        <a:pt x="12015" y="11429"/>
                      </a:cubicBezTo>
                      <a:cubicBezTo>
                        <a:pt x="11490" y="11425"/>
                        <a:pt x="10965" y="11437"/>
                        <a:pt x="10440" y="11424"/>
                      </a:cubicBezTo>
                      <a:cubicBezTo>
                        <a:pt x="10449" y="9535"/>
                        <a:pt x="10441" y="7646"/>
                        <a:pt x="10444" y="5757"/>
                      </a:cubicBezTo>
                      <a:cubicBezTo>
                        <a:pt x="10449" y="5618"/>
                        <a:pt x="10421" y="5478"/>
                        <a:pt x="10351" y="5357"/>
                      </a:cubicBezTo>
                      <a:cubicBezTo>
                        <a:pt x="10224" y="5123"/>
                        <a:pt x="9987" y="4978"/>
                        <a:pt x="9753" y="4869"/>
                      </a:cubicBezTo>
                      <a:cubicBezTo>
                        <a:pt x="9199" y="4646"/>
                        <a:pt x="8557" y="4645"/>
                        <a:pt x="8004" y="4868"/>
                      </a:cubicBezTo>
                      <a:cubicBezTo>
                        <a:pt x="7752" y="4980"/>
                        <a:pt x="7503" y="5147"/>
                        <a:pt x="7378" y="5402"/>
                      </a:cubicBezTo>
                      <a:cubicBezTo>
                        <a:pt x="7279" y="5599"/>
                        <a:pt x="7307" y="5826"/>
                        <a:pt x="7303" y="6039"/>
                      </a:cubicBezTo>
                      <a:cubicBezTo>
                        <a:pt x="7301" y="7844"/>
                        <a:pt x="7308" y="9648"/>
                        <a:pt x="7299" y="11452"/>
                      </a:cubicBezTo>
                      <a:cubicBezTo>
                        <a:pt x="6782" y="11444"/>
                        <a:pt x="6263" y="11452"/>
                        <a:pt x="5745" y="1145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22" name="Freeform 39"/>
                <p:cNvSpPr>
                  <a:spLocks/>
                </p:cNvSpPr>
                <p:nvPr/>
              </p:nvSpPr>
              <p:spPr bwMode="auto">
                <a:xfrm flipV="1">
                  <a:off x="4999" y="820"/>
                  <a:ext cx="295" cy="238"/>
                </a:xfrm>
                <a:custGeom>
                  <a:avLst/>
                  <a:gdLst>
                    <a:gd name="T0" fmla="*/ 1258 w 1929"/>
                    <a:gd name="T1" fmla="*/ 1468 h 1554"/>
                    <a:gd name="T2" fmla="*/ 1536 w 1929"/>
                    <a:gd name="T3" fmla="*/ 1344 h 1554"/>
                    <a:gd name="T4" fmla="*/ 1846 w 1929"/>
                    <a:gd name="T5" fmla="*/ 1119 h 1554"/>
                    <a:gd name="T6" fmla="*/ 1867 w 1929"/>
                    <a:gd name="T7" fmla="*/ 830 h 1554"/>
                    <a:gd name="T8" fmla="*/ 1564 w 1929"/>
                    <a:gd name="T9" fmla="*/ 592 h 1554"/>
                    <a:gd name="T10" fmla="*/ 1646 w 1929"/>
                    <a:gd name="T11" fmla="*/ 231 h 1554"/>
                    <a:gd name="T12" fmla="*/ 1247 w 1929"/>
                    <a:gd name="T13" fmla="*/ 261 h 1554"/>
                    <a:gd name="T14" fmla="*/ 613 w 1929"/>
                    <a:gd name="T15" fmla="*/ 20 h 1554"/>
                    <a:gd name="T16" fmla="*/ 93 w 1929"/>
                    <a:gd name="T17" fmla="*/ 191 h 1554"/>
                    <a:gd name="T18" fmla="*/ 305 w 1929"/>
                    <a:gd name="T19" fmla="*/ 487 h 1554"/>
                    <a:gd name="T20" fmla="*/ 573 w 1929"/>
                    <a:gd name="T21" fmla="*/ 269 h 1554"/>
                    <a:gd name="T22" fmla="*/ 1091 w 1929"/>
                    <a:gd name="T23" fmla="*/ 528 h 1554"/>
                    <a:gd name="T24" fmla="*/ 490 w 1929"/>
                    <a:gd name="T25" fmla="*/ 1071 h 1554"/>
                    <a:gd name="T26" fmla="*/ 572 w 1929"/>
                    <a:gd name="T27" fmla="*/ 1287 h 1554"/>
                    <a:gd name="T28" fmla="*/ 796 w 1929"/>
                    <a:gd name="T29" fmla="*/ 1241 h 1554"/>
                    <a:gd name="T30" fmla="*/ 1252 w 1929"/>
                    <a:gd name="T31" fmla="*/ 781 h 1554"/>
                    <a:gd name="T32" fmla="*/ 1432 w 1929"/>
                    <a:gd name="T33" fmla="*/ 969 h 1554"/>
                    <a:gd name="T34" fmla="*/ 1230 w 1929"/>
                    <a:gd name="T35" fmla="*/ 1153 h 1554"/>
                    <a:gd name="T36" fmla="*/ 1258 w 1929"/>
                    <a:gd name="T37" fmla="*/ 1468 h 15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929" h="1554">
                      <a:moveTo>
                        <a:pt x="1258" y="1468"/>
                      </a:moveTo>
                      <a:cubicBezTo>
                        <a:pt x="1368" y="1554"/>
                        <a:pt x="1463" y="1413"/>
                        <a:pt x="1536" y="1344"/>
                      </a:cubicBezTo>
                      <a:cubicBezTo>
                        <a:pt x="1617" y="1240"/>
                        <a:pt x="1747" y="1201"/>
                        <a:pt x="1846" y="1119"/>
                      </a:cubicBezTo>
                      <a:cubicBezTo>
                        <a:pt x="1901" y="1036"/>
                        <a:pt x="1929" y="917"/>
                        <a:pt x="1867" y="830"/>
                      </a:cubicBezTo>
                      <a:cubicBezTo>
                        <a:pt x="1801" y="705"/>
                        <a:pt x="1617" y="727"/>
                        <a:pt x="1564" y="592"/>
                      </a:cubicBezTo>
                      <a:cubicBezTo>
                        <a:pt x="1475" y="445"/>
                        <a:pt x="1787" y="363"/>
                        <a:pt x="1646" y="231"/>
                      </a:cubicBezTo>
                      <a:cubicBezTo>
                        <a:pt x="1513" y="183"/>
                        <a:pt x="1379" y="263"/>
                        <a:pt x="1247" y="261"/>
                      </a:cubicBezTo>
                      <a:cubicBezTo>
                        <a:pt x="1054" y="138"/>
                        <a:pt x="826" y="97"/>
                        <a:pt x="613" y="20"/>
                      </a:cubicBezTo>
                      <a:cubicBezTo>
                        <a:pt x="432" y="29"/>
                        <a:pt x="192" y="0"/>
                        <a:pt x="93" y="191"/>
                      </a:cubicBezTo>
                      <a:cubicBezTo>
                        <a:pt x="0" y="334"/>
                        <a:pt x="170" y="475"/>
                        <a:pt x="305" y="487"/>
                      </a:cubicBezTo>
                      <a:cubicBezTo>
                        <a:pt x="363" y="384"/>
                        <a:pt x="439" y="270"/>
                        <a:pt x="573" y="269"/>
                      </a:cubicBezTo>
                      <a:cubicBezTo>
                        <a:pt x="768" y="280"/>
                        <a:pt x="967" y="375"/>
                        <a:pt x="1091" y="528"/>
                      </a:cubicBezTo>
                      <a:cubicBezTo>
                        <a:pt x="922" y="739"/>
                        <a:pt x="678" y="877"/>
                        <a:pt x="490" y="1071"/>
                      </a:cubicBezTo>
                      <a:cubicBezTo>
                        <a:pt x="453" y="1155"/>
                        <a:pt x="530" y="1223"/>
                        <a:pt x="572" y="1287"/>
                      </a:cubicBezTo>
                      <a:cubicBezTo>
                        <a:pt x="646" y="1285"/>
                        <a:pt x="746" y="1315"/>
                        <a:pt x="796" y="1241"/>
                      </a:cubicBezTo>
                      <a:cubicBezTo>
                        <a:pt x="927" y="1068"/>
                        <a:pt x="1096" y="931"/>
                        <a:pt x="1252" y="781"/>
                      </a:cubicBezTo>
                      <a:cubicBezTo>
                        <a:pt x="1316" y="839"/>
                        <a:pt x="1375" y="903"/>
                        <a:pt x="1432" y="969"/>
                      </a:cubicBezTo>
                      <a:cubicBezTo>
                        <a:pt x="1383" y="1048"/>
                        <a:pt x="1312" y="1109"/>
                        <a:pt x="1230" y="1153"/>
                      </a:cubicBezTo>
                      <a:cubicBezTo>
                        <a:pt x="1181" y="1252"/>
                        <a:pt x="1144" y="1398"/>
                        <a:pt x="1258" y="146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23" name="Freeform 40"/>
                <p:cNvSpPr>
                  <a:spLocks/>
                </p:cNvSpPr>
                <p:nvPr/>
              </p:nvSpPr>
              <p:spPr bwMode="auto">
                <a:xfrm flipV="1">
                  <a:off x="2040" y="1131"/>
                  <a:ext cx="365" cy="302"/>
                </a:xfrm>
                <a:custGeom>
                  <a:avLst/>
                  <a:gdLst>
                    <a:gd name="T0" fmla="*/ 0 w 2384"/>
                    <a:gd name="T1" fmla="*/ 1156 h 1973"/>
                    <a:gd name="T2" fmla="*/ 447 w 2384"/>
                    <a:gd name="T3" fmla="*/ 1973 h 1973"/>
                    <a:gd name="T4" fmla="*/ 2384 w 2384"/>
                    <a:gd name="T5" fmla="*/ 823 h 1973"/>
                    <a:gd name="T6" fmla="*/ 1924 w 2384"/>
                    <a:gd name="T7" fmla="*/ 0 h 1973"/>
                    <a:gd name="T8" fmla="*/ 1659 w 2384"/>
                    <a:gd name="T9" fmla="*/ 168 h 1973"/>
                    <a:gd name="T10" fmla="*/ 1929 w 2384"/>
                    <a:gd name="T11" fmla="*/ 678 h 1973"/>
                    <a:gd name="T12" fmla="*/ 1417 w 2384"/>
                    <a:gd name="T13" fmla="*/ 968 h 1973"/>
                    <a:gd name="T14" fmla="*/ 1225 w 2384"/>
                    <a:gd name="T15" fmla="*/ 617 h 1973"/>
                    <a:gd name="T16" fmla="*/ 957 w 2384"/>
                    <a:gd name="T17" fmla="*/ 789 h 1973"/>
                    <a:gd name="T18" fmla="*/ 1130 w 2384"/>
                    <a:gd name="T19" fmla="*/ 1156 h 1973"/>
                    <a:gd name="T20" fmla="*/ 563 w 2384"/>
                    <a:gd name="T21" fmla="*/ 1485 h 1973"/>
                    <a:gd name="T22" fmla="*/ 288 w 2384"/>
                    <a:gd name="T23" fmla="*/ 990 h 1973"/>
                    <a:gd name="T24" fmla="*/ 0 w 2384"/>
                    <a:gd name="T25" fmla="*/ 1156 h 19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84" h="1973">
                      <a:moveTo>
                        <a:pt x="0" y="1156"/>
                      </a:moveTo>
                      <a:cubicBezTo>
                        <a:pt x="145" y="1430"/>
                        <a:pt x="296" y="1702"/>
                        <a:pt x="447" y="1973"/>
                      </a:cubicBezTo>
                      <a:cubicBezTo>
                        <a:pt x="1089" y="1583"/>
                        <a:pt x="1735" y="1200"/>
                        <a:pt x="2384" y="823"/>
                      </a:cubicBezTo>
                      <a:cubicBezTo>
                        <a:pt x="2229" y="549"/>
                        <a:pt x="2091" y="267"/>
                        <a:pt x="1924" y="0"/>
                      </a:cubicBezTo>
                      <a:cubicBezTo>
                        <a:pt x="1844" y="68"/>
                        <a:pt x="1752" y="120"/>
                        <a:pt x="1659" y="168"/>
                      </a:cubicBezTo>
                      <a:cubicBezTo>
                        <a:pt x="1736" y="344"/>
                        <a:pt x="1844" y="505"/>
                        <a:pt x="1929" y="678"/>
                      </a:cubicBezTo>
                      <a:cubicBezTo>
                        <a:pt x="1756" y="771"/>
                        <a:pt x="1596" y="888"/>
                        <a:pt x="1417" y="968"/>
                      </a:cubicBezTo>
                      <a:cubicBezTo>
                        <a:pt x="1357" y="849"/>
                        <a:pt x="1290" y="733"/>
                        <a:pt x="1225" y="617"/>
                      </a:cubicBezTo>
                      <a:cubicBezTo>
                        <a:pt x="1136" y="674"/>
                        <a:pt x="1029" y="711"/>
                        <a:pt x="957" y="789"/>
                      </a:cubicBezTo>
                      <a:cubicBezTo>
                        <a:pt x="999" y="919"/>
                        <a:pt x="1102" y="1021"/>
                        <a:pt x="1130" y="1156"/>
                      </a:cubicBezTo>
                      <a:cubicBezTo>
                        <a:pt x="936" y="1257"/>
                        <a:pt x="752" y="1377"/>
                        <a:pt x="563" y="1485"/>
                      </a:cubicBezTo>
                      <a:cubicBezTo>
                        <a:pt x="474" y="1319"/>
                        <a:pt x="381" y="1154"/>
                        <a:pt x="288" y="990"/>
                      </a:cubicBezTo>
                      <a:cubicBezTo>
                        <a:pt x="192" y="1044"/>
                        <a:pt x="96" y="1100"/>
                        <a:pt x="0" y="115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24" name="Freeform 41"/>
                <p:cNvSpPr>
                  <a:spLocks/>
                </p:cNvSpPr>
                <p:nvPr/>
              </p:nvSpPr>
              <p:spPr bwMode="auto">
                <a:xfrm flipV="1">
                  <a:off x="5324" y="1187"/>
                  <a:ext cx="355" cy="273"/>
                </a:xfrm>
                <a:custGeom>
                  <a:avLst/>
                  <a:gdLst>
                    <a:gd name="T0" fmla="*/ 1608 w 2320"/>
                    <a:gd name="T1" fmla="*/ 1483 h 1785"/>
                    <a:gd name="T2" fmla="*/ 2158 w 2320"/>
                    <a:gd name="T3" fmla="*/ 1785 h 1785"/>
                    <a:gd name="T4" fmla="*/ 2320 w 2320"/>
                    <a:gd name="T5" fmla="*/ 1477 h 1785"/>
                    <a:gd name="T6" fmla="*/ 1535 w 2320"/>
                    <a:gd name="T7" fmla="*/ 1029 h 1785"/>
                    <a:gd name="T8" fmla="*/ 543 w 2320"/>
                    <a:gd name="T9" fmla="*/ 0 h 1785"/>
                    <a:gd name="T10" fmla="*/ 381 w 2320"/>
                    <a:gd name="T11" fmla="*/ 326 h 1785"/>
                    <a:gd name="T12" fmla="*/ 1067 w 2320"/>
                    <a:gd name="T13" fmla="*/ 987 h 1785"/>
                    <a:gd name="T14" fmla="*/ 155 w 2320"/>
                    <a:gd name="T15" fmla="*/ 738 h 1785"/>
                    <a:gd name="T16" fmla="*/ 0 w 2320"/>
                    <a:gd name="T17" fmla="*/ 1060 h 1785"/>
                    <a:gd name="T18" fmla="*/ 1238 w 2320"/>
                    <a:gd name="T19" fmla="*/ 1310 h 1785"/>
                    <a:gd name="T20" fmla="*/ 1608 w 2320"/>
                    <a:gd name="T21" fmla="*/ 1483 h 17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320" h="1785">
                      <a:moveTo>
                        <a:pt x="1608" y="1483"/>
                      </a:moveTo>
                      <a:cubicBezTo>
                        <a:pt x="1792" y="1583"/>
                        <a:pt x="1972" y="1689"/>
                        <a:pt x="2158" y="1785"/>
                      </a:cubicBezTo>
                      <a:cubicBezTo>
                        <a:pt x="2209" y="1681"/>
                        <a:pt x="2262" y="1578"/>
                        <a:pt x="2320" y="1477"/>
                      </a:cubicBezTo>
                      <a:cubicBezTo>
                        <a:pt x="2064" y="1319"/>
                        <a:pt x="1790" y="1189"/>
                        <a:pt x="1535" y="1029"/>
                      </a:cubicBezTo>
                      <a:cubicBezTo>
                        <a:pt x="1199" y="692"/>
                        <a:pt x="878" y="339"/>
                        <a:pt x="543" y="0"/>
                      </a:cubicBezTo>
                      <a:cubicBezTo>
                        <a:pt x="484" y="107"/>
                        <a:pt x="428" y="215"/>
                        <a:pt x="381" y="326"/>
                      </a:cubicBezTo>
                      <a:cubicBezTo>
                        <a:pt x="610" y="546"/>
                        <a:pt x="858" y="747"/>
                        <a:pt x="1067" y="987"/>
                      </a:cubicBezTo>
                      <a:cubicBezTo>
                        <a:pt x="764" y="901"/>
                        <a:pt x="460" y="817"/>
                        <a:pt x="155" y="738"/>
                      </a:cubicBezTo>
                      <a:cubicBezTo>
                        <a:pt x="104" y="846"/>
                        <a:pt x="49" y="951"/>
                        <a:pt x="0" y="1060"/>
                      </a:cubicBezTo>
                      <a:cubicBezTo>
                        <a:pt x="413" y="1140"/>
                        <a:pt x="825" y="1229"/>
                        <a:pt x="1238" y="1310"/>
                      </a:cubicBezTo>
                      <a:cubicBezTo>
                        <a:pt x="1376" y="1332"/>
                        <a:pt x="1487" y="1420"/>
                        <a:pt x="1608" y="148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25" name="Freeform 42"/>
                <p:cNvSpPr>
                  <a:spLocks noEditPoints="1"/>
                </p:cNvSpPr>
                <p:nvPr/>
              </p:nvSpPr>
              <p:spPr bwMode="auto">
                <a:xfrm flipV="1">
                  <a:off x="1956" y="1269"/>
                  <a:ext cx="365" cy="262"/>
                </a:xfrm>
                <a:custGeom>
                  <a:avLst/>
                  <a:gdLst>
                    <a:gd name="T0" fmla="*/ 477 w 2378"/>
                    <a:gd name="T1" fmla="*/ 1713 h 1713"/>
                    <a:gd name="T2" fmla="*/ 2378 w 2378"/>
                    <a:gd name="T3" fmla="*/ 432 h 1713"/>
                    <a:gd name="T4" fmla="*/ 2194 w 2378"/>
                    <a:gd name="T5" fmla="*/ 0 h 1713"/>
                    <a:gd name="T6" fmla="*/ 0 w 2378"/>
                    <a:gd name="T7" fmla="*/ 597 h 1713"/>
                    <a:gd name="T8" fmla="*/ 150 w 2378"/>
                    <a:gd name="T9" fmla="*/ 930 h 1713"/>
                    <a:gd name="T10" fmla="*/ 622 w 2378"/>
                    <a:gd name="T11" fmla="*/ 797 h 1713"/>
                    <a:gd name="T12" fmla="*/ 755 w 2378"/>
                    <a:gd name="T13" fmla="*/ 1125 h 1713"/>
                    <a:gd name="T14" fmla="*/ 344 w 2378"/>
                    <a:gd name="T15" fmla="*/ 1391 h 1713"/>
                    <a:gd name="T16" fmla="*/ 477 w 2378"/>
                    <a:gd name="T17" fmla="*/ 1713 h 1713"/>
                    <a:gd name="T18" fmla="*/ 1025 w 2378"/>
                    <a:gd name="T19" fmla="*/ 941 h 1713"/>
                    <a:gd name="T20" fmla="*/ 926 w 2378"/>
                    <a:gd name="T21" fmla="*/ 694 h 1713"/>
                    <a:gd name="T22" fmla="*/ 1832 w 2378"/>
                    <a:gd name="T23" fmla="*/ 419 h 1713"/>
                    <a:gd name="T24" fmla="*/ 1585 w 2378"/>
                    <a:gd name="T25" fmla="*/ 596 h 1713"/>
                    <a:gd name="T26" fmla="*/ 1025 w 2378"/>
                    <a:gd name="T27" fmla="*/ 941 h 17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378" h="1713">
                      <a:moveTo>
                        <a:pt x="477" y="1713"/>
                      </a:moveTo>
                      <a:cubicBezTo>
                        <a:pt x="1115" y="1294"/>
                        <a:pt x="1743" y="858"/>
                        <a:pt x="2378" y="432"/>
                      </a:cubicBezTo>
                      <a:cubicBezTo>
                        <a:pt x="2316" y="288"/>
                        <a:pt x="2257" y="143"/>
                        <a:pt x="2194" y="0"/>
                      </a:cubicBezTo>
                      <a:cubicBezTo>
                        <a:pt x="1465" y="209"/>
                        <a:pt x="729" y="389"/>
                        <a:pt x="0" y="597"/>
                      </a:cubicBezTo>
                      <a:cubicBezTo>
                        <a:pt x="53" y="706"/>
                        <a:pt x="103" y="818"/>
                        <a:pt x="150" y="930"/>
                      </a:cubicBezTo>
                      <a:cubicBezTo>
                        <a:pt x="306" y="881"/>
                        <a:pt x="461" y="828"/>
                        <a:pt x="622" y="797"/>
                      </a:cubicBezTo>
                      <a:cubicBezTo>
                        <a:pt x="666" y="907"/>
                        <a:pt x="716" y="1014"/>
                        <a:pt x="755" y="1125"/>
                      </a:cubicBezTo>
                      <a:cubicBezTo>
                        <a:pt x="616" y="1211"/>
                        <a:pt x="482" y="1303"/>
                        <a:pt x="344" y="1391"/>
                      </a:cubicBezTo>
                      <a:cubicBezTo>
                        <a:pt x="392" y="1497"/>
                        <a:pt x="438" y="1604"/>
                        <a:pt x="477" y="1713"/>
                      </a:cubicBezTo>
                      <a:moveTo>
                        <a:pt x="1025" y="941"/>
                      </a:moveTo>
                      <a:cubicBezTo>
                        <a:pt x="993" y="858"/>
                        <a:pt x="960" y="776"/>
                        <a:pt x="926" y="694"/>
                      </a:cubicBezTo>
                      <a:cubicBezTo>
                        <a:pt x="1230" y="610"/>
                        <a:pt x="1528" y="505"/>
                        <a:pt x="1832" y="419"/>
                      </a:cubicBezTo>
                      <a:cubicBezTo>
                        <a:pt x="1769" y="502"/>
                        <a:pt x="1668" y="538"/>
                        <a:pt x="1585" y="596"/>
                      </a:cubicBezTo>
                      <a:cubicBezTo>
                        <a:pt x="1397" y="709"/>
                        <a:pt x="1220" y="840"/>
                        <a:pt x="1025" y="94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26" name="Freeform 43"/>
                <p:cNvSpPr>
                  <a:spLocks/>
                </p:cNvSpPr>
                <p:nvPr/>
              </p:nvSpPr>
              <p:spPr bwMode="auto">
                <a:xfrm flipV="1">
                  <a:off x="5414" y="1303"/>
                  <a:ext cx="367" cy="274"/>
                </a:xfrm>
                <a:custGeom>
                  <a:avLst/>
                  <a:gdLst>
                    <a:gd name="T0" fmla="*/ 974 w 2396"/>
                    <a:gd name="T1" fmla="*/ 1328 h 1791"/>
                    <a:gd name="T2" fmla="*/ 2004 w 2396"/>
                    <a:gd name="T3" fmla="*/ 1791 h 1791"/>
                    <a:gd name="T4" fmla="*/ 2075 w 2396"/>
                    <a:gd name="T5" fmla="*/ 1626 h 1791"/>
                    <a:gd name="T6" fmla="*/ 1958 w 2396"/>
                    <a:gd name="T7" fmla="*/ 1514 h 1791"/>
                    <a:gd name="T8" fmla="*/ 2274 w 2396"/>
                    <a:gd name="T9" fmla="*/ 890 h 1791"/>
                    <a:gd name="T10" fmla="*/ 1836 w 2396"/>
                    <a:gd name="T11" fmla="*/ 541 h 1791"/>
                    <a:gd name="T12" fmla="*/ 795 w 2396"/>
                    <a:gd name="T13" fmla="*/ 80 h 1791"/>
                    <a:gd name="T14" fmla="*/ 243 w 2396"/>
                    <a:gd name="T15" fmla="*/ 162 h 1791"/>
                    <a:gd name="T16" fmla="*/ 96 w 2396"/>
                    <a:gd name="T17" fmla="*/ 804 h 1791"/>
                    <a:gd name="T18" fmla="*/ 631 w 2396"/>
                    <a:gd name="T19" fmla="*/ 1169 h 1791"/>
                    <a:gd name="T20" fmla="*/ 748 w 2396"/>
                    <a:gd name="T21" fmla="*/ 850 h 1791"/>
                    <a:gd name="T22" fmla="*/ 426 w 2396"/>
                    <a:gd name="T23" fmla="*/ 686 h 1791"/>
                    <a:gd name="T24" fmla="*/ 435 w 2396"/>
                    <a:gd name="T25" fmla="*/ 414 h 1791"/>
                    <a:gd name="T26" fmla="*/ 700 w 2396"/>
                    <a:gd name="T27" fmla="*/ 432 h 1791"/>
                    <a:gd name="T28" fmla="*/ 1783 w 2396"/>
                    <a:gd name="T29" fmla="*/ 914 h 1791"/>
                    <a:gd name="T30" fmla="*/ 1938 w 2396"/>
                    <a:gd name="T31" fmla="*/ 1008 h 1791"/>
                    <a:gd name="T32" fmla="*/ 1813 w 2396"/>
                    <a:gd name="T33" fmla="*/ 1301 h 1791"/>
                    <a:gd name="T34" fmla="*/ 1366 w 2396"/>
                    <a:gd name="T35" fmla="*/ 1133 h 1791"/>
                    <a:gd name="T36" fmla="*/ 1443 w 2396"/>
                    <a:gd name="T37" fmla="*/ 921 h 1791"/>
                    <a:gd name="T38" fmla="*/ 1180 w 2396"/>
                    <a:gd name="T39" fmla="*/ 812 h 1791"/>
                    <a:gd name="T40" fmla="*/ 974 w 2396"/>
                    <a:gd name="T41" fmla="*/ 1328 h 17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396" h="1791">
                      <a:moveTo>
                        <a:pt x="974" y="1328"/>
                      </a:moveTo>
                      <a:cubicBezTo>
                        <a:pt x="1315" y="1488"/>
                        <a:pt x="1662" y="1635"/>
                        <a:pt x="2004" y="1791"/>
                      </a:cubicBezTo>
                      <a:cubicBezTo>
                        <a:pt x="2028" y="1736"/>
                        <a:pt x="2051" y="1681"/>
                        <a:pt x="2075" y="1626"/>
                      </a:cubicBezTo>
                      <a:cubicBezTo>
                        <a:pt x="2035" y="1589"/>
                        <a:pt x="1997" y="1552"/>
                        <a:pt x="1958" y="1514"/>
                      </a:cubicBezTo>
                      <a:cubicBezTo>
                        <a:pt x="2242" y="1483"/>
                        <a:pt x="2396" y="1135"/>
                        <a:pt x="2274" y="890"/>
                      </a:cubicBezTo>
                      <a:cubicBezTo>
                        <a:pt x="2191" y="713"/>
                        <a:pt x="2005" y="620"/>
                        <a:pt x="1836" y="541"/>
                      </a:cubicBezTo>
                      <a:cubicBezTo>
                        <a:pt x="1489" y="388"/>
                        <a:pt x="1144" y="230"/>
                        <a:pt x="795" y="80"/>
                      </a:cubicBezTo>
                      <a:cubicBezTo>
                        <a:pt x="615" y="0"/>
                        <a:pt x="387" y="20"/>
                        <a:pt x="243" y="162"/>
                      </a:cubicBezTo>
                      <a:cubicBezTo>
                        <a:pt x="88" y="329"/>
                        <a:pt x="0" y="587"/>
                        <a:pt x="96" y="804"/>
                      </a:cubicBezTo>
                      <a:cubicBezTo>
                        <a:pt x="207" y="1000"/>
                        <a:pt x="427" y="1098"/>
                        <a:pt x="631" y="1169"/>
                      </a:cubicBezTo>
                      <a:cubicBezTo>
                        <a:pt x="671" y="1063"/>
                        <a:pt x="720" y="960"/>
                        <a:pt x="748" y="850"/>
                      </a:cubicBezTo>
                      <a:cubicBezTo>
                        <a:pt x="636" y="806"/>
                        <a:pt x="519" y="765"/>
                        <a:pt x="426" y="686"/>
                      </a:cubicBezTo>
                      <a:cubicBezTo>
                        <a:pt x="345" y="608"/>
                        <a:pt x="392" y="498"/>
                        <a:pt x="435" y="414"/>
                      </a:cubicBezTo>
                      <a:cubicBezTo>
                        <a:pt x="523" y="391"/>
                        <a:pt x="617" y="390"/>
                        <a:pt x="700" y="432"/>
                      </a:cubicBezTo>
                      <a:cubicBezTo>
                        <a:pt x="1060" y="595"/>
                        <a:pt x="1423" y="753"/>
                        <a:pt x="1783" y="914"/>
                      </a:cubicBezTo>
                      <a:cubicBezTo>
                        <a:pt x="1838" y="940"/>
                        <a:pt x="1895" y="965"/>
                        <a:pt x="1938" y="1008"/>
                      </a:cubicBezTo>
                      <a:cubicBezTo>
                        <a:pt x="2033" y="1107"/>
                        <a:pt x="1964" y="1321"/>
                        <a:pt x="1813" y="1301"/>
                      </a:cubicBezTo>
                      <a:cubicBezTo>
                        <a:pt x="1651" y="1286"/>
                        <a:pt x="1517" y="1181"/>
                        <a:pt x="1366" y="1133"/>
                      </a:cubicBezTo>
                      <a:cubicBezTo>
                        <a:pt x="1393" y="1063"/>
                        <a:pt x="1419" y="992"/>
                        <a:pt x="1443" y="921"/>
                      </a:cubicBezTo>
                      <a:cubicBezTo>
                        <a:pt x="1354" y="887"/>
                        <a:pt x="1267" y="849"/>
                        <a:pt x="1180" y="812"/>
                      </a:cubicBezTo>
                      <a:cubicBezTo>
                        <a:pt x="1115" y="985"/>
                        <a:pt x="1040" y="1155"/>
                        <a:pt x="974" y="13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27" name="Freeform 44"/>
                <p:cNvSpPr>
                  <a:spLocks/>
                </p:cNvSpPr>
                <p:nvPr/>
              </p:nvSpPr>
              <p:spPr bwMode="auto">
                <a:xfrm flipV="1">
                  <a:off x="1868" y="1472"/>
                  <a:ext cx="401" cy="399"/>
                </a:xfrm>
                <a:custGeom>
                  <a:avLst/>
                  <a:gdLst>
                    <a:gd name="T0" fmla="*/ 662 w 2617"/>
                    <a:gd name="T1" fmla="*/ 2566 h 2606"/>
                    <a:gd name="T2" fmla="*/ 1079 w 2617"/>
                    <a:gd name="T3" fmla="*/ 2566 h 2606"/>
                    <a:gd name="T4" fmla="*/ 1031 w 2617"/>
                    <a:gd name="T5" fmla="*/ 2220 h 2606"/>
                    <a:gd name="T6" fmla="*/ 727 w 2617"/>
                    <a:gd name="T7" fmla="*/ 2214 h 2606"/>
                    <a:gd name="T8" fmla="*/ 677 w 2617"/>
                    <a:gd name="T9" fmla="*/ 1889 h 2606"/>
                    <a:gd name="T10" fmla="*/ 1053 w 2617"/>
                    <a:gd name="T11" fmla="*/ 1841 h 2606"/>
                    <a:gd name="T12" fmla="*/ 1837 w 2617"/>
                    <a:gd name="T13" fmla="*/ 2183 h 2606"/>
                    <a:gd name="T14" fmla="*/ 2360 w 2617"/>
                    <a:gd name="T15" fmla="*/ 2057 h 2606"/>
                    <a:gd name="T16" fmla="*/ 2495 w 2617"/>
                    <a:gd name="T17" fmla="*/ 1369 h 2606"/>
                    <a:gd name="T18" fmla="*/ 2175 w 2617"/>
                    <a:gd name="T19" fmla="*/ 1107 h 2606"/>
                    <a:gd name="T20" fmla="*/ 2319 w 2617"/>
                    <a:gd name="T21" fmla="*/ 1080 h 2606"/>
                    <a:gd name="T22" fmla="*/ 2094 w 2617"/>
                    <a:gd name="T23" fmla="*/ 0 h 2606"/>
                    <a:gd name="T24" fmla="*/ 1775 w 2617"/>
                    <a:gd name="T25" fmla="*/ 74 h 2606"/>
                    <a:gd name="T26" fmla="*/ 1850 w 2617"/>
                    <a:gd name="T27" fmla="*/ 444 h 2606"/>
                    <a:gd name="T28" fmla="*/ 0 w 2617"/>
                    <a:gd name="T29" fmla="*/ 869 h 2606"/>
                    <a:gd name="T30" fmla="*/ 60 w 2617"/>
                    <a:gd name="T31" fmla="*/ 1217 h 2606"/>
                    <a:gd name="T32" fmla="*/ 1932 w 2617"/>
                    <a:gd name="T33" fmla="*/ 795 h 2606"/>
                    <a:gd name="T34" fmla="*/ 2000 w 2617"/>
                    <a:gd name="T35" fmla="*/ 1094 h 2606"/>
                    <a:gd name="T36" fmla="*/ 1844 w 2617"/>
                    <a:gd name="T37" fmla="*/ 1128 h 2606"/>
                    <a:gd name="T38" fmla="*/ 1894 w 2617"/>
                    <a:gd name="T39" fmla="*/ 1436 h 2606"/>
                    <a:gd name="T40" fmla="*/ 1930 w 2617"/>
                    <a:gd name="T41" fmla="*/ 1470 h 2606"/>
                    <a:gd name="T42" fmla="*/ 2199 w 2617"/>
                    <a:gd name="T43" fmla="*/ 1492 h 2606"/>
                    <a:gd name="T44" fmla="*/ 2136 w 2617"/>
                    <a:gd name="T45" fmla="*/ 1794 h 2606"/>
                    <a:gd name="T46" fmla="*/ 1573 w 2617"/>
                    <a:gd name="T47" fmla="*/ 1689 h 2606"/>
                    <a:gd name="T48" fmla="*/ 951 w 2617"/>
                    <a:gd name="T49" fmla="*/ 1448 h 2606"/>
                    <a:gd name="T50" fmla="*/ 356 w 2617"/>
                    <a:gd name="T51" fmla="*/ 1753 h 2606"/>
                    <a:gd name="T52" fmla="*/ 662 w 2617"/>
                    <a:gd name="T53" fmla="*/ 2566 h 26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617" h="2606">
                      <a:moveTo>
                        <a:pt x="662" y="2566"/>
                      </a:moveTo>
                      <a:cubicBezTo>
                        <a:pt x="798" y="2606"/>
                        <a:pt x="942" y="2585"/>
                        <a:pt x="1079" y="2566"/>
                      </a:cubicBezTo>
                      <a:cubicBezTo>
                        <a:pt x="1070" y="2450"/>
                        <a:pt x="1049" y="2335"/>
                        <a:pt x="1031" y="2220"/>
                      </a:cubicBezTo>
                      <a:cubicBezTo>
                        <a:pt x="931" y="2232"/>
                        <a:pt x="823" y="2254"/>
                        <a:pt x="727" y="2214"/>
                      </a:cubicBezTo>
                      <a:cubicBezTo>
                        <a:pt x="628" y="2143"/>
                        <a:pt x="592" y="1986"/>
                        <a:pt x="677" y="1889"/>
                      </a:cubicBezTo>
                      <a:cubicBezTo>
                        <a:pt x="766" y="1773"/>
                        <a:pt x="932" y="1801"/>
                        <a:pt x="1053" y="1841"/>
                      </a:cubicBezTo>
                      <a:cubicBezTo>
                        <a:pt x="1321" y="1938"/>
                        <a:pt x="1557" y="2118"/>
                        <a:pt x="1837" y="2183"/>
                      </a:cubicBezTo>
                      <a:cubicBezTo>
                        <a:pt x="2020" y="2222"/>
                        <a:pt x="2211" y="2166"/>
                        <a:pt x="2360" y="2057"/>
                      </a:cubicBezTo>
                      <a:cubicBezTo>
                        <a:pt x="2552" y="1892"/>
                        <a:pt x="2617" y="1596"/>
                        <a:pt x="2495" y="1369"/>
                      </a:cubicBezTo>
                      <a:cubicBezTo>
                        <a:pt x="2437" y="1235"/>
                        <a:pt x="2305" y="1159"/>
                        <a:pt x="2175" y="1107"/>
                      </a:cubicBezTo>
                      <a:cubicBezTo>
                        <a:pt x="2223" y="1098"/>
                        <a:pt x="2271" y="1089"/>
                        <a:pt x="2319" y="1080"/>
                      </a:cubicBezTo>
                      <a:cubicBezTo>
                        <a:pt x="2256" y="718"/>
                        <a:pt x="2161" y="361"/>
                        <a:pt x="2094" y="0"/>
                      </a:cubicBezTo>
                      <a:cubicBezTo>
                        <a:pt x="1988" y="25"/>
                        <a:pt x="1882" y="50"/>
                        <a:pt x="1775" y="74"/>
                      </a:cubicBezTo>
                      <a:cubicBezTo>
                        <a:pt x="1801" y="197"/>
                        <a:pt x="1828" y="320"/>
                        <a:pt x="1850" y="444"/>
                      </a:cubicBezTo>
                      <a:cubicBezTo>
                        <a:pt x="1231" y="574"/>
                        <a:pt x="619" y="737"/>
                        <a:pt x="0" y="869"/>
                      </a:cubicBezTo>
                      <a:cubicBezTo>
                        <a:pt x="14" y="986"/>
                        <a:pt x="39" y="1101"/>
                        <a:pt x="60" y="1217"/>
                      </a:cubicBezTo>
                      <a:cubicBezTo>
                        <a:pt x="689" y="1101"/>
                        <a:pt x="1303" y="912"/>
                        <a:pt x="1932" y="795"/>
                      </a:cubicBezTo>
                      <a:cubicBezTo>
                        <a:pt x="1954" y="895"/>
                        <a:pt x="1977" y="994"/>
                        <a:pt x="2000" y="1094"/>
                      </a:cubicBezTo>
                      <a:cubicBezTo>
                        <a:pt x="1948" y="1105"/>
                        <a:pt x="1896" y="1116"/>
                        <a:pt x="1844" y="1128"/>
                      </a:cubicBezTo>
                      <a:cubicBezTo>
                        <a:pt x="1864" y="1230"/>
                        <a:pt x="1884" y="1332"/>
                        <a:pt x="1894" y="1436"/>
                      </a:cubicBezTo>
                      <a:cubicBezTo>
                        <a:pt x="1903" y="1444"/>
                        <a:pt x="1921" y="1461"/>
                        <a:pt x="1930" y="1470"/>
                      </a:cubicBezTo>
                      <a:cubicBezTo>
                        <a:pt x="2021" y="1441"/>
                        <a:pt x="2116" y="1440"/>
                        <a:pt x="2199" y="1492"/>
                      </a:cubicBezTo>
                      <a:cubicBezTo>
                        <a:pt x="2251" y="1593"/>
                        <a:pt x="2252" y="1737"/>
                        <a:pt x="2136" y="1794"/>
                      </a:cubicBezTo>
                      <a:cubicBezTo>
                        <a:pt x="1948" y="1880"/>
                        <a:pt x="1743" y="1772"/>
                        <a:pt x="1573" y="1689"/>
                      </a:cubicBezTo>
                      <a:cubicBezTo>
                        <a:pt x="1375" y="1590"/>
                        <a:pt x="1178" y="1463"/>
                        <a:pt x="951" y="1448"/>
                      </a:cubicBezTo>
                      <a:cubicBezTo>
                        <a:pt x="720" y="1435"/>
                        <a:pt x="466" y="1539"/>
                        <a:pt x="356" y="1753"/>
                      </a:cubicBezTo>
                      <a:cubicBezTo>
                        <a:pt x="196" y="2040"/>
                        <a:pt x="347" y="2460"/>
                        <a:pt x="662" y="256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28" name="Freeform 45"/>
                <p:cNvSpPr>
                  <a:spLocks noEditPoints="1"/>
                </p:cNvSpPr>
                <p:nvPr/>
              </p:nvSpPr>
              <p:spPr bwMode="auto">
                <a:xfrm flipV="1">
                  <a:off x="5476" y="1513"/>
                  <a:ext cx="365" cy="244"/>
                </a:xfrm>
                <a:custGeom>
                  <a:avLst/>
                  <a:gdLst>
                    <a:gd name="T0" fmla="*/ 1784 w 2385"/>
                    <a:gd name="T1" fmla="*/ 1566 h 1592"/>
                    <a:gd name="T2" fmla="*/ 2242 w 2385"/>
                    <a:gd name="T3" fmla="*/ 1370 h 1592"/>
                    <a:gd name="T4" fmla="*/ 2343 w 2385"/>
                    <a:gd name="T5" fmla="*/ 857 h 1592"/>
                    <a:gd name="T6" fmla="*/ 1942 w 2385"/>
                    <a:gd name="T7" fmla="*/ 486 h 1592"/>
                    <a:gd name="T8" fmla="*/ 946 w 2385"/>
                    <a:gd name="T9" fmla="*/ 143 h 1592"/>
                    <a:gd name="T10" fmla="*/ 267 w 2385"/>
                    <a:gd name="T11" fmla="*/ 178 h 1592"/>
                    <a:gd name="T12" fmla="*/ 175 w 2385"/>
                    <a:gd name="T13" fmla="*/ 930 h 1592"/>
                    <a:gd name="T14" fmla="*/ 493 w 2385"/>
                    <a:gd name="T15" fmla="*/ 1147 h 1592"/>
                    <a:gd name="T16" fmla="*/ 1485 w 2385"/>
                    <a:gd name="T17" fmla="*/ 1486 h 1592"/>
                    <a:gd name="T18" fmla="*/ 1784 w 2385"/>
                    <a:gd name="T19" fmla="*/ 1566 h 1592"/>
                    <a:gd name="T20" fmla="*/ 1766 w 2385"/>
                    <a:gd name="T21" fmla="*/ 1194 h 1592"/>
                    <a:gd name="T22" fmla="*/ 568 w 2385"/>
                    <a:gd name="T23" fmla="*/ 785 h 1592"/>
                    <a:gd name="T24" fmla="*/ 401 w 2385"/>
                    <a:gd name="T25" fmla="*/ 575 h 1592"/>
                    <a:gd name="T26" fmla="*/ 667 w 2385"/>
                    <a:gd name="T27" fmla="*/ 434 h 1592"/>
                    <a:gd name="T28" fmla="*/ 1848 w 2385"/>
                    <a:gd name="T29" fmla="*/ 835 h 1592"/>
                    <a:gd name="T30" fmla="*/ 2029 w 2385"/>
                    <a:gd name="T31" fmla="*/ 965 h 1592"/>
                    <a:gd name="T32" fmla="*/ 1986 w 2385"/>
                    <a:gd name="T33" fmla="*/ 1190 h 1592"/>
                    <a:gd name="T34" fmla="*/ 1766 w 2385"/>
                    <a:gd name="T35" fmla="*/ 1194 h 1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85" h="1592">
                      <a:moveTo>
                        <a:pt x="1784" y="1566"/>
                      </a:moveTo>
                      <a:cubicBezTo>
                        <a:pt x="1957" y="1592"/>
                        <a:pt x="2142" y="1517"/>
                        <a:pt x="2242" y="1370"/>
                      </a:cubicBezTo>
                      <a:cubicBezTo>
                        <a:pt x="2337" y="1221"/>
                        <a:pt x="2385" y="1032"/>
                        <a:pt x="2343" y="857"/>
                      </a:cubicBezTo>
                      <a:cubicBezTo>
                        <a:pt x="2291" y="670"/>
                        <a:pt x="2116" y="550"/>
                        <a:pt x="1942" y="486"/>
                      </a:cubicBezTo>
                      <a:cubicBezTo>
                        <a:pt x="1612" y="367"/>
                        <a:pt x="1276" y="263"/>
                        <a:pt x="946" y="143"/>
                      </a:cubicBezTo>
                      <a:cubicBezTo>
                        <a:pt x="732" y="55"/>
                        <a:pt x="453" y="0"/>
                        <a:pt x="267" y="178"/>
                      </a:cubicBezTo>
                      <a:cubicBezTo>
                        <a:pt x="82" y="368"/>
                        <a:pt x="0" y="707"/>
                        <a:pt x="175" y="930"/>
                      </a:cubicBezTo>
                      <a:cubicBezTo>
                        <a:pt x="254" y="1035"/>
                        <a:pt x="370" y="1106"/>
                        <a:pt x="493" y="1147"/>
                      </a:cubicBezTo>
                      <a:cubicBezTo>
                        <a:pt x="823" y="1261"/>
                        <a:pt x="1154" y="1374"/>
                        <a:pt x="1485" y="1486"/>
                      </a:cubicBezTo>
                      <a:cubicBezTo>
                        <a:pt x="1582" y="1519"/>
                        <a:pt x="1681" y="1551"/>
                        <a:pt x="1784" y="1566"/>
                      </a:cubicBezTo>
                      <a:moveTo>
                        <a:pt x="1766" y="1194"/>
                      </a:moveTo>
                      <a:cubicBezTo>
                        <a:pt x="1366" y="1060"/>
                        <a:pt x="967" y="922"/>
                        <a:pt x="568" y="785"/>
                      </a:cubicBezTo>
                      <a:cubicBezTo>
                        <a:pt x="477" y="758"/>
                        <a:pt x="380" y="682"/>
                        <a:pt x="401" y="575"/>
                      </a:cubicBezTo>
                      <a:cubicBezTo>
                        <a:pt x="402" y="442"/>
                        <a:pt x="557" y="381"/>
                        <a:pt x="667" y="434"/>
                      </a:cubicBezTo>
                      <a:cubicBezTo>
                        <a:pt x="1061" y="566"/>
                        <a:pt x="1454" y="702"/>
                        <a:pt x="1848" y="835"/>
                      </a:cubicBezTo>
                      <a:cubicBezTo>
                        <a:pt x="1915" y="864"/>
                        <a:pt x="2007" y="886"/>
                        <a:pt x="2029" y="965"/>
                      </a:cubicBezTo>
                      <a:cubicBezTo>
                        <a:pt x="2060" y="1043"/>
                        <a:pt x="2020" y="1121"/>
                        <a:pt x="1986" y="1190"/>
                      </a:cubicBezTo>
                      <a:cubicBezTo>
                        <a:pt x="1914" y="1209"/>
                        <a:pt x="1838" y="1223"/>
                        <a:pt x="1766" y="119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29" name="Freeform 46"/>
                <p:cNvSpPr>
                  <a:spLocks/>
                </p:cNvSpPr>
                <p:nvPr/>
              </p:nvSpPr>
              <p:spPr bwMode="auto">
                <a:xfrm flipV="1">
                  <a:off x="5534" y="1680"/>
                  <a:ext cx="345" cy="204"/>
                </a:xfrm>
                <a:custGeom>
                  <a:avLst/>
                  <a:gdLst>
                    <a:gd name="T0" fmla="*/ 1775 w 2255"/>
                    <a:gd name="T1" fmla="*/ 1278 h 1336"/>
                    <a:gd name="T2" fmla="*/ 2092 w 2255"/>
                    <a:gd name="T3" fmla="*/ 1336 h 1336"/>
                    <a:gd name="T4" fmla="*/ 2255 w 2255"/>
                    <a:gd name="T5" fmla="*/ 448 h 1336"/>
                    <a:gd name="T6" fmla="*/ 64 w 2255"/>
                    <a:gd name="T7" fmla="*/ 0 h 1336"/>
                    <a:gd name="T8" fmla="*/ 0 w 2255"/>
                    <a:gd name="T9" fmla="*/ 351 h 1336"/>
                    <a:gd name="T10" fmla="*/ 1873 w 2255"/>
                    <a:gd name="T11" fmla="*/ 732 h 1336"/>
                    <a:gd name="T12" fmla="*/ 1775 w 2255"/>
                    <a:gd name="T13" fmla="*/ 1278 h 1336"/>
                  </a:gdLst>
                  <a:ahLst/>
                  <a:cxnLst>
                    <a:cxn ang="0">
                      <a:pos x="T0" y="T1"/>
                    </a:cxn>
                    <a:cxn ang="0">
                      <a:pos x="T2" y="T3"/>
                    </a:cxn>
                    <a:cxn ang="0">
                      <a:pos x="T4" y="T5"/>
                    </a:cxn>
                    <a:cxn ang="0">
                      <a:pos x="T6" y="T7"/>
                    </a:cxn>
                    <a:cxn ang="0">
                      <a:pos x="T8" y="T9"/>
                    </a:cxn>
                    <a:cxn ang="0">
                      <a:pos x="T10" y="T11"/>
                    </a:cxn>
                    <a:cxn ang="0">
                      <a:pos x="T12" y="T13"/>
                    </a:cxn>
                  </a:cxnLst>
                  <a:rect l="0" t="0" r="r" b="b"/>
                  <a:pathLst>
                    <a:path w="2255" h="1336">
                      <a:moveTo>
                        <a:pt x="1775" y="1278"/>
                      </a:moveTo>
                      <a:cubicBezTo>
                        <a:pt x="1880" y="1301"/>
                        <a:pt x="1985" y="1323"/>
                        <a:pt x="2092" y="1336"/>
                      </a:cubicBezTo>
                      <a:cubicBezTo>
                        <a:pt x="2138" y="1039"/>
                        <a:pt x="2204" y="745"/>
                        <a:pt x="2255" y="448"/>
                      </a:cubicBezTo>
                      <a:cubicBezTo>
                        <a:pt x="1524" y="303"/>
                        <a:pt x="795" y="145"/>
                        <a:pt x="64" y="0"/>
                      </a:cubicBezTo>
                      <a:cubicBezTo>
                        <a:pt x="40" y="117"/>
                        <a:pt x="19" y="234"/>
                        <a:pt x="0" y="351"/>
                      </a:cubicBezTo>
                      <a:cubicBezTo>
                        <a:pt x="626" y="468"/>
                        <a:pt x="1247" y="609"/>
                        <a:pt x="1873" y="732"/>
                      </a:cubicBezTo>
                      <a:cubicBezTo>
                        <a:pt x="1841" y="914"/>
                        <a:pt x="1801" y="1095"/>
                        <a:pt x="1775" y="127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30" name="Freeform 47"/>
                <p:cNvSpPr>
                  <a:spLocks noEditPoints="1"/>
                </p:cNvSpPr>
                <p:nvPr/>
              </p:nvSpPr>
              <p:spPr bwMode="auto">
                <a:xfrm flipV="1">
                  <a:off x="5546" y="1866"/>
                  <a:ext cx="373" cy="201"/>
                </a:xfrm>
                <a:custGeom>
                  <a:avLst/>
                  <a:gdLst>
                    <a:gd name="T0" fmla="*/ 1467 w 2431"/>
                    <a:gd name="T1" fmla="*/ 1229 h 1310"/>
                    <a:gd name="T2" fmla="*/ 2196 w 2431"/>
                    <a:gd name="T3" fmla="*/ 1127 h 1310"/>
                    <a:gd name="T4" fmla="*/ 2152 w 2431"/>
                    <a:gd name="T5" fmla="*/ 273 h 1310"/>
                    <a:gd name="T6" fmla="*/ 1767 w 2431"/>
                    <a:gd name="T7" fmla="*/ 154 h 1310"/>
                    <a:gd name="T8" fmla="*/ 626 w 2431"/>
                    <a:gd name="T9" fmla="*/ 26 h 1310"/>
                    <a:gd name="T10" fmla="*/ 96 w 2431"/>
                    <a:gd name="T11" fmla="*/ 299 h 1310"/>
                    <a:gd name="T12" fmla="*/ 136 w 2431"/>
                    <a:gd name="T13" fmla="*/ 916 h 1310"/>
                    <a:gd name="T14" fmla="*/ 568 w 2431"/>
                    <a:gd name="T15" fmla="*/ 1126 h 1310"/>
                    <a:gd name="T16" fmla="*/ 1467 w 2431"/>
                    <a:gd name="T17" fmla="*/ 1229 h 1310"/>
                    <a:gd name="T18" fmla="*/ 485 w 2431"/>
                    <a:gd name="T19" fmla="*/ 740 h 1310"/>
                    <a:gd name="T20" fmla="*/ 423 w 2431"/>
                    <a:gd name="T21" fmla="*/ 399 h 1310"/>
                    <a:gd name="T22" fmla="*/ 668 w 2431"/>
                    <a:gd name="T23" fmla="*/ 396 h 1310"/>
                    <a:gd name="T24" fmla="*/ 1799 w 2431"/>
                    <a:gd name="T25" fmla="*/ 524 h 1310"/>
                    <a:gd name="T26" fmla="*/ 2034 w 2431"/>
                    <a:gd name="T27" fmla="*/ 643 h 1310"/>
                    <a:gd name="T28" fmla="*/ 2023 w 2431"/>
                    <a:gd name="T29" fmla="*/ 846 h 1310"/>
                    <a:gd name="T30" fmla="*/ 1653 w 2431"/>
                    <a:gd name="T31" fmla="*/ 879 h 1310"/>
                    <a:gd name="T32" fmla="*/ 485 w 2431"/>
                    <a:gd name="T33" fmla="*/ 740 h 13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31" h="1310">
                      <a:moveTo>
                        <a:pt x="1467" y="1229"/>
                      </a:moveTo>
                      <a:cubicBezTo>
                        <a:pt x="1709" y="1252"/>
                        <a:pt x="1998" y="1310"/>
                        <a:pt x="2196" y="1127"/>
                      </a:cubicBezTo>
                      <a:cubicBezTo>
                        <a:pt x="2418" y="903"/>
                        <a:pt x="2431" y="458"/>
                        <a:pt x="2152" y="273"/>
                      </a:cubicBezTo>
                      <a:cubicBezTo>
                        <a:pt x="2038" y="198"/>
                        <a:pt x="1900" y="174"/>
                        <a:pt x="1767" y="154"/>
                      </a:cubicBezTo>
                      <a:cubicBezTo>
                        <a:pt x="1387" y="112"/>
                        <a:pt x="1006" y="69"/>
                        <a:pt x="626" y="26"/>
                      </a:cubicBezTo>
                      <a:cubicBezTo>
                        <a:pt x="418" y="0"/>
                        <a:pt x="183" y="100"/>
                        <a:pt x="96" y="299"/>
                      </a:cubicBezTo>
                      <a:cubicBezTo>
                        <a:pt x="16" y="494"/>
                        <a:pt x="0" y="741"/>
                        <a:pt x="136" y="916"/>
                      </a:cubicBezTo>
                      <a:cubicBezTo>
                        <a:pt x="238" y="1050"/>
                        <a:pt x="406" y="1107"/>
                        <a:pt x="568" y="1126"/>
                      </a:cubicBezTo>
                      <a:cubicBezTo>
                        <a:pt x="868" y="1159"/>
                        <a:pt x="1167" y="1195"/>
                        <a:pt x="1467" y="1229"/>
                      </a:cubicBezTo>
                      <a:moveTo>
                        <a:pt x="485" y="740"/>
                      </a:moveTo>
                      <a:cubicBezTo>
                        <a:pt x="318" y="710"/>
                        <a:pt x="314" y="497"/>
                        <a:pt x="423" y="399"/>
                      </a:cubicBezTo>
                      <a:cubicBezTo>
                        <a:pt x="504" y="392"/>
                        <a:pt x="586" y="386"/>
                        <a:pt x="668" y="396"/>
                      </a:cubicBezTo>
                      <a:cubicBezTo>
                        <a:pt x="1045" y="441"/>
                        <a:pt x="1422" y="482"/>
                        <a:pt x="1799" y="524"/>
                      </a:cubicBezTo>
                      <a:cubicBezTo>
                        <a:pt x="1885" y="538"/>
                        <a:pt x="2000" y="547"/>
                        <a:pt x="2034" y="643"/>
                      </a:cubicBezTo>
                      <a:cubicBezTo>
                        <a:pt x="2067" y="709"/>
                        <a:pt x="2034" y="780"/>
                        <a:pt x="2023" y="846"/>
                      </a:cubicBezTo>
                      <a:cubicBezTo>
                        <a:pt x="1911" y="915"/>
                        <a:pt x="1776" y="894"/>
                        <a:pt x="1653" y="879"/>
                      </a:cubicBezTo>
                      <a:cubicBezTo>
                        <a:pt x="1264" y="830"/>
                        <a:pt x="872" y="799"/>
                        <a:pt x="485" y="74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31" name="Freeform 48"/>
                <p:cNvSpPr>
                  <a:spLocks/>
                </p:cNvSpPr>
                <p:nvPr/>
              </p:nvSpPr>
              <p:spPr bwMode="auto">
                <a:xfrm flipV="1">
                  <a:off x="1811" y="2001"/>
                  <a:ext cx="370" cy="184"/>
                </a:xfrm>
                <a:custGeom>
                  <a:avLst/>
                  <a:gdLst>
                    <a:gd name="T0" fmla="*/ 200 w 2414"/>
                    <a:gd name="T1" fmla="*/ 1076 h 1197"/>
                    <a:gd name="T2" fmla="*/ 688 w 2414"/>
                    <a:gd name="T3" fmla="*/ 1186 h 1197"/>
                    <a:gd name="T4" fmla="*/ 1533 w 2414"/>
                    <a:gd name="T5" fmla="*/ 1141 h 1197"/>
                    <a:gd name="T6" fmla="*/ 2217 w 2414"/>
                    <a:gd name="T7" fmla="*/ 954 h 1197"/>
                    <a:gd name="T8" fmla="*/ 2093 w 2414"/>
                    <a:gd name="T9" fmla="*/ 102 h 1197"/>
                    <a:gd name="T10" fmla="*/ 1523 w 2414"/>
                    <a:gd name="T11" fmla="*/ 40 h 1197"/>
                    <a:gd name="T12" fmla="*/ 1546 w 2414"/>
                    <a:gd name="T13" fmla="*/ 402 h 1197"/>
                    <a:gd name="T14" fmla="*/ 1909 w 2414"/>
                    <a:gd name="T15" fmla="*/ 405 h 1197"/>
                    <a:gd name="T16" fmla="*/ 2046 w 2414"/>
                    <a:gd name="T17" fmla="*/ 585 h 1197"/>
                    <a:gd name="T18" fmla="*/ 1783 w 2414"/>
                    <a:gd name="T19" fmla="*/ 766 h 1197"/>
                    <a:gd name="T20" fmla="*/ 475 w 2414"/>
                    <a:gd name="T21" fmla="*/ 819 h 1197"/>
                    <a:gd name="T22" fmla="*/ 416 w 2414"/>
                    <a:gd name="T23" fmla="*/ 487 h 1197"/>
                    <a:gd name="T24" fmla="*/ 851 w 2414"/>
                    <a:gd name="T25" fmla="*/ 444 h 1197"/>
                    <a:gd name="T26" fmla="*/ 835 w 2414"/>
                    <a:gd name="T27" fmla="*/ 76 h 1197"/>
                    <a:gd name="T28" fmla="*/ 169 w 2414"/>
                    <a:gd name="T29" fmla="*/ 241 h 1197"/>
                    <a:gd name="T30" fmla="*/ 22 w 2414"/>
                    <a:gd name="T31" fmla="*/ 727 h 1197"/>
                    <a:gd name="T32" fmla="*/ 200 w 2414"/>
                    <a:gd name="T33" fmla="*/ 1076 h 1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14" h="1197">
                      <a:moveTo>
                        <a:pt x="200" y="1076"/>
                      </a:moveTo>
                      <a:cubicBezTo>
                        <a:pt x="339" y="1177"/>
                        <a:pt x="521" y="1197"/>
                        <a:pt x="688" y="1186"/>
                      </a:cubicBezTo>
                      <a:cubicBezTo>
                        <a:pt x="969" y="1163"/>
                        <a:pt x="1252" y="1164"/>
                        <a:pt x="1533" y="1141"/>
                      </a:cubicBezTo>
                      <a:cubicBezTo>
                        <a:pt x="1767" y="1130"/>
                        <a:pt x="2048" y="1151"/>
                        <a:pt x="2217" y="954"/>
                      </a:cubicBezTo>
                      <a:cubicBezTo>
                        <a:pt x="2414" y="708"/>
                        <a:pt x="2386" y="264"/>
                        <a:pt x="2093" y="102"/>
                      </a:cubicBezTo>
                      <a:cubicBezTo>
                        <a:pt x="1920" y="0"/>
                        <a:pt x="1713" y="35"/>
                        <a:pt x="1523" y="40"/>
                      </a:cubicBezTo>
                      <a:cubicBezTo>
                        <a:pt x="1534" y="160"/>
                        <a:pt x="1542" y="281"/>
                        <a:pt x="1546" y="402"/>
                      </a:cubicBezTo>
                      <a:cubicBezTo>
                        <a:pt x="1667" y="402"/>
                        <a:pt x="1789" y="388"/>
                        <a:pt x="1909" y="405"/>
                      </a:cubicBezTo>
                      <a:cubicBezTo>
                        <a:pt x="1993" y="426"/>
                        <a:pt x="2019" y="515"/>
                        <a:pt x="2046" y="585"/>
                      </a:cubicBezTo>
                      <a:cubicBezTo>
                        <a:pt x="2021" y="712"/>
                        <a:pt x="1903" y="770"/>
                        <a:pt x="1783" y="766"/>
                      </a:cubicBezTo>
                      <a:cubicBezTo>
                        <a:pt x="1347" y="776"/>
                        <a:pt x="912" y="825"/>
                        <a:pt x="475" y="819"/>
                      </a:cubicBezTo>
                      <a:cubicBezTo>
                        <a:pt x="305" y="818"/>
                        <a:pt x="263" y="547"/>
                        <a:pt x="416" y="487"/>
                      </a:cubicBezTo>
                      <a:cubicBezTo>
                        <a:pt x="554" y="436"/>
                        <a:pt x="707" y="463"/>
                        <a:pt x="851" y="444"/>
                      </a:cubicBezTo>
                      <a:cubicBezTo>
                        <a:pt x="845" y="322"/>
                        <a:pt x="840" y="199"/>
                        <a:pt x="835" y="76"/>
                      </a:cubicBezTo>
                      <a:cubicBezTo>
                        <a:pt x="608" y="86"/>
                        <a:pt x="347" y="77"/>
                        <a:pt x="169" y="241"/>
                      </a:cubicBezTo>
                      <a:cubicBezTo>
                        <a:pt x="32" y="359"/>
                        <a:pt x="0" y="556"/>
                        <a:pt x="22" y="727"/>
                      </a:cubicBezTo>
                      <a:cubicBezTo>
                        <a:pt x="34" y="860"/>
                        <a:pt x="88" y="997"/>
                        <a:pt x="200" y="107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32" name="Freeform 49"/>
                <p:cNvSpPr>
                  <a:spLocks/>
                </p:cNvSpPr>
                <p:nvPr/>
              </p:nvSpPr>
              <p:spPr bwMode="auto">
                <a:xfrm flipV="1">
                  <a:off x="5571" y="2083"/>
                  <a:ext cx="342" cy="176"/>
                </a:xfrm>
                <a:custGeom>
                  <a:avLst/>
                  <a:gdLst>
                    <a:gd name="T0" fmla="*/ 0 w 2236"/>
                    <a:gd name="T1" fmla="*/ 1147 h 1154"/>
                    <a:gd name="T2" fmla="*/ 2231 w 2236"/>
                    <a:gd name="T3" fmla="*/ 1154 h 1154"/>
                    <a:gd name="T4" fmla="*/ 2234 w 2236"/>
                    <a:gd name="T5" fmla="*/ 819 h 1154"/>
                    <a:gd name="T6" fmla="*/ 823 w 2236"/>
                    <a:gd name="T7" fmla="*/ 316 h 1154"/>
                    <a:gd name="T8" fmla="*/ 2236 w 2236"/>
                    <a:gd name="T9" fmla="*/ 344 h 1154"/>
                    <a:gd name="T10" fmla="*/ 2234 w 2236"/>
                    <a:gd name="T11" fmla="*/ 9 h 1154"/>
                    <a:gd name="T12" fmla="*/ 4 w 2236"/>
                    <a:gd name="T13" fmla="*/ 0 h 1154"/>
                    <a:gd name="T14" fmla="*/ 3 w 2236"/>
                    <a:gd name="T15" fmla="*/ 329 h 1154"/>
                    <a:gd name="T16" fmla="*/ 1539 w 2236"/>
                    <a:gd name="T17" fmla="*/ 846 h 1154"/>
                    <a:gd name="T18" fmla="*/ 1218 w 2236"/>
                    <a:gd name="T19" fmla="*/ 812 h 1154"/>
                    <a:gd name="T20" fmla="*/ 1 w 2236"/>
                    <a:gd name="T21" fmla="*/ 806 h 1154"/>
                    <a:gd name="T22" fmla="*/ 0 w 2236"/>
                    <a:gd name="T23" fmla="*/ 1147 h 1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36" h="1154">
                      <a:moveTo>
                        <a:pt x="0" y="1147"/>
                      </a:moveTo>
                      <a:cubicBezTo>
                        <a:pt x="743" y="1151"/>
                        <a:pt x="1487" y="1149"/>
                        <a:pt x="2231" y="1154"/>
                      </a:cubicBezTo>
                      <a:cubicBezTo>
                        <a:pt x="2233" y="1042"/>
                        <a:pt x="2233" y="931"/>
                        <a:pt x="2234" y="819"/>
                      </a:cubicBezTo>
                      <a:cubicBezTo>
                        <a:pt x="1765" y="646"/>
                        <a:pt x="1296" y="476"/>
                        <a:pt x="823" y="316"/>
                      </a:cubicBezTo>
                      <a:cubicBezTo>
                        <a:pt x="1292" y="365"/>
                        <a:pt x="1765" y="335"/>
                        <a:pt x="2236" y="344"/>
                      </a:cubicBezTo>
                      <a:cubicBezTo>
                        <a:pt x="2235" y="232"/>
                        <a:pt x="2234" y="120"/>
                        <a:pt x="2234" y="9"/>
                      </a:cubicBezTo>
                      <a:cubicBezTo>
                        <a:pt x="1491" y="7"/>
                        <a:pt x="747" y="7"/>
                        <a:pt x="4" y="0"/>
                      </a:cubicBezTo>
                      <a:cubicBezTo>
                        <a:pt x="2" y="110"/>
                        <a:pt x="1" y="220"/>
                        <a:pt x="3" y="329"/>
                      </a:cubicBezTo>
                      <a:cubicBezTo>
                        <a:pt x="519" y="491"/>
                        <a:pt x="1022" y="692"/>
                        <a:pt x="1539" y="846"/>
                      </a:cubicBezTo>
                      <a:cubicBezTo>
                        <a:pt x="1433" y="831"/>
                        <a:pt x="1326" y="814"/>
                        <a:pt x="1218" y="812"/>
                      </a:cubicBezTo>
                      <a:cubicBezTo>
                        <a:pt x="812" y="809"/>
                        <a:pt x="406" y="808"/>
                        <a:pt x="1" y="806"/>
                      </a:cubicBezTo>
                      <a:cubicBezTo>
                        <a:pt x="1" y="920"/>
                        <a:pt x="1" y="1034"/>
                        <a:pt x="0" y="1147"/>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33" name="Freeform 50"/>
                <p:cNvSpPr>
                  <a:spLocks/>
                </p:cNvSpPr>
                <p:nvPr/>
              </p:nvSpPr>
              <p:spPr bwMode="auto">
                <a:xfrm flipV="1">
                  <a:off x="1817" y="2190"/>
                  <a:ext cx="350" cy="184"/>
                </a:xfrm>
                <a:custGeom>
                  <a:avLst/>
                  <a:gdLst>
                    <a:gd name="T0" fmla="*/ 0 w 2287"/>
                    <a:gd name="T1" fmla="*/ 1068 h 1204"/>
                    <a:gd name="T2" fmla="*/ 2222 w 2287"/>
                    <a:gd name="T3" fmla="*/ 1204 h 1204"/>
                    <a:gd name="T4" fmla="*/ 2249 w 2287"/>
                    <a:gd name="T5" fmla="*/ 844 h 1204"/>
                    <a:gd name="T6" fmla="*/ 1340 w 2287"/>
                    <a:gd name="T7" fmla="*/ 790 h 1204"/>
                    <a:gd name="T8" fmla="*/ 1360 w 2287"/>
                    <a:gd name="T9" fmla="*/ 433 h 1204"/>
                    <a:gd name="T10" fmla="*/ 2276 w 2287"/>
                    <a:gd name="T11" fmla="*/ 474 h 1204"/>
                    <a:gd name="T12" fmla="*/ 2287 w 2287"/>
                    <a:gd name="T13" fmla="*/ 125 h 1204"/>
                    <a:gd name="T14" fmla="*/ 61 w 2287"/>
                    <a:gd name="T15" fmla="*/ 0 h 1204"/>
                    <a:gd name="T16" fmla="*/ 35 w 2287"/>
                    <a:gd name="T17" fmla="*/ 355 h 1204"/>
                    <a:gd name="T18" fmla="*/ 1026 w 2287"/>
                    <a:gd name="T19" fmla="*/ 408 h 1204"/>
                    <a:gd name="T20" fmla="*/ 1018 w 2287"/>
                    <a:gd name="T21" fmla="*/ 777 h 1204"/>
                    <a:gd name="T22" fmla="*/ 23 w 2287"/>
                    <a:gd name="T23" fmla="*/ 712 h 1204"/>
                    <a:gd name="T24" fmla="*/ 0 w 2287"/>
                    <a:gd name="T25" fmla="*/ 1068 h 1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87" h="1204">
                      <a:moveTo>
                        <a:pt x="0" y="1068"/>
                      </a:moveTo>
                      <a:cubicBezTo>
                        <a:pt x="741" y="1114"/>
                        <a:pt x="1483" y="1145"/>
                        <a:pt x="2222" y="1204"/>
                      </a:cubicBezTo>
                      <a:cubicBezTo>
                        <a:pt x="2245" y="1085"/>
                        <a:pt x="2249" y="965"/>
                        <a:pt x="2249" y="844"/>
                      </a:cubicBezTo>
                      <a:cubicBezTo>
                        <a:pt x="1947" y="820"/>
                        <a:pt x="1643" y="812"/>
                        <a:pt x="1340" y="790"/>
                      </a:cubicBezTo>
                      <a:cubicBezTo>
                        <a:pt x="1344" y="671"/>
                        <a:pt x="1351" y="552"/>
                        <a:pt x="1360" y="433"/>
                      </a:cubicBezTo>
                      <a:cubicBezTo>
                        <a:pt x="1665" y="450"/>
                        <a:pt x="1970" y="479"/>
                        <a:pt x="2276" y="474"/>
                      </a:cubicBezTo>
                      <a:cubicBezTo>
                        <a:pt x="2280" y="358"/>
                        <a:pt x="2286" y="241"/>
                        <a:pt x="2287" y="125"/>
                      </a:cubicBezTo>
                      <a:cubicBezTo>
                        <a:pt x="1544" y="91"/>
                        <a:pt x="803" y="40"/>
                        <a:pt x="61" y="0"/>
                      </a:cubicBezTo>
                      <a:cubicBezTo>
                        <a:pt x="53" y="118"/>
                        <a:pt x="43" y="237"/>
                        <a:pt x="35" y="355"/>
                      </a:cubicBezTo>
                      <a:cubicBezTo>
                        <a:pt x="365" y="373"/>
                        <a:pt x="695" y="401"/>
                        <a:pt x="1026" y="408"/>
                      </a:cubicBezTo>
                      <a:cubicBezTo>
                        <a:pt x="1030" y="531"/>
                        <a:pt x="1026" y="654"/>
                        <a:pt x="1018" y="777"/>
                      </a:cubicBezTo>
                      <a:cubicBezTo>
                        <a:pt x="687" y="743"/>
                        <a:pt x="354" y="739"/>
                        <a:pt x="23" y="712"/>
                      </a:cubicBezTo>
                      <a:cubicBezTo>
                        <a:pt x="10" y="830"/>
                        <a:pt x="5" y="949"/>
                        <a:pt x="0" y="106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34" name="Freeform 51"/>
                <p:cNvSpPr>
                  <a:spLocks/>
                </p:cNvSpPr>
                <p:nvPr/>
              </p:nvSpPr>
              <p:spPr bwMode="auto">
                <a:xfrm flipV="1">
                  <a:off x="5555" y="2269"/>
                  <a:ext cx="358" cy="204"/>
                </a:xfrm>
                <a:custGeom>
                  <a:avLst/>
                  <a:gdLst>
                    <a:gd name="T0" fmla="*/ 130 w 2342"/>
                    <a:gd name="T1" fmla="*/ 1332 h 1332"/>
                    <a:gd name="T2" fmla="*/ 2342 w 2342"/>
                    <a:gd name="T3" fmla="*/ 1060 h 1332"/>
                    <a:gd name="T4" fmla="*/ 2312 w 2342"/>
                    <a:gd name="T5" fmla="*/ 713 h 1332"/>
                    <a:gd name="T6" fmla="*/ 1309 w 2342"/>
                    <a:gd name="T7" fmla="*/ 826 h 1332"/>
                    <a:gd name="T8" fmla="*/ 1269 w 2342"/>
                    <a:gd name="T9" fmla="*/ 475 h 1332"/>
                    <a:gd name="T10" fmla="*/ 2261 w 2342"/>
                    <a:gd name="T11" fmla="*/ 351 h 1332"/>
                    <a:gd name="T12" fmla="*/ 2222 w 2342"/>
                    <a:gd name="T13" fmla="*/ 0 h 1332"/>
                    <a:gd name="T14" fmla="*/ 0 w 2342"/>
                    <a:gd name="T15" fmla="*/ 269 h 1332"/>
                    <a:gd name="T16" fmla="*/ 43 w 2342"/>
                    <a:gd name="T17" fmla="*/ 621 h 1332"/>
                    <a:gd name="T18" fmla="*/ 947 w 2342"/>
                    <a:gd name="T19" fmla="*/ 509 h 1332"/>
                    <a:gd name="T20" fmla="*/ 991 w 2342"/>
                    <a:gd name="T21" fmla="*/ 863 h 1332"/>
                    <a:gd name="T22" fmla="*/ 90 w 2342"/>
                    <a:gd name="T23" fmla="*/ 975 h 1332"/>
                    <a:gd name="T24" fmla="*/ 130 w 2342"/>
                    <a:gd name="T25" fmla="*/ 1332 h 13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42" h="1332">
                      <a:moveTo>
                        <a:pt x="130" y="1332"/>
                      </a:moveTo>
                      <a:cubicBezTo>
                        <a:pt x="867" y="1240"/>
                        <a:pt x="1605" y="1149"/>
                        <a:pt x="2342" y="1060"/>
                      </a:cubicBezTo>
                      <a:cubicBezTo>
                        <a:pt x="2329" y="945"/>
                        <a:pt x="2319" y="829"/>
                        <a:pt x="2312" y="713"/>
                      </a:cubicBezTo>
                      <a:cubicBezTo>
                        <a:pt x="1976" y="732"/>
                        <a:pt x="1643" y="788"/>
                        <a:pt x="1309" y="826"/>
                      </a:cubicBezTo>
                      <a:cubicBezTo>
                        <a:pt x="1302" y="709"/>
                        <a:pt x="1287" y="592"/>
                        <a:pt x="1269" y="475"/>
                      </a:cubicBezTo>
                      <a:cubicBezTo>
                        <a:pt x="1599" y="428"/>
                        <a:pt x="1930" y="390"/>
                        <a:pt x="2261" y="351"/>
                      </a:cubicBezTo>
                      <a:cubicBezTo>
                        <a:pt x="2253" y="234"/>
                        <a:pt x="2239" y="117"/>
                        <a:pt x="2222" y="0"/>
                      </a:cubicBezTo>
                      <a:cubicBezTo>
                        <a:pt x="1480" y="83"/>
                        <a:pt x="741" y="182"/>
                        <a:pt x="0" y="269"/>
                      </a:cubicBezTo>
                      <a:cubicBezTo>
                        <a:pt x="17" y="386"/>
                        <a:pt x="32" y="504"/>
                        <a:pt x="43" y="621"/>
                      </a:cubicBezTo>
                      <a:cubicBezTo>
                        <a:pt x="345" y="587"/>
                        <a:pt x="646" y="548"/>
                        <a:pt x="947" y="509"/>
                      </a:cubicBezTo>
                      <a:cubicBezTo>
                        <a:pt x="962" y="627"/>
                        <a:pt x="977" y="745"/>
                        <a:pt x="991" y="863"/>
                      </a:cubicBezTo>
                      <a:cubicBezTo>
                        <a:pt x="691" y="904"/>
                        <a:pt x="390" y="939"/>
                        <a:pt x="90" y="975"/>
                      </a:cubicBezTo>
                      <a:cubicBezTo>
                        <a:pt x="97" y="1095"/>
                        <a:pt x="108" y="1214"/>
                        <a:pt x="130" y="133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35" name="Freeform 52"/>
                <p:cNvSpPr>
                  <a:spLocks/>
                </p:cNvSpPr>
                <p:nvPr/>
              </p:nvSpPr>
              <p:spPr bwMode="auto">
                <a:xfrm flipV="1">
                  <a:off x="1836" y="2382"/>
                  <a:ext cx="345" cy="105"/>
                </a:xfrm>
                <a:custGeom>
                  <a:avLst/>
                  <a:gdLst>
                    <a:gd name="T0" fmla="*/ 0 w 2255"/>
                    <a:gd name="T1" fmla="*/ 359 h 689"/>
                    <a:gd name="T2" fmla="*/ 2206 w 2255"/>
                    <a:gd name="T3" fmla="*/ 689 h 689"/>
                    <a:gd name="T4" fmla="*/ 2255 w 2255"/>
                    <a:gd name="T5" fmla="*/ 328 h 689"/>
                    <a:gd name="T6" fmla="*/ 49 w 2255"/>
                    <a:gd name="T7" fmla="*/ 0 h 689"/>
                    <a:gd name="T8" fmla="*/ 0 w 2255"/>
                    <a:gd name="T9" fmla="*/ 359 h 689"/>
                  </a:gdLst>
                  <a:ahLst/>
                  <a:cxnLst>
                    <a:cxn ang="0">
                      <a:pos x="T0" y="T1"/>
                    </a:cxn>
                    <a:cxn ang="0">
                      <a:pos x="T2" y="T3"/>
                    </a:cxn>
                    <a:cxn ang="0">
                      <a:pos x="T4" y="T5"/>
                    </a:cxn>
                    <a:cxn ang="0">
                      <a:pos x="T6" y="T7"/>
                    </a:cxn>
                    <a:cxn ang="0">
                      <a:pos x="T8" y="T9"/>
                    </a:cxn>
                  </a:cxnLst>
                  <a:rect l="0" t="0" r="r" b="b"/>
                  <a:pathLst>
                    <a:path w="2255" h="689">
                      <a:moveTo>
                        <a:pt x="0" y="359"/>
                      </a:moveTo>
                      <a:cubicBezTo>
                        <a:pt x="735" y="474"/>
                        <a:pt x="1470" y="586"/>
                        <a:pt x="2206" y="689"/>
                      </a:cubicBezTo>
                      <a:cubicBezTo>
                        <a:pt x="2228" y="570"/>
                        <a:pt x="2245" y="449"/>
                        <a:pt x="2255" y="328"/>
                      </a:cubicBezTo>
                      <a:cubicBezTo>
                        <a:pt x="1519" y="225"/>
                        <a:pt x="784" y="111"/>
                        <a:pt x="49" y="0"/>
                      </a:cubicBezTo>
                      <a:cubicBezTo>
                        <a:pt x="29" y="119"/>
                        <a:pt x="15" y="239"/>
                        <a:pt x="0" y="359"/>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36" name="Freeform 53"/>
                <p:cNvSpPr>
                  <a:spLocks/>
                </p:cNvSpPr>
                <p:nvPr/>
              </p:nvSpPr>
              <p:spPr bwMode="auto">
                <a:xfrm flipV="1">
                  <a:off x="1847" y="2455"/>
                  <a:ext cx="372" cy="256"/>
                </a:xfrm>
                <a:custGeom>
                  <a:avLst/>
                  <a:gdLst>
                    <a:gd name="T0" fmla="*/ 0 w 2427"/>
                    <a:gd name="T1" fmla="*/ 1104 h 1673"/>
                    <a:gd name="T2" fmla="*/ 2160 w 2427"/>
                    <a:gd name="T3" fmla="*/ 1673 h 1673"/>
                    <a:gd name="T4" fmla="*/ 2237 w 2427"/>
                    <a:gd name="T5" fmla="*/ 1360 h 1673"/>
                    <a:gd name="T6" fmla="*/ 911 w 2427"/>
                    <a:gd name="T7" fmla="*/ 499 h 1673"/>
                    <a:gd name="T8" fmla="*/ 2117 w 2427"/>
                    <a:gd name="T9" fmla="*/ 833 h 1673"/>
                    <a:gd name="T10" fmla="*/ 2362 w 2427"/>
                    <a:gd name="T11" fmla="*/ 876 h 1673"/>
                    <a:gd name="T12" fmla="*/ 2427 w 2427"/>
                    <a:gd name="T13" fmla="*/ 565 h 1673"/>
                    <a:gd name="T14" fmla="*/ 262 w 2427"/>
                    <a:gd name="T15" fmla="*/ 0 h 1673"/>
                    <a:gd name="T16" fmla="*/ 185 w 2427"/>
                    <a:gd name="T17" fmla="*/ 327 h 1673"/>
                    <a:gd name="T18" fmla="*/ 1454 w 2427"/>
                    <a:gd name="T19" fmla="*/ 1182 h 1673"/>
                    <a:gd name="T20" fmla="*/ 1152 w 2427"/>
                    <a:gd name="T21" fmla="*/ 1063 h 1673"/>
                    <a:gd name="T22" fmla="*/ 70 w 2427"/>
                    <a:gd name="T23" fmla="*/ 782 h 1673"/>
                    <a:gd name="T24" fmla="*/ 0 w 2427"/>
                    <a:gd name="T25" fmla="*/ 1104 h 16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27" h="1673">
                      <a:moveTo>
                        <a:pt x="0" y="1104"/>
                      </a:moveTo>
                      <a:cubicBezTo>
                        <a:pt x="719" y="1294"/>
                        <a:pt x="1441" y="1479"/>
                        <a:pt x="2160" y="1673"/>
                      </a:cubicBezTo>
                      <a:cubicBezTo>
                        <a:pt x="2186" y="1569"/>
                        <a:pt x="2212" y="1464"/>
                        <a:pt x="2237" y="1360"/>
                      </a:cubicBezTo>
                      <a:cubicBezTo>
                        <a:pt x="1792" y="1077"/>
                        <a:pt x="1361" y="772"/>
                        <a:pt x="911" y="499"/>
                      </a:cubicBezTo>
                      <a:cubicBezTo>
                        <a:pt x="1306" y="633"/>
                        <a:pt x="1715" y="721"/>
                        <a:pt x="2117" y="833"/>
                      </a:cubicBezTo>
                      <a:cubicBezTo>
                        <a:pt x="2196" y="858"/>
                        <a:pt x="2278" y="875"/>
                        <a:pt x="2362" y="876"/>
                      </a:cubicBezTo>
                      <a:cubicBezTo>
                        <a:pt x="2380" y="772"/>
                        <a:pt x="2406" y="669"/>
                        <a:pt x="2427" y="565"/>
                      </a:cubicBezTo>
                      <a:cubicBezTo>
                        <a:pt x="1704" y="381"/>
                        <a:pt x="984" y="186"/>
                        <a:pt x="262" y="0"/>
                      </a:cubicBezTo>
                      <a:cubicBezTo>
                        <a:pt x="233" y="108"/>
                        <a:pt x="208" y="218"/>
                        <a:pt x="185" y="327"/>
                      </a:cubicBezTo>
                      <a:cubicBezTo>
                        <a:pt x="610" y="609"/>
                        <a:pt x="1034" y="894"/>
                        <a:pt x="1454" y="1182"/>
                      </a:cubicBezTo>
                      <a:cubicBezTo>
                        <a:pt x="1356" y="1136"/>
                        <a:pt x="1257" y="1092"/>
                        <a:pt x="1152" y="1063"/>
                      </a:cubicBezTo>
                      <a:cubicBezTo>
                        <a:pt x="790" y="972"/>
                        <a:pt x="432" y="869"/>
                        <a:pt x="70" y="782"/>
                      </a:cubicBezTo>
                      <a:cubicBezTo>
                        <a:pt x="45" y="889"/>
                        <a:pt x="20" y="996"/>
                        <a:pt x="0" y="110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37" name="Freeform 54"/>
                <p:cNvSpPr>
                  <a:spLocks/>
                </p:cNvSpPr>
                <p:nvPr/>
              </p:nvSpPr>
              <p:spPr bwMode="auto">
                <a:xfrm flipV="1">
                  <a:off x="5514" y="2454"/>
                  <a:ext cx="371" cy="219"/>
                </a:xfrm>
                <a:custGeom>
                  <a:avLst/>
                  <a:gdLst>
                    <a:gd name="T0" fmla="*/ 440 w 2423"/>
                    <a:gd name="T1" fmla="*/ 1381 h 1431"/>
                    <a:gd name="T2" fmla="*/ 982 w 2423"/>
                    <a:gd name="T3" fmla="*/ 1338 h 1431"/>
                    <a:gd name="T4" fmla="*/ 914 w 2423"/>
                    <a:gd name="T5" fmla="*/ 973 h 1431"/>
                    <a:gd name="T6" fmla="*/ 523 w 2423"/>
                    <a:gd name="T7" fmla="*/ 1037 h 1431"/>
                    <a:gd name="T8" fmla="*/ 521 w 2423"/>
                    <a:gd name="T9" fmla="*/ 695 h 1431"/>
                    <a:gd name="T10" fmla="*/ 1553 w 2423"/>
                    <a:gd name="T11" fmla="*/ 444 h 1431"/>
                    <a:gd name="T12" fmla="*/ 1943 w 2423"/>
                    <a:gd name="T13" fmla="*/ 375 h 1431"/>
                    <a:gd name="T14" fmla="*/ 2000 w 2423"/>
                    <a:gd name="T15" fmla="*/ 695 h 1431"/>
                    <a:gd name="T16" fmla="*/ 1590 w 2423"/>
                    <a:gd name="T17" fmla="*/ 809 h 1431"/>
                    <a:gd name="T18" fmla="*/ 1664 w 2423"/>
                    <a:gd name="T19" fmla="*/ 1162 h 1431"/>
                    <a:gd name="T20" fmla="*/ 2360 w 2423"/>
                    <a:gd name="T21" fmla="*/ 772 h 1431"/>
                    <a:gd name="T22" fmla="*/ 2236 w 2423"/>
                    <a:gd name="T23" fmla="*/ 157 h 1431"/>
                    <a:gd name="T24" fmla="*/ 1687 w 2423"/>
                    <a:gd name="T25" fmla="*/ 42 h 1431"/>
                    <a:gd name="T26" fmla="*/ 686 w 2423"/>
                    <a:gd name="T27" fmla="*/ 274 h 1431"/>
                    <a:gd name="T28" fmla="*/ 151 w 2423"/>
                    <a:gd name="T29" fmla="*/ 568 h 1431"/>
                    <a:gd name="T30" fmla="*/ 440 w 2423"/>
                    <a:gd name="T31" fmla="*/ 1381 h 1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23" h="1431">
                      <a:moveTo>
                        <a:pt x="440" y="1381"/>
                      </a:moveTo>
                      <a:cubicBezTo>
                        <a:pt x="620" y="1431"/>
                        <a:pt x="805" y="1373"/>
                        <a:pt x="982" y="1338"/>
                      </a:cubicBezTo>
                      <a:cubicBezTo>
                        <a:pt x="966" y="1215"/>
                        <a:pt x="934" y="1095"/>
                        <a:pt x="914" y="973"/>
                      </a:cubicBezTo>
                      <a:cubicBezTo>
                        <a:pt x="785" y="998"/>
                        <a:pt x="656" y="1050"/>
                        <a:pt x="523" y="1037"/>
                      </a:cubicBezTo>
                      <a:cubicBezTo>
                        <a:pt x="362" y="995"/>
                        <a:pt x="357" y="738"/>
                        <a:pt x="521" y="695"/>
                      </a:cubicBezTo>
                      <a:cubicBezTo>
                        <a:pt x="861" y="597"/>
                        <a:pt x="1210" y="530"/>
                        <a:pt x="1553" y="444"/>
                      </a:cubicBezTo>
                      <a:cubicBezTo>
                        <a:pt x="1682" y="416"/>
                        <a:pt x="1809" y="371"/>
                        <a:pt x="1943" y="375"/>
                      </a:cubicBezTo>
                      <a:cubicBezTo>
                        <a:pt x="2086" y="400"/>
                        <a:pt x="2127" y="625"/>
                        <a:pt x="2000" y="695"/>
                      </a:cubicBezTo>
                      <a:cubicBezTo>
                        <a:pt x="1874" y="763"/>
                        <a:pt x="1728" y="778"/>
                        <a:pt x="1590" y="809"/>
                      </a:cubicBezTo>
                      <a:cubicBezTo>
                        <a:pt x="1612" y="927"/>
                        <a:pt x="1638" y="1044"/>
                        <a:pt x="1664" y="1162"/>
                      </a:cubicBezTo>
                      <a:cubicBezTo>
                        <a:pt x="1931" y="1130"/>
                        <a:pt x="2249" y="1047"/>
                        <a:pt x="2360" y="772"/>
                      </a:cubicBezTo>
                      <a:cubicBezTo>
                        <a:pt x="2423" y="566"/>
                        <a:pt x="2379" y="321"/>
                        <a:pt x="2236" y="157"/>
                      </a:cubicBezTo>
                      <a:cubicBezTo>
                        <a:pt x="2099" y="6"/>
                        <a:pt x="1873" y="0"/>
                        <a:pt x="1687" y="42"/>
                      </a:cubicBezTo>
                      <a:cubicBezTo>
                        <a:pt x="1353" y="114"/>
                        <a:pt x="1020" y="197"/>
                        <a:pt x="686" y="274"/>
                      </a:cubicBezTo>
                      <a:cubicBezTo>
                        <a:pt x="487" y="318"/>
                        <a:pt x="258" y="374"/>
                        <a:pt x="151" y="568"/>
                      </a:cubicBezTo>
                      <a:cubicBezTo>
                        <a:pt x="0" y="847"/>
                        <a:pt x="116" y="1285"/>
                        <a:pt x="440" y="138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38" name="Freeform 55"/>
                <p:cNvSpPr>
                  <a:spLocks/>
                </p:cNvSpPr>
                <p:nvPr/>
              </p:nvSpPr>
              <p:spPr bwMode="auto">
                <a:xfrm flipV="1">
                  <a:off x="5407" y="2631"/>
                  <a:ext cx="433" cy="376"/>
                </a:xfrm>
                <a:custGeom>
                  <a:avLst/>
                  <a:gdLst>
                    <a:gd name="T0" fmla="*/ 718 w 2830"/>
                    <a:gd name="T1" fmla="*/ 2460 h 2460"/>
                    <a:gd name="T2" fmla="*/ 1010 w 2830"/>
                    <a:gd name="T3" fmla="*/ 2362 h 2460"/>
                    <a:gd name="T4" fmla="*/ 846 w 2830"/>
                    <a:gd name="T5" fmla="*/ 1808 h 2460"/>
                    <a:gd name="T6" fmla="*/ 1409 w 2830"/>
                    <a:gd name="T7" fmla="*/ 1626 h 2460"/>
                    <a:gd name="T8" fmla="*/ 1526 w 2830"/>
                    <a:gd name="T9" fmla="*/ 2003 h 2460"/>
                    <a:gd name="T10" fmla="*/ 1824 w 2830"/>
                    <a:gd name="T11" fmla="*/ 1907 h 2460"/>
                    <a:gd name="T12" fmla="*/ 1715 w 2830"/>
                    <a:gd name="T13" fmla="*/ 1500 h 2460"/>
                    <a:gd name="T14" fmla="*/ 2333 w 2830"/>
                    <a:gd name="T15" fmla="*/ 1281 h 2460"/>
                    <a:gd name="T16" fmla="*/ 2514 w 2830"/>
                    <a:gd name="T17" fmla="*/ 1826 h 2460"/>
                    <a:gd name="T18" fmla="*/ 2830 w 2830"/>
                    <a:gd name="T19" fmla="*/ 1726 h 2460"/>
                    <a:gd name="T20" fmla="*/ 2549 w 2830"/>
                    <a:gd name="T21" fmla="*/ 843 h 2460"/>
                    <a:gd name="T22" fmla="*/ 2378 w 2830"/>
                    <a:gd name="T23" fmla="*/ 887 h 2460"/>
                    <a:gd name="T24" fmla="*/ 724 w 2830"/>
                    <a:gd name="T25" fmla="*/ 1472 h 2460"/>
                    <a:gd name="T26" fmla="*/ 583 w 2830"/>
                    <a:gd name="T27" fmla="*/ 1124 h 2460"/>
                    <a:gd name="T28" fmla="*/ 2325 w 2830"/>
                    <a:gd name="T29" fmla="*/ 323 h 2460"/>
                    <a:gd name="T30" fmla="*/ 2187 w 2830"/>
                    <a:gd name="T31" fmla="*/ 0 h 2460"/>
                    <a:gd name="T32" fmla="*/ 439 w 2830"/>
                    <a:gd name="T33" fmla="*/ 799 h 2460"/>
                    <a:gd name="T34" fmla="*/ 296 w 2830"/>
                    <a:gd name="T35" fmla="*/ 465 h 2460"/>
                    <a:gd name="T36" fmla="*/ 0 w 2830"/>
                    <a:gd name="T37" fmla="*/ 592 h 2460"/>
                    <a:gd name="T38" fmla="*/ 449 w 2830"/>
                    <a:gd name="T39" fmla="*/ 1653 h 2460"/>
                    <a:gd name="T40" fmla="*/ 718 w 2830"/>
                    <a:gd name="T41" fmla="*/ 2460 h 24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830" h="2460">
                      <a:moveTo>
                        <a:pt x="718" y="2460"/>
                      </a:moveTo>
                      <a:cubicBezTo>
                        <a:pt x="815" y="2427"/>
                        <a:pt x="912" y="2392"/>
                        <a:pt x="1010" y="2362"/>
                      </a:cubicBezTo>
                      <a:cubicBezTo>
                        <a:pt x="983" y="2170"/>
                        <a:pt x="895" y="1994"/>
                        <a:pt x="846" y="1808"/>
                      </a:cubicBezTo>
                      <a:cubicBezTo>
                        <a:pt x="1034" y="1748"/>
                        <a:pt x="1214" y="1659"/>
                        <a:pt x="1409" y="1626"/>
                      </a:cubicBezTo>
                      <a:cubicBezTo>
                        <a:pt x="1444" y="1753"/>
                        <a:pt x="1486" y="1878"/>
                        <a:pt x="1526" y="2003"/>
                      </a:cubicBezTo>
                      <a:cubicBezTo>
                        <a:pt x="1625" y="1971"/>
                        <a:pt x="1723" y="1936"/>
                        <a:pt x="1824" y="1907"/>
                      </a:cubicBezTo>
                      <a:cubicBezTo>
                        <a:pt x="1806" y="1767"/>
                        <a:pt x="1737" y="1640"/>
                        <a:pt x="1715" y="1500"/>
                      </a:cubicBezTo>
                      <a:cubicBezTo>
                        <a:pt x="1922" y="1432"/>
                        <a:pt x="2127" y="1353"/>
                        <a:pt x="2333" y="1281"/>
                      </a:cubicBezTo>
                      <a:cubicBezTo>
                        <a:pt x="2397" y="1462"/>
                        <a:pt x="2455" y="1644"/>
                        <a:pt x="2514" y="1826"/>
                      </a:cubicBezTo>
                      <a:cubicBezTo>
                        <a:pt x="2618" y="1789"/>
                        <a:pt x="2722" y="1753"/>
                        <a:pt x="2830" y="1726"/>
                      </a:cubicBezTo>
                      <a:cubicBezTo>
                        <a:pt x="2747" y="1428"/>
                        <a:pt x="2640" y="1138"/>
                        <a:pt x="2549" y="843"/>
                      </a:cubicBezTo>
                      <a:cubicBezTo>
                        <a:pt x="2491" y="855"/>
                        <a:pt x="2433" y="867"/>
                        <a:pt x="2378" y="887"/>
                      </a:cubicBezTo>
                      <a:cubicBezTo>
                        <a:pt x="1827" y="1085"/>
                        <a:pt x="1275" y="1276"/>
                        <a:pt x="724" y="1472"/>
                      </a:cubicBezTo>
                      <a:cubicBezTo>
                        <a:pt x="675" y="1357"/>
                        <a:pt x="627" y="1241"/>
                        <a:pt x="583" y="1124"/>
                      </a:cubicBezTo>
                      <a:cubicBezTo>
                        <a:pt x="1163" y="855"/>
                        <a:pt x="1748" y="598"/>
                        <a:pt x="2325" y="323"/>
                      </a:cubicBezTo>
                      <a:cubicBezTo>
                        <a:pt x="2279" y="215"/>
                        <a:pt x="2232" y="108"/>
                        <a:pt x="2187" y="0"/>
                      </a:cubicBezTo>
                      <a:cubicBezTo>
                        <a:pt x="1603" y="264"/>
                        <a:pt x="1022" y="532"/>
                        <a:pt x="439" y="799"/>
                      </a:cubicBezTo>
                      <a:cubicBezTo>
                        <a:pt x="389" y="689"/>
                        <a:pt x="348" y="574"/>
                        <a:pt x="296" y="465"/>
                      </a:cubicBezTo>
                      <a:cubicBezTo>
                        <a:pt x="194" y="498"/>
                        <a:pt x="99" y="551"/>
                        <a:pt x="0" y="592"/>
                      </a:cubicBezTo>
                      <a:cubicBezTo>
                        <a:pt x="143" y="948"/>
                        <a:pt x="301" y="1298"/>
                        <a:pt x="449" y="1653"/>
                      </a:cubicBezTo>
                      <a:cubicBezTo>
                        <a:pt x="544" y="1920"/>
                        <a:pt x="628" y="2191"/>
                        <a:pt x="718" y="246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39" name="Freeform 56"/>
                <p:cNvSpPr>
                  <a:spLocks noEditPoints="1"/>
                </p:cNvSpPr>
                <p:nvPr/>
              </p:nvSpPr>
              <p:spPr bwMode="auto">
                <a:xfrm flipV="1">
                  <a:off x="1890" y="2671"/>
                  <a:ext cx="364" cy="245"/>
                </a:xfrm>
                <a:custGeom>
                  <a:avLst/>
                  <a:gdLst>
                    <a:gd name="T0" fmla="*/ 0 w 2377"/>
                    <a:gd name="T1" fmla="*/ 1150 h 1597"/>
                    <a:gd name="T2" fmla="*/ 2226 w 2377"/>
                    <a:gd name="T3" fmla="*/ 1597 h 1597"/>
                    <a:gd name="T4" fmla="*/ 2377 w 2377"/>
                    <a:gd name="T5" fmla="*/ 1158 h 1597"/>
                    <a:gd name="T6" fmla="*/ 407 w 2377"/>
                    <a:gd name="T7" fmla="*/ 0 h 1597"/>
                    <a:gd name="T8" fmla="*/ 287 w 2377"/>
                    <a:gd name="T9" fmla="*/ 353 h 1597"/>
                    <a:gd name="T10" fmla="*/ 692 w 2377"/>
                    <a:gd name="T11" fmla="*/ 575 h 1597"/>
                    <a:gd name="T12" fmla="*/ 596 w 2377"/>
                    <a:gd name="T13" fmla="*/ 917 h 1597"/>
                    <a:gd name="T14" fmla="*/ 117 w 2377"/>
                    <a:gd name="T15" fmla="*/ 828 h 1597"/>
                    <a:gd name="T16" fmla="*/ 0 w 2377"/>
                    <a:gd name="T17" fmla="*/ 1150 h 1597"/>
                    <a:gd name="T18" fmla="*/ 915 w 2377"/>
                    <a:gd name="T19" fmla="*/ 995 h 1597"/>
                    <a:gd name="T20" fmla="*/ 994 w 2377"/>
                    <a:gd name="T21" fmla="*/ 742 h 1597"/>
                    <a:gd name="T22" fmla="*/ 1847 w 2377"/>
                    <a:gd name="T23" fmla="*/ 1196 h 1597"/>
                    <a:gd name="T24" fmla="*/ 915 w 2377"/>
                    <a:gd name="T25" fmla="*/ 995 h 15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77" h="1597">
                      <a:moveTo>
                        <a:pt x="0" y="1150"/>
                      </a:moveTo>
                      <a:cubicBezTo>
                        <a:pt x="741" y="1304"/>
                        <a:pt x="1485" y="1445"/>
                        <a:pt x="2226" y="1597"/>
                      </a:cubicBezTo>
                      <a:cubicBezTo>
                        <a:pt x="2269" y="1449"/>
                        <a:pt x="2325" y="1304"/>
                        <a:pt x="2377" y="1158"/>
                      </a:cubicBezTo>
                      <a:cubicBezTo>
                        <a:pt x="1722" y="770"/>
                        <a:pt x="1063" y="386"/>
                        <a:pt x="407" y="0"/>
                      </a:cubicBezTo>
                      <a:cubicBezTo>
                        <a:pt x="364" y="117"/>
                        <a:pt x="319" y="233"/>
                        <a:pt x="287" y="353"/>
                      </a:cubicBezTo>
                      <a:cubicBezTo>
                        <a:pt x="424" y="424"/>
                        <a:pt x="562" y="493"/>
                        <a:pt x="692" y="575"/>
                      </a:cubicBezTo>
                      <a:cubicBezTo>
                        <a:pt x="703" y="692"/>
                        <a:pt x="625" y="804"/>
                        <a:pt x="596" y="917"/>
                      </a:cubicBezTo>
                      <a:cubicBezTo>
                        <a:pt x="434" y="900"/>
                        <a:pt x="279" y="848"/>
                        <a:pt x="117" y="828"/>
                      </a:cubicBezTo>
                      <a:cubicBezTo>
                        <a:pt x="67" y="931"/>
                        <a:pt x="40" y="1043"/>
                        <a:pt x="0" y="1150"/>
                      </a:cubicBezTo>
                      <a:moveTo>
                        <a:pt x="915" y="995"/>
                      </a:moveTo>
                      <a:cubicBezTo>
                        <a:pt x="938" y="910"/>
                        <a:pt x="965" y="826"/>
                        <a:pt x="994" y="742"/>
                      </a:cubicBezTo>
                      <a:cubicBezTo>
                        <a:pt x="1280" y="891"/>
                        <a:pt x="1564" y="1043"/>
                        <a:pt x="1847" y="1196"/>
                      </a:cubicBezTo>
                      <a:cubicBezTo>
                        <a:pt x="1531" y="1159"/>
                        <a:pt x="1225" y="1062"/>
                        <a:pt x="915" y="995"/>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40" name="Freeform 57"/>
                <p:cNvSpPr>
                  <a:spLocks/>
                </p:cNvSpPr>
                <p:nvPr/>
              </p:nvSpPr>
              <p:spPr bwMode="auto">
                <a:xfrm flipV="1">
                  <a:off x="2043" y="2934"/>
                  <a:ext cx="369" cy="306"/>
                </a:xfrm>
                <a:custGeom>
                  <a:avLst/>
                  <a:gdLst>
                    <a:gd name="T0" fmla="*/ 1685 w 2408"/>
                    <a:gd name="T1" fmla="*/ 1894 h 1998"/>
                    <a:gd name="T2" fmla="*/ 1876 w 2408"/>
                    <a:gd name="T3" fmla="*/ 1998 h 1998"/>
                    <a:gd name="T4" fmla="*/ 2052 w 2408"/>
                    <a:gd name="T5" fmla="*/ 1692 h 1998"/>
                    <a:gd name="T6" fmla="*/ 650 w 2408"/>
                    <a:gd name="T7" fmla="*/ 815 h 1998"/>
                    <a:gd name="T8" fmla="*/ 459 w 2408"/>
                    <a:gd name="T9" fmla="*/ 596 h 1998"/>
                    <a:gd name="T10" fmla="*/ 658 w 2408"/>
                    <a:gd name="T11" fmla="*/ 412 h 1998"/>
                    <a:gd name="T12" fmla="*/ 848 w 2408"/>
                    <a:gd name="T13" fmla="*/ 508 h 1998"/>
                    <a:gd name="T14" fmla="*/ 1951 w 2408"/>
                    <a:gd name="T15" fmla="*/ 1201 h 1998"/>
                    <a:gd name="T16" fmla="*/ 2246 w 2408"/>
                    <a:gd name="T17" fmla="*/ 1373 h 1998"/>
                    <a:gd name="T18" fmla="*/ 2408 w 2408"/>
                    <a:gd name="T19" fmla="*/ 1067 h 1998"/>
                    <a:gd name="T20" fmla="*/ 1002 w 2408"/>
                    <a:gd name="T21" fmla="*/ 178 h 1998"/>
                    <a:gd name="T22" fmla="*/ 449 w 2408"/>
                    <a:gd name="T23" fmla="*/ 69 h 1998"/>
                    <a:gd name="T24" fmla="*/ 179 w 2408"/>
                    <a:gd name="T25" fmla="*/ 864 h 1998"/>
                    <a:gd name="T26" fmla="*/ 650 w 2408"/>
                    <a:gd name="T27" fmla="*/ 1245 h 1998"/>
                    <a:gd name="T28" fmla="*/ 1685 w 2408"/>
                    <a:gd name="T29" fmla="*/ 1894 h 19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408" h="1998">
                      <a:moveTo>
                        <a:pt x="1685" y="1894"/>
                      </a:moveTo>
                      <a:cubicBezTo>
                        <a:pt x="1747" y="1931"/>
                        <a:pt x="1804" y="1983"/>
                        <a:pt x="1876" y="1998"/>
                      </a:cubicBezTo>
                      <a:cubicBezTo>
                        <a:pt x="1941" y="1900"/>
                        <a:pt x="1993" y="1794"/>
                        <a:pt x="2052" y="1692"/>
                      </a:cubicBezTo>
                      <a:cubicBezTo>
                        <a:pt x="1579" y="1408"/>
                        <a:pt x="1120" y="1103"/>
                        <a:pt x="650" y="815"/>
                      </a:cubicBezTo>
                      <a:cubicBezTo>
                        <a:pt x="571" y="761"/>
                        <a:pt x="458" y="707"/>
                        <a:pt x="459" y="596"/>
                      </a:cubicBezTo>
                      <a:cubicBezTo>
                        <a:pt x="445" y="493"/>
                        <a:pt x="552" y="378"/>
                        <a:pt x="658" y="412"/>
                      </a:cubicBezTo>
                      <a:cubicBezTo>
                        <a:pt x="728" y="428"/>
                        <a:pt x="788" y="471"/>
                        <a:pt x="848" y="508"/>
                      </a:cubicBezTo>
                      <a:cubicBezTo>
                        <a:pt x="1215" y="741"/>
                        <a:pt x="1584" y="970"/>
                        <a:pt x="1951" y="1201"/>
                      </a:cubicBezTo>
                      <a:cubicBezTo>
                        <a:pt x="2048" y="1261"/>
                        <a:pt x="2140" y="1329"/>
                        <a:pt x="2246" y="1373"/>
                      </a:cubicBezTo>
                      <a:cubicBezTo>
                        <a:pt x="2293" y="1267"/>
                        <a:pt x="2375" y="1177"/>
                        <a:pt x="2408" y="1067"/>
                      </a:cubicBezTo>
                      <a:cubicBezTo>
                        <a:pt x="1944" y="764"/>
                        <a:pt x="1470" y="475"/>
                        <a:pt x="1002" y="178"/>
                      </a:cubicBezTo>
                      <a:cubicBezTo>
                        <a:pt x="841" y="76"/>
                        <a:pt x="638" y="0"/>
                        <a:pt x="449" y="69"/>
                      </a:cubicBezTo>
                      <a:cubicBezTo>
                        <a:pt x="168" y="199"/>
                        <a:pt x="0" y="590"/>
                        <a:pt x="179" y="864"/>
                      </a:cubicBezTo>
                      <a:cubicBezTo>
                        <a:pt x="291" y="1037"/>
                        <a:pt x="482" y="1134"/>
                        <a:pt x="650" y="1245"/>
                      </a:cubicBezTo>
                      <a:cubicBezTo>
                        <a:pt x="997" y="1458"/>
                        <a:pt x="1340" y="1678"/>
                        <a:pt x="1685" y="189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41" name="Freeform 58"/>
                <p:cNvSpPr>
                  <a:spLocks noEditPoints="1"/>
                </p:cNvSpPr>
                <p:nvPr/>
              </p:nvSpPr>
              <p:spPr bwMode="auto">
                <a:xfrm flipV="1">
                  <a:off x="5305" y="2981"/>
                  <a:ext cx="351" cy="306"/>
                </a:xfrm>
                <a:custGeom>
                  <a:avLst/>
                  <a:gdLst>
                    <a:gd name="T0" fmla="*/ 335 w 2297"/>
                    <a:gd name="T1" fmla="*/ 1765 h 1999"/>
                    <a:gd name="T2" fmla="*/ 893 w 2297"/>
                    <a:gd name="T3" fmla="*/ 1903 h 1999"/>
                    <a:gd name="T4" fmla="*/ 1669 w 2297"/>
                    <a:gd name="T5" fmla="*/ 1425 h 1999"/>
                    <a:gd name="T6" fmla="*/ 2187 w 2297"/>
                    <a:gd name="T7" fmla="*/ 1027 h 1999"/>
                    <a:gd name="T8" fmla="*/ 2207 w 2297"/>
                    <a:gd name="T9" fmla="*/ 527 h 1999"/>
                    <a:gd name="T10" fmla="*/ 1900 w 2297"/>
                    <a:gd name="T11" fmla="*/ 0 h 1999"/>
                    <a:gd name="T12" fmla="*/ 0 w 2297"/>
                    <a:gd name="T13" fmla="*/ 1217 h 1999"/>
                    <a:gd name="T14" fmla="*/ 335 w 2297"/>
                    <a:gd name="T15" fmla="*/ 1765 h 1999"/>
                    <a:gd name="T16" fmla="*/ 644 w 2297"/>
                    <a:gd name="T17" fmla="*/ 1552 h 1999"/>
                    <a:gd name="T18" fmla="*/ 460 w 2297"/>
                    <a:gd name="T19" fmla="*/ 1344 h 1999"/>
                    <a:gd name="T20" fmla="*/ 1795 w 2297"/>
                    <a:gd name="T21" fmla="*/ 486 h 1999"/>
                    <a:gd name="T22" fmla="*/ 1915 w 2297"/>
                    <a:gd name="T23" fmla="*/ 766 h 1999"/>
                    <a:gd name="T24" fmla="*/ 1733 w 2297"/>
                    <a:gd name="T25" fmla="*/ 953 h 1999"/>
                    <a:gd name="T26" fmla="*/ 894 w 2297"/>
                    <a:gd name="T27" fmla="*/ 1493 h 1999"/>
                    <a:gd name="T28" fmla="*/ 644 w 2297"/>
                    <a:gd name="T29" fmla="*/ 1552 h 19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297" h="1999">
                      <a:moveTo>
                        <a:pt x="335" y="1765"/>
                      </a:moveTo>
                      <a:cubicBezTo>
                        <a:pt x="456" y="1940"/>
                        <a:pt x="703" y="1999"/>
                        <a:pt x="893" y="1903"/>
                      </a:cubicBezTo>
                      <a:cubicBezTo>
                        <a:pt x="1167" y="1771"/>
                        <a:pt x="1410" y="1584"/>
                        <a:pt x="1669" y="1425"/>
                      </a:cubicBezTo>
                      <a:cubicBezTo>
                        <a:pt x="1849" y="1304"/>
                        <a:pt x="2054" y="1205"/>
                        <a:pt x="2187" y="1027"/>
                      </a:cubicBezTo>
                      <a:cubicBezTo>
                        <a:pt x="2297" y="884"/>
                        <a:pt x="2290" y="681"/>
                        <a:pt x="2207" y="527"/>
                      </a:cubicBezTo>
                      <a:cubicBezTo>
                        <a:pt x="2111" y="348"/>
                        <a:pt x="2000" y="177"/>
                        <a:pt x="1900" y="0"/>
                      </a:cubicBezTo>
                      <a:cubicBezTo>
                        <a:pt x="1263" y="400"/>
                        <a:pt x="636" y="816"/>
                        <a:pt x="0" y="1217"/>
                      </a:cubicBezTo>
                      <a:cubicBezTo>
                        <a:pt x="104" y="1403"/>
                        <a:pt x="213" y="1589"/>
                        <a:pt x="335" y="1765"/>
                      </a:cubicBezTo>
                      <a:moveTo>
                        <a:pt x="644" y="1552"/>
                      </a:moveTo>
                      <a:cubicBezTo>
                        <a:pt x="558" y="1509"/>
                        <a:pt x="511" y="1421"/>
                        <a:pt x="460" y="1344"/>
                      </a:cubicBezTo>
                      <a:cubicBezTo>
                        <a:pt x="902" y="1054"/>
                        <a:pt x="1349" y="770"/>
                        <a:pt x="1795" y="486"/>
                      </a:cubicBezTo>
                      <a:cubicBezTo>
                        <a:pt x="1846" y="573"/>
                        <a:pt x="1928" y="658"/>
                        <a:pt x="1915" y="766"/>
                      </a:cubicBezTo>
                      <a:cubicBezTo>
                        <a:pt x="1894" y="858"/>
                        <a:pt x="1804" y="903"/>
                        <a:pt x="1733" y="953"/>
                      </a:cubicBezTo>
                      <a:cubicBezTo>
                        <a:pt x="1453" y="1133"/>
                        <a:pt x="1174" y="1314"/>
                        <a:pt x="894" y="1493"/>
                      </a:cubicBezTo>
                      <a:cubicBezTo>
                        <a:pt x="820" y="1536"/>
                        <a:pt x="730" y="1592"/>
                        <a:pt x="644" y="155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42" name="Freeform 59"/>
                <p:cNvSpPr>
                  <a:spLocks/>
                </p:cNvSpPr>
                <p:nvPr/>
              </p:nvSpPr>
              <p:spPr bwMode="auto">
                <a:xfrm flipV="1">
                  <a:off x="2146" y="3090"/>
                  <a:ext cx="374" cy="354"/>
                </a:xfrm>
                <a:custGeom>
                  <a:avLst/>
                  <a:gdLst>
                    <a:gd name="T0" fmla="*/ 0 w 2445"/>
                    <a:gd name="T1" fmla="*/ 906 h 2310"/>
                    <a:gd name="T2" fmla="*/ 1783 w 2445"/>
                    <a:gd name="T3" fmla="*/ 2310 h 2310"/>
                    <a:gd name="T4" fmla="*/ 1957 w 2445"/>
                    <a:gd name="T5" fmla="*/ 2063 h 2310"/>
                    <a:gd name="T6" fmla="*/ 1889 w 2445"/>
                    <a:gd name="T7" fmla="*/ 1930 h 2310"/>
                    <a:gd name="T8" fmla="*/ 1036 w 2445"/>
                    <a:gd name="T9" fmla="*/ 672 h 2310"/>
                    <a:gd name="T10" fmla="*/ 1228 w 2445"/>
                    <a:gd name="T11" fmla="*/ 863 h 2310"/>
                    <a:gd name="T12" fmla="*/ 2246 w 2445"/>
                    <a:gd name="T13" fmla="*/ 1672 h 2310"/>
                    <a:gd name="T14" fmla="*/ 2445 w 2445"/>
                    <a:gd name="T15" fmla="*/ 1397 h 2310"/>
                    <a:gd name="T16" fmla="*/ 659 w 2445"/>
                    <a:gd name="T17" fmla="*/ 0 h 2310"/>
                    <a:gd name="T18" fmla="*/ 483 w 2445"/>
                    <a:gd name="T19" fmla="*/ 278 h 2310"/>
                    <a:gd name="T20" fmla="*/ 1296 w 2445"/>
                    <a:gd name="T21" fmla="*/ 1541 h 2310"/>
                    <a:gd name="T22" fmla="*/ 195 w 2445"/>
                    <a:gd name="T23" fmla="*/ 638 h 2310"/>
                    <a:gd name="T24" fmla="*/ 0 w 2445"/>
                    <a:gd name="T25" fmla="*/ 906 h 23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5" h="2310">
                      <a:moveTo>
                        <a:pt x="0" y="906"/>
                      </a:moveTo>
                      <a:cubicBezTo>
                        <a:pt x="595" y="1373"/>
                        <a:pt x="1189" y="1842"/>
                        <a:pt x="1783" y="2310"/>
                      </a:cubicBezTo>
                      <a:cubicBezTo>
                        <a:pt x="1839" y="2226"/>
                        <a:pt x="1905" y="2150"/>
                        <a:pt x="1957" y="2063"/>
                      </a:cubicBezTo>
                      <a:cubicBezTo>
                        <a:pt x="1953" y="2013"/>
                        <a:pt x="1913" y="1974"/>
                        <a:pt x="1889" y="1930"/>
                      </a:cubicBezTo>
                      <a:cubicBezTo>
                        <a:pt x="1604" y="1511"/>
                        <a:pt x="1333" y="1082"/>
                        <a:pt x="1036" y="672"/>
                      </a:cubicBezTo>
                      <a:cubicBezTo>
                        <a:pt x="1124" y="704"/>
                        <a:pt x="1159" y="805"/>
                        <a:pt x="1228" y="863"/>
                      </a:cubicBezTo>
                      <a:cubicBezTo>
                        <a:pt x="1565" y="1135"/>
                        <a:pt x="1911" y="1397"/>
                        <a:pt x="2246" y="1672"/>
                      </a:cubicBezTo>
                      <a:cubicBezTo>
                        <a:pt x="2315" y="1582"/>
                        <a:pt x="2380" y="1490"/>
                        <a:pt x="2445" y="1397"/>
                      </a:cubicBezTo>
                      <a:cubicBezTo>
                        <a:pt x="1846" y="936"/>
                        <a:pt x="1258" y="460"/>
                        <a:pt x="659" y="0"/>
                      </a:cubicBezTo>
                      <a:cubicBezTo>
                        <a:pt x="608" y="96"/>
                        <a:pt x="508" y="173"/>
                        <a:pt x="483" y="278"/>
                      </a:cubicBezTo>
                      <a:cubicBezTo>
                        <a:pt x="743" y="705"/>
                        <a:pt x="1030" y="1117"/>
                        <a:pt x="1296" y="1541"/>
                      </a:cubicBezTo>
                      <a:cubicBezTo>
                        <a:pt x="958" y="1207"/>
                        <a:pt x="557" y="946"/>
                        <a:pt x="195" y="638"/>
                      </a:cubicBezTo>
                      <a:cubicBezTo>
                        <a:pt x="131" y="729"/>
                        <a:pt x="66" y="817"/>
                        <a:pt x="0" y="90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43" name="Freeform 60"/>
                <p:cNvSpPr>
                  <a:spLocks/>
                </p:cNvSpPr>
                <p:nvPr/>
              </p:nvSpPr>
              <p:spPr bwMode="auto">
                <a:xfrm flipV="1">
                  <a:off x="5194" y="3110"/>
                  <a:ext cx="372" cy="357"/>
                </a:xfrm>
                <a:custGeom>
                  <a:avLst/>
                  <a:gdLst>
                    <a:gd name="T0" fmla="*/ 687 w 2431"/>
                    <a:gd name="T1" fmla="*/ 2332 h 2332"/>
                    <a:gd name="T2" fmla="*/ 2431 w 2431"/>
                    <a:gd name="T3" fmla="*/ 882 h 2332"/>
                    <a:gd name="T4" fmla="*/ 2230 w 2431"/>
                    <a:gd name="T5" fmla="*/ 623 h 2332"/>
                    <a:gd name="T6" fmla="*/ 815 w 2431"/>
                    <a:gd name="T7" fmla="*/ 1159 h 2332"/>
                    <a:gd name="T8" fmla="*/ 1942 w 2431"/>
                    <a:gd name="T9" fmla="*/ 251 h 2332"/>
                    <a:gd name="T10" fmla="*/ 1749 w 2431"/>
                    <a:gd name="T11" fmla="*/ 0 h 2332"/>
                    <a:gd name="T12" fmla="*/ 1507 w 2431"/>
                    <a:gd name="T13" fmla="*/ 189 h 2332"/>
                    <a:gd name="T14" fmla="*/ 0 w 2431"/>
                    <a:gd name="T15" fmla="*/ 1446 h 2332"/>
                    <a:gd name="T16" fmla="*/ 187 w 2431"/>
                    <a:gd name="T17" fmla="*/ 1694 h 2332"/>
                    <a:gd name="T18" fmla="*/ 1702 w 2431"/>
                    <a:gd name="T19" fmla="*/ 1103 h 2332"/>
                    <a:gd name="T20" fmla="*/ 1120 w 2431"/>
                    <a:gd name="T21" fmla="*/ 1541 h 2332"/>
                    <a:gd name="T22" fmla="*/ 485 w 2431"/>
                    <a:gd name="T23" fmla="*/ 2075 h 2332"/>
                    <a:gd name="T24" fmla="*/ 687 w 2431"/>
                    <a:gd name="T25" fmla="*/ 2332 h 23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31" h="2332">
                      <a:moveTo>
                        <a:pt x="687" y="2332"/>
                      </a:moveTo>
                      <a:cubicBezTo>
                        <a:pt x="1271" y="1853"/>
                        <a:pt x="1847" y="1362"/>
                        <a:pt x="2431" y="882"/>
                      </a:cubicBezTo>
                      <a:cubicBezTo>
                        <a:pt x="2363" y="797"/>
                        <a:pt x="2296" y="710"/>
                        <a:pt x="2230" y="623"/>
                      </a:cubicBezTo>
                      <a:cubicBezTo>
                        <a:pt x="1756" y="795"/>
                        <a:pt x="1283" y="971"/>
                        <a:pt x="815" y="1159"/>
                      </a:cubicBezTo>
                      <a:cubicBezTo>
                        <a:pt x="1216" y="890"/>
                        <a:pt x="1567" y="554"/>
                        <a:pt x="1942" y="251"/>
                      </a:cubicBezTo>
                      <a:cubicBezTo>
                        <a:pt x="1876" y="169"/>
                        <a:pt x="1812" y="85"/>
                        <a:pt x="1749" y="0"/>
                      </a:cubicBezTo>
                      <a:cubicBezTo>
                        <a:pt x="1661" y="53"/>
                        <a:pt x="1585" y="123"/>
                        <a:pt x="1507" y="189"/>
                      </a:cubicBezTo>
                      <a:cubicBezTo>
                        <a:pt x="1004" y="608"/>
                        <a:pt x="502" y="1027"/>
                        <a:pt x="0" y="1446"/>
                      </a:cubicBezTo>
                      <a:cubicBezTo>
                        <a:pt x="65" y="1527"/>
                        <a:pt x="128" y="1609"/>
                        <a:pt x="187" y="1694"/>
                      </a:cubicBezTo>
                      <a:cubicBezTo>
                        <a:pt x="695" y="1504"/>
                        <a:pt x="1200" y="1307"/>
                        <a:pt x="1702" y="1103"/>
                      </a:cubicBezTo>
                      <a:cubicBezTo>
                        <a:pt x="1486" y="1219"/>
                        <a:pt x="1309" y="1389"/>
                        <a:pt x="1120" y="1541"/>
                      </a:cubicBezTo>
                      <a:cubicBezTo>
                        <a:pt x="908" y="1719"/>
                        <a:pt x="695" y="1896"/>
                        <a:pt x="485" y="2075"/>
                      </a:cubicBezTo>
                      <a:cubicBezTo>
                        <a:pt x="554" y="2159"/>
                        <a:pt x="621" y="2245"/>
                        <a:pt x="687" y="233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44" name="Freeform 61"/>
                <p:cNvSpPr>
                  <a:spLocks/>
                </p:cNvSpPr>
                <p:nvPr/>
              </p:nvSpPr>
              <p:spPr bwMode="auto">
                <a:xfrm flipV="1">
                  <a:off x="2285" y="3248"/>
                  <a:ext cx="290" cy="280"/>
                </a:xfrm>
                <a:custGeom>
                  <a:avLst/>
                  <a:gdLst>
                    <a:gd name="T0" fmla="*/ 0 w 1892"/>
                    <a:gd name="T1" fmla="*/ 263 h 1830"/>
                    <a:gd name="T2" fmla="*/ 1652 w 1892"/>
                    <a:gd name="T3" fmla="*/ 1830 h 1830"/>
                    <a:gd name="T4" fmla="*/ 1892 w 1892"/>
                    <a:gd name="T5" fmla="*/ 1559 h 1830"/>
                    <a:gd name="T6" fmla="*/ 237 w 1892"/>
                    <a:gd name="T7" fmla="*/ 0 h 1830"/>
                    <a:gd name="T8" fmla="*/ 0 w 1892"/>
                    <a:gd name="T9" fmla="*/ 263 h 1830"/>
                  </a:gdLst>
                  <a:ahLst/>
                  <a:cxnLst>
                    <a:cxn ang="0">
                      <a:pos x="T0" y="T1"/>
                    </a:cxn>
                    <a:cxn ang="0">
                      <a:pos x="T2" y="T3"/>
                    </a:cxn>
                    <a:cxn ang="0">
                      <a:pos x="T4" y="T5"/>
                    </a:cxn>
                    <a:cxn ang="0">
                      <a:pos x="T6" y="T7"/>
                    </a:cxn>
                    <a:cxn ang="0">
                      <a:pos x="T8" y="T9"/>
                    </a:cxn>
                  </a:cxnLst>
                  <a:rect l="0" t="0" r="r" b="b"/>
                  <a:pathLst>
                    <a:path w="1892" h="1830">
                      <a:moveTo>
                        <a:pt x="0" y="263"/>
                      </a:moveTo>
                      <a:cubicBezTo>
                        <a:pt x="543" y="793"/>
                        <a:pt x="1109" y="1300"/>
                        <a:pt x="1652" y="1830"/>
                      </a:cubicBezTo>
                      <a:cubicBezTo>
                        <a:pt x="1732" y="1740"/>
                        <a:pt x="1811" y="1649"/>
                        <a:pt x="1892" y="1559"/>
                      </a:cubicBezTo>
                      <a:cubicBezTo>
                        <a:pt x="1341" y="1038"/>
                        <a:pt x="789" y="519"/>
                        <a:pt x="237" y="0"/>
                      </a:cubicBezTo>
                      <a:cubicBezTo>
                        <a:pt x="158" y="88"/>
                        <a:pt x="79" y="176"/>
                        <a:pt x="0" y="2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45" name="Freeform 62"/>
                <p:cNvSpPr>
                  <a:spLocks noEditPoints="1"/>
                </p:cNvSpPr>
                <p:nvPr/>
              </p:nvSpPr>
              <p:spPr bwMode="auto">
                <a:xfrm flipV="1">
                  <a:off x="5112" y="3292"/>
                  <a:ext cx="332" cy="340"/>
                </a:xfrm>
                <a:custGeom>
                  <a:avLst/>
                  <a:gdLst>
                    <a:gd name="T0" fmla="*/ 309 w 2172"/>
                    <a:gd name="T1" fmla="*/ 2217 h 2217"/>
                    <a:gd name="T2" fmla="*/ 2172 w 2172"/>
                    <a:gd name="T3" fmla="*/ 892 h 2217"/>
                    <a:gd name="T4" fmla="*/ 1928 w 2172"/>
                    <a:gd name="T5" fmla="*/ 621 h 2217"/>
                    <a:gd name="T6" fmla="*/ 1552 w 2172"/>
                    <a:gd name="T7" fmla="*/ 910 h 2217"/>
                    <a:gd name="T8" fmla="*/ 1292 w 2172"/>
                    <a:gd name="T9" fmla="*/ 652 h 2217"/>
                    <a:gd name="T10" fmla="*/ 1591 w 2172"/>
                    <a:gd name="T11" fmla="*/ 261 h 2217"/>
                    <a:gd name="T12" fmla="*/ 1354 w 2172"/>
                    <a:gd name="T13" fmla="*/ 0 h 2217"/>
                    <a:gd name="T14" fmla="*/ 0 w 2172"/>
                    <a:gd name="T15" fmla="*/ 1882 h 2217"/>
                    <a:gd name="T16" fmla="*/ 309 w 2172"/>
                    <a:gd name="T17" fmla="*/ 2217 h 2217"/>
                    <a:gd name="T18" fmla="*/ 503 w 2172"/>
                    <a:gd name="T19" fmla="*/ 1706 h 2217"/>
                    <a:gd name="T20" fmla="*/ 771 w 2172"/>
                    <a:gd name="T21" fmla="*/ 1336 h 2217"/>
                    <a:gd name="T22" fmla="*/ 1105 w 2172"/>
                    <a:gd name="T23" fmla="*/ 925 h 2217"/>
                    <a:gd name="T24" fmla="*/ 1275 w 2172"/>
                    <a:gd name="T25" fmla="*/ 1113 h 2217"/>
                    <a:gd name="T26" fmla="*/ 503 w 2172"/>
                    <a:gd name="T27" fmla="*/ 1706 h 2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172" h="2217">
                      <a:moveTo>
                        <a:pt x="309" y="2217"/>
                      </a:moveTo>
                      <a:cubicBezTo>
                        <a:pt x="931" y="1777"/>
                        <a:pt x="1548" y="1329"/>
                        <a:pt x="2172" y="892"/>
                      </a:cubicBezTo>
                      <a:cubicBezTo>
                        <a:pt x="2100" y="794"/>
                        <a:pt x="2014" y="708"/>
                        <a:pt x="1928" y="621"/>
                      </a:cubicBezTo>
                      <a:cubicBezTo>
                        <a:pt x="1803" y="719"/>
                        <a:pt x="1670" y="805"/>
                        <a:pt x="1552" y="910"/>
                      </a:cubicBezTo>
                      <a:cubicBezTo>
                        <a:pt x="1449" y="842"/>
                        <a:pt x="1375" y="741"/>
                        <a:pt x="1292" y="652"/>
                      </a:cubicBezTo>
                      <a:cubicBezTo>
                        <a:pt x="1394" y="524"/>
                        <a:pt x="1489" y="390"/>
                        <a:pt x="1591" y="261"/>
                      </a:cubicBezTo>
                      <a:cubicBezTo>
                        <a:pt x="1515" y="171"/>
                        <a:pt x="1434" y="87"/>
                        <a:pt x="1354" y="0"/>
                      </a:cubicBezTo>
                      <a:cubicBezTo>
                        <a:pt x="904" y="628"/>
                        <a:pt x="446" y="1251"/>
                        <a:pt x="0" y="1882"/>
                      </a:cubicBezTo>
                      <a:cubicBezTo>
                        <a:pt x="103" y="1993"/>
                        <a:pt x="206" y="2105"/>
                        <a:pt x="309" y="2217"/>
                      </a:cubicBezTo>
                      <a:moveTo>
                        <a:pt x="503" y="1706"/>
                      </a:moveTo>
                      <a:cubicBezTo>
                        <a:pt x="574" y="1571"/>
                        <a:pt x="681" y="1459"/>
                        <a:pt x="771" y="1336"/>
                      </a:cubicBezTo>
                      <a:cubicBezTo>
                        <a:pt x="881" y="1198"/>
                        <a:pt x="978" y="1048"/>
                        <a:pt x="1105" y="925"/>
                      </a:cubicBezTo>
                      <a:cubicBezTo>
                        <a:pt x="1160" y="989"/>
                        <a:pt x="1218" y="1051"/>
                        <a:pt x="1275" y="1113"/>
                      </a:cubicBezTo>
                      <a:cubicBezTo>
                        <a:pt x="1016" y="1309"/>
                        <a:pt x="762" y="1511"/>
                        <a:pt x="503" y="170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46" name="Freeform 63"/>
                <p:cNvSpPr>
                  <a:spLocks/>
                </p:cNvSpPr>
                <p:nvPr/>
              </p:nvSpPr>
              <p:spPr bwMode="auto">
                <a:xfrm flipV="1">
                  <a:off x="2381" y="3294"/>
                  <a:ext cx="320" cy="340"/>
                </a:xfrm>
                <a:custGeom>
                  <a:avLst/>
                  <a:gdLst>
                    <a:gd name="T0" fmla="*/ 0 w 2092"/>
                    <a:gd name="T1" fmla="*/ 253 h 2218"/>
                    <a:gd name="T2" fmla="*/ 1264 w 2092"/>
                    <a:gd name="T3" fmla="*/ 2218 h 2218"/>
                    <a:gd name="T4" fmla="*/ 1503 w 2092"/>
                    <a:gd name="T5" fmla="*/ 1978 h 2218"/>
                    <a:gd name="T6" fmla="*/ 753 w 2092"/>
                    <a:gd name="T7" fmla="*/ 864 h 2218"/>
                    <a:gd name="T8" fmla="*/ 486 w 2092"/>
                    <a:gd name="T9" fmla="*/ 524 h 2218"/>
                    <a:gd name="T10" fmla="*/ 1845 w 2092"/>
                    <a:gd name="T11" fmla="*/ 1632 h 2218"/>
                    <a:gd name="T12" fmla="*/ 2092 w 2092"/>
                    <a:gd name="T13" fmla="*/ 1388 h 2218"/>
                    <a:gd name="T14" fmla="*/ 252 w 2092"/>
                    <a:gd name="T15" fmla="*/ 0 h 2218"/>
                    <a:gd name="T16" fmla="*/ 0 w 2092"/>
                    <a:gd name="T17" fmla="*/ 253 h 2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92" h="2218">
                      <a:moveTo>
                        <a:pt x="0" y="253"/>
                      </a:moveTo>
                      <a:cubicBezTo>
                        <a:pt x="416" y="911"/>
                        <a:pt x="836" y="1568"/>
                        <a:pt x="1264" y="2218"/>
                      </a:cubicBezTo>
                      <a:cubicBezTo>
                        <a:pt x="1342" y="2137"/>
                        <a:pt x="1422" y="2057"/>
                        <a:pt x="1503" y="1978"/>
                      </a:cubicBezTo>
                      <a:cubicBezTo>
                        <a:pt x="1253" y="1607"/>
                        <a:pt x="1002" y="1236"/>
                        <a:pt x="753" y="864"/>
                      </a:cubicBezTo>
                      <a:cubicBezTo>
                        <a:pt x="673" y="744"/>
                        <a:pt x="580" y="634"/>
                        <a:pt x="486" y="524"/>
                      </a:cubicBezTo>
                      <a:cubicBezTo>
                        <a:pt x="925" y="910"/>
                        <a:pt x="1393" y="1261"/>
                        <a:pt x="1845" y="1632"/>
                      </a:cubicBezTo>
                      <a:cubicBezTo>
                        <a:pt x="1930" y="1554"/>
                        <a:pt x="2012" y="1472"/>
                        <a:pt x="2092" y="1388"/>
                      </a:cubicBezTo>
                      <a:cubicBezTo>
                        <a:pt x="1478" y="927"/>
                        <a:pt x="872" y="454"/>
                        <a:pt x="252" y="0"/>
                      </a:cubicBezTo>
                      <a:cubicBezTo>
                        <a:pt x="173" y="89"/>
                        <a:pt x="87" y="172"/>
                        <a:pt x="0" y="25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47" name="Freeform 64"/>
                <p:cNvSpPr>
                  <a:spLocks/>
                </p:cNvSpPr>
                <p:nvPr/>
              </p:nvSpPr>
              <p:spPr bwMode="auto">
                <a:xfrm flipV="1">
                  <a:off x="4931" y="3420"/>
                  <a:ext cx="323" cy="365"/>
                </a:xfrm>
                <a:custGeom>
                  <a:avLst/>
                  <a:gdLst>
                    <a:gd name="T0" fmla="*/ 669 w 2109"/>
                    <a:gd name="T1" fmla="*/ 2368 h 2379"/>
                    <a:gd name="T2" fmla="*/ 708 w 2109"/>
                    <a:gd name="T3" fmla="*/ 2379 h 2379"/>
                    <a:gd name="T4" fmla="*/ 905 w 2109"/>
                    <a:gd name="T5" fmla="*/ 2132 h 2379"/>
                    <a:gd name="T6" fmla="*/ 473 w 2109"/>
                    <a:gd name="T7" fmla="*/ 1760 h 2379"/>
                    <a:gd name="T8" fmla="*/ 842 w 2109"/>
                    <a:gd name="T9" fmla="*/ 1294 h 2379"/>
                    <a:gd name="T10" fmla="*/ 1153 w 2109"/>
                    <a:gd name="T11" fmla="*/ 1555 h 2379"/>
                    <a:gd name="T12" fmla="*/ 1355 w 2109"/>
                    <a:gd name="T13" fmla="*/ 1298 h 2379"/>
                    <a:gd name="T14" fmla="*/ 1060 w 2109"/>
                    <a:gd name="T15" fmla="*/ 1042 h 2379"/>
                    <a:gd name="T16" fmla="*/ 1116 w 2109"/>
                    <a:gd name="T17" fmla="*/ 943 h 2379"/>
                    <a:gd name="T18" fmla="*/ 1472 w 2109"/>
                    <a:gd name="T19" fmla="*/ 499 h 2379"/>
                    <a:gd name="T20" fmla="*/ 1900 w 2109"/>
                    <a:gd name="T21" fmla="*/ 866 h 2379"/>
                    <a:gd name="T22" fmla="*/ 2109 w 2109"/>
                    <a:gd name="T23" fmla="*/ 590 h 2379"/>
                    <a:gd name="T24" fmla="*/ 1409 w 2109"/>
                    <a:gd name="T25" fmla="*/ 0 h 2379"/>
                    <a:gd name="T26" fmla="*/ 0 w 2109"/>
                    <a:gd name="T27" fmla="*/ 1797 h 2379"/>
                    <a:gd name="T28" fmla="*/ 669 w 2109"/>
                    <a:gd name="T29" fmla="*/ 2368 h 23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109" h="2379">
                      <a:moveTo>
                        <a:pt x="669" y="2368"/>
                      </a:moveTo>
                      <a:cubicBezTo>
                        <a:pt x="679" y="2371"/>
                        <a:pt x="698" y="2376"/>
                        <a:pt x="708" y="2379"/>
                      </a:cubicBezTo>
                      <a:cubicBezTo>
                        <a:pt x="769" y="2294"/>
                        <a:pt x="837" y="2212"/>
                        <a:pt x="905" y="2132"/>
                      </a:cubicBezTo>
                      <a:cubicBezTo>
                        <a:pt x="761" y="2008"/>
                        <a:pt x="612" y="1889"/>
                        <a:pt x="473" y="1760"/>
                      </a:cubicBezTo>
                      <a:cubicBezTo>
                        <a:pt x="599" y="1607"/>
                        <a:pt x="721" y="1451"/>
                        <a:pt x="842" y="1294"/>
                      </a:cubicBezTo>
                      <a:cubicBezTo>
                        <a:pt x="946" y="1381"/>
                        <a:pt x="1047" y="1471"/>
                        <a:pt x="1153" y="1555"/>
                      </a:cubicBezTo>
                      <a:cubicBezTo>
                        <a:pt x="1220" y="1469"/>
                        <a:pt x="1288" y="1384"/>
                        <a:pt x="1355" y="1298"/>
                      </a:cubicBezTo>
                      <a:cubicBezTo>
                        <a:pt x="1260" y="1210"/>
                        <a:pt x="1155" y="1132"/>
                        <a:pt x="1060" y="1042"/>
                      </a:cubicBezTo>
                      <a:cubicBezTo>
                        <a:pt x="1064" y="1003"/>
                        <a:pt x="1095" y="975"/>
                        <a:pt x="1116" y="943"/>
                      </a:cubicBezTo>
                      <a:cubicBezTo>
                        <a:pt x="1236" y="795"/>
                        <a:pt x="1350" y="644"/>
                        <a:pt x="1472" y="499"/>
                      </a:cubicBezTo>
                      <a:cubicBezTo>
                        <a:pt x="1609" y="628"/>
                        <a:pt x="1757" y="745"/>
                        <a:pt x="1900" y="866"/>
                      </a:cubicBezTo>
                      <a:cubicBezTo>
                        <a:pt x="1968" y="772"/>
                        <a:pt x="2040" y="682"/>
                        <a:pt x="2109" y="590"/>
                      </a:cubicBezTo>
                      <a:cubicBezTo>
                        <a:pt x="1874" y="395"/>
                        <a:pt x="1641" y="199"/>
                        <a:pt x="1409" y="0"/>
                      </a:cubicBezTo>
                      <a:cubicBezTo>
                        <a:pt x="943" y="602"/>
                        <a:pt x="470" y="1199"/>
                        <a:pt x="0" y="1797"/>
                      </a:cubicBezTo>
                      <a:cubicBezTo>
                        <a:pt x="219" y="1992"/>
                        <a:pt x="452" y="2171"/>
                        <a:pt x="669" y="236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48" name="Freeform 65"/>
                <p:cNvSpPr>
                  <a:spLocks/>
                </p:cNvSpPr>
                <p:nvPr/>
              </p:nvSpPr>
              <p:spPr bwMode="auto">
                <a:xfrm flipV="1">
                  <a:off x="2490" y="3430"/>
                  <a:ext cx="324" cy="364"/>
                </a:xfrm>
                <a:custGeom>
                  <a:avLst/>
                  <a:gdLst>
                    <a:gd name="T0" fmla="*/ 728 w 2115"/>
                    <a:gd name="T1" fmla="*/ 1507 h 2381"/>
                    <a:gd name="T2" fmla="*/ 1434 w 2115"/>
                    <a:gd name="T3" fmla="*/ 2381 h 2381"/>
                    <a:gd name="T4" fmla="*/ 2115 w 2115"/>
                    <a:gd name="T5" fmla="*/ 1783 h 2381"/>
                    <a:gd name="T6" fmla="*/ 1897 w 2115"/>
                    <a:gd name="T7" fmla="*/ 1542 h 2381"/>
                    <a:gd name="T8" fmla="*/ 1481 w 2115"/>
                    <a:gd name="T9" fmla="*/ 1892 h 2381"/>
                    <a:gd name="T10" fmla="*/ 1116 w 2115"/>
                    <a:gd name="T11" fmla="*/ 1430 h 2381"/>
                    <a:gd name="T12" fmla="*/ 1422 w 2115"/>
                    <a:gd name="T13" fmla="*/ 1164 h 2381"/>
                    <a:gd name="T14" fmla="*/ 1204 w 2115"/>
                    <a:gd name="T15" fmla="*/ 903 h 2381"/>
                    <a:gd name="T16" fmla="*/ 910 w 2115"/>
                    <a:gd name="T17" fmla="*/ 1172 h 2381"/>
                    <a:gd name="T18" fmla="*/ 495 w 2115"/>
                    <a:gd name="T19" fmla="*/ 655 h 2381"/>
                    <a:gd name="T20" fmla="*/ 492 w 2115"/>
                    <a:gd name="T21" fmla="*/ 631 h 2381"/>
                    <a:gd name="T22" fmla="*/ 905 w 2115"/>
                    <a:gd name="T23" fmla="*/ 267 h 2381"/>
                    <a:gd name="T24" fmla="*/ 690 w 2115"/>
                    <a:gd name="T25" fmla="*/ 0 h 2381"/>
                    <a:gd name="T26" fmla="*/ 0 w 2115"/>
                    <a:gd name="T27" fmla="*/ 586 h 2381"/>
                    <a:gd name="T28" fmla="*/ 728 w 2115"/>
                    <a:gd name="T29" fmla="*/ 1507 h 23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115" h="2381">
                      <a:moveTo>
                        <a:pt x="728" y="1507"/>
                      </a:moveTo>
                      <a:cubicBezTo>
                        <a:pt x="965" y="1797"/>
                        <a:pt x="1191" y="2095"/>
                        <a:pt x="1434" y="2381"/>
                      </a:cubicBezTo>
                      <a:cubicBezTo>
                        <a:pt x="1656" y="2176"/>
                        <a:pt x="1892" y="1987"/>
                        <a:pt x="2115" y="1783"/>
                      </a:cubicBezTo>
                      <a:cubicBezTo>
                        <a:pt x="2045" y="1704"/>
                        <a:pt x="1993" y="1586"/>
                        <a:pt x="1897" y="1542"/>
                      </a:cubicBezTo>
                      <a:cubicBezTo>
                        <a:pt x="1753" y="1652"/>
                        <a:pt x="1626" y="1783"/>
                        <a:pt x="1481" y="1892"/>
                      </a:cubicBezTo>
                      <a:cubicBezTo>
                        <a:pt x="1364" y="1734"/>
                        <a:pt x="1235" y="1586"/>
                        <a:pt x="1116" y="1430"/>
                      </a:cubicBezTo>
                      <a:cubicBezTo>
                        <a:pt x="1212" y="1335"/>
                        <a:pt x="1315" y="1248"/>
                        <a:pt x="1422" y="1164"/>
                      </a:cubicBezTo>
                      <a:cubicBezTo>
                        <a:pt x="1352" y="1075"/>
                        <a:pt x="1280" y="987"/>
                        <a:pt x="1204" y="903"/>
                      </a:cubicBezTo>
                      <a:cubicBezTo>
                        <a:pt x="1106" y="993"/>
                        <a:pt x="1006" y="1080"/>
                        <a:pt x="910" y="1172"/>
                      </a:cubicBezTo>
                      <a:cubicBezTo>
                        <a:pt x="771" y="1000"/>
                        <a:pt x="628" y="831"/>
                        <a:pt x="495" y="655"/>
                      </a:cubicBezTo>
                      <a:lnTo>
                        <a:pt x="492" y="631"/>
                      </a:lnTo>
                      <a:cubicBezTo>
                        <a:pt x="622" y="502"/>
                        <a:pt x="769" y="390"/>
                        <a:pt x="905" y="267"/>
                      </a:cubicBezTo>
                      <a:cubicBezTo>
                        <a:pt x="831" y="180"/>
                        <a:pt x="757" y="92"/>
                        <a:pt x="690" y="0"/>
                      </a:cubicBezTo>
                      <a:cubicBezTo>
                        <a:pt x="460" y="195"/>
                        <a:pt x="237" y="399"/>
                        <a:pt x="0" y="586"/>
                      </a:cubicBezTo>
                      <a:cubicBezTo>
                        <a:pt x="228" y="903"/>
                        <a:pt x="486" y="1199"/>
                        <a:pt x="728" y="1507"/>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49" name="Freeform 66"/>
                <p:cNvSpPr>
                  <a:spLocks noEditPoints="1"/>
                </p:cNvSpPr>
                <p:nvPr/>
              </p:nvSpPr>
              <p:spPr bwMode="auto">
                <a:xfrm flipV="1">
                  <a:off x="2629" y="3522"/>
                  <a:ext cx="299" cy="391"/>
                </a:xfrm>
                <a:custGeom>
                  <a:avLst/>
                  <a:gdLst>
                    <a:gd name="T0" fmla="*/ 1239 w 1951"/>
                    <a:gd name="T1" fmla="*/ 2558 h 2558"/>
                    <a:gd name="T2" fmla="*/ 1651 w 1951"/>
                    <a:gd name="T3" fmla="*/ 2272 h 2558"/>
                    <a:gd name="T4" fmla="*/ 1916 w 1951"/>
                    <a:gd name="T5" fmla="*/ 1929 h 2558"/>
                    <a:gd name="T6" fmla="*/ 1717 w 1951"/>
                    <a:gd name="T7" fmla="*/ 1346 h 2558"/>
                    <a:gd name="T8" fmla="*/ 1267 w 1951"/>
                    <a:gd name="T9" fmla="*/ 1048 h 2558"/>
                    <a:gd name="T10" fmla="*/ 893 w 1951"/>
                    <a:gd name="T11" fmla="*/ 0 h 2558"/>
                    <a:gd name="T12" fmla="*/ 604 w 1951"/>
                    <a:gd name="T13" fmla="*/ 208 h 2558"/>
                    <a:gd name="T14" fmla="*/ 924 w 1951"/>
                    <a:gd name="T15" fmla="*/ 1087 h 2558"/>
                    <a:gd name="T16" fmla="*/ 814 w 1951"/>
                    <a:gd name="T17" fmla="*/ 1236 h 2558"/>
                    <a:gd name="T18" fmla="*/ 287 w 1951"/>
                    <a:gd name="T19" fmla="*/ 430 h 2558"/>
                    <a:gd name="T20" fmla="*/ 0 w 1951"/>
                    <a:gd name="T21" fmla="*/ 628 h 2558"/>
                    <a:gd name="T22" fmla="*/ 1239 w 1951"/>
                    <a:gd name="T23" fmla="*/ 2558 h 2558"/>
                    <a:gd name="T24" fmla="*/ 997 w 1951"/>
                    <a:gd name="T25" fmla="*/ 1519 h 2558"/>
                    <a:gd name="T26" fmla="*/ 1241 w 1951"/>
                    <a:gd name="T27" fmla="*/ 1380 h 2558"/>
                    <a:gd name="T28" fmla="*/ 1576 w 1951"/>
                    <a:gd name="T29" fmla="*/ 1864 h 2558"/>
                    <a:gd name="T30" fmla="*/ 1346 w 1951"/>
                    <a:gd name="T31" fmla="*/ 2073 h 2558"/>
                    <a:gd name="T32" fmla="*/ 997 w 1951"/>
                    <a:gd name="T33" fmla="*/ 1519 h 25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951" h="2558">
                      <a:moveTo>
                        <a:pt x="1239" y="2558"/>
                      </a:moveTo>
                      <a:cubicBezTo>
                        <a:pt x="1377" y="2465"/>
                        <a:pt x="1514" y="2368"/>
                        <a:pt x="1651" y="2272"/>
                      </a:cubicBezTo>
                      <a:cubicBezTo>
                        <a:pt x="1770" y="2188"/>
                        <a:pt x="1890" y="2081"/>
                        <a:pt x="1916" y="1929"/>
                      </a:cubicBezTo>
                      <a:cubicBezTo>
                        <a:pt x="1951" y="1714"/>
                        <a:pt x="1828" y="1519"/>
                        <a:pt x="1717" y="1346"/>
                      </a:cubicBezTo>
                      <a:cubicBezTo>
                        <a:pt x="1619" y="1189"/>
                        <a:pt x="1460" y="1051"/>
                        <a:pt x="1267" y="1048"/>
                      </a:cubicBezTo>
                      <a:cubicBezTo>
                        <a:pt x="1138" y="700"/>
                        <a:pt x="1022" y="348"/>
                        <a:pt x="893" y="0"/>
                      </a:cubicBezTo>
                      <a:cubicBezTo>
                        <a:pt x="800" y="75"/>
                        <a:pt x="703" y="142"/>
                        <a:pt x="604" y="208"/>
                      </a:cubicBezTo>
                      <a:cubicBezTo>
                        <a:pt x="704" y="503"/>
                        <a:pt x="815" y="795"/>
                        <a:pt x="924" y="1087"/>
                      </a:cubicBezTo>
                      <a:cubicBezTo>
                        <a:pt x="971" y="1168"/>
                        <a:pt x="858" y="1194"/>
                        <a:pt x="814" y="1236"/>
                      </a:cubicBezTo>
                      <a:cubicBezTo>
                        <a:pt x="628" y="974"/>
                        <a:pt x="465" y="697"/>
                        <a:pt x="287" y="430"/>
                      </a:cubicBezTo>
                      <a:cubicBezTo>
                        <a:pt x="192" y="496"/>
                        <a:pt x="95" y="561"/>
                        <a:pt x="0" y="628"/>
                      </a:cubicBezTo>
                      <a:cubicBezTo>
                        <a:pt x="410" y="1273"/>
                        <a:pt x="837" y="1907"/>
                        <a:pt x="1239" y="2558"/>
                      </a:cubicBezTo>
                      <a:moveTo>
                        <a:pt x="997" y="1519"/>
                      </a:moveTo>
                      <a:cubicBezTo>
                        <a:pt x="1064" y="1452"/>
                        <a:pt x="1152" y="1411"/>
                        <a:pt x="1241" y="1380"/>
                      </a:cubicBezTo>
                      <a:cubicBezTo>
                        <a:pt x="1414" y="1487"/>
                        <a:pt x="1524" y="1671"/>
                        <a:pt x="1576" y="1864"/>
                      </a:cubicBezTo>
                      <a:cubicBezTo>
                        <a:pt x="1518" y="1952"/>
                        <a:pt x="1441" y="2026"/>
                        <a:pt x="1346" y="2073"/>
                      </a:cubicBezTo>
                      <a:cubicBezTo>
                        <a:pt x="1234" y="1886"/>
                        <a:pt x="1106" y="1708"/>
                        <a:pt x="997" y="1519"/>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50" name="Freeform 67"/>
                <p:cNvSpPr>
                  <a:spLocks/>
                </p:cNvSpPr>
                <p:nvPr/>
              </p:nvSpPr>
              <p:spPr bwMode="auto">
                <a:xfrm flipV="1">
                  <a:off x="4802" y="3536"/>
                  <a:ext cx="287" cy="362"/>
                </a:xfrm>
                <a:custGeom>
                  <a:avLst/>
                  <a:gdLst>
                    <a:gd name="T0" fmla="*/ 128 w 1880"/>
                    <a:gd name="T1" fmla="*/ 2051 h 2368"/>
                    <a:gd name="T2" fmla="*/ 737 w 1880"/>
                    <a:gd name="T3" fmla="*/ 2290 h 2368"/>
                    <a:gd name="T4" fmla="*/ 1165 w 1880"/>
                    <a:gd name="T5" fmla="*/ 1832 h 2368"/>
                    <a:gd name="T6" fmla="*/ 874 w 1880"/>
                    <a:gd name="T7" fmla="*/ 1624 h 2368"/>
                    <a:gd name="T8" fmla="*/ 637 w 1880"/>
                    <a:gd name="T9" fmla="*/ 1958 h 2368"/>
                    <a:gd name="T10" fmla="*/ 468 w 1880"/>
                    <a:gd name="T11" fmla="*/ 1957 h 2368"/>
                    <a:gd name="T12" fmla="*/ 419 w 1880"/>
                    <a:gd name="T13" fmla="*/ 1671 h 2368"/>
                    <a:gd name="T14" fmla="*/ 1051 w 1880"/>
                    <a:gd name="T15" fmla="*/ 700 h 2368"/>
                    <a:gd name="T16" fmla="*/ 1266 w 1880"/>
                    <a:gd name="T17" fmla="*/ 442 h 2368"/>
                    <a:gd name="T18" fmla="*/ 1491 w 1880"/>
                    <a:gd name="T19" fmla="*/ 528 h 2368"/>
                    <a:gd name="T20" fmla="*/ 1262 w 1880"/>
                    <a:gd name="T21" fmla="*/ 1027 h 2368"/>
                    <a:gd name="T22" fmla="*/ 1553 w 1880"/>
                    <a:gd name="T23" fmla="*/ 1239 h 2368"/>
                    <a:gd name="T24" fmla="*/ 1813 w 1880"/>
                    <a:gd name="T25" fmla="*/ 503 h 2368"/>
                    <a:gd name="T26" fmla="*/ 1091 w 1880"/>
                    <a:gd name="T27" fmla="*/ 138 h 2368"/>
                    <a:gd name="T28" fmla="*/ 657 w 1880"/>
                    <a:gd name="T29" fmla="*/ 653 h 2368"/>
                    <a:gd name="T30" fmla="*/ 141 w 1880"/>
                    <a:gd name="T31" fmla="*/ 1446 h 2368"/>
                    <a:gd name="T32" fmla="*/ 128 w 1880"/>
                    <a:gd name="T33" fmla="*/ 2051 h 23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80" h="2368">
                      <a:moveTo>
                        <a:pt x="128" y="2051"/>
                      </a:moveTo>
                      <a:cubicBezTo>
                        <a:pt x="263" y="2234"/>
                        <a:pt x="507" y="2368"/>
                        <a:pt x="737" y="2290"/>
                      </a:cubicBezTo>
                      <a:cubicBezTo>
                        <a:pt x="941" y="2210"/>
                        <a:pt x="1056" y="2010"/>
                        <a:pt x="1165" y="1832"/>
                      </a:cubicBezTo>
                      <a:cubicBezTo>
                        <a:pt x="1065" y="1768"/>
                        <a:pt x="967" y="1699"/>
                        <a:pt x="874" y="1624"/>
                      </a:cubicBezTo>
                      <a:cubicBezTo>
                        <a:pt x="803" y="1741"/>
                        <a:pt x="726" y="1854"/>
                        <a:pt x="637" y="1958"/>
                      </a:cubicBezTo>
                      <a:cubicBezTo>
                        <a:pt x="581" y="1959"/>
                        <a:pt x="524" y="1958"/>
                        <a:pt x="468" y="1957"/>
                      </a:cubicBezTo>
                      <a:cubicBezTo>
                        <a:pt x="384" y="1886"/>
                        <a:pt x="355" y="1765"/>
                        <a:pt x="419" y="1671"/>
                      </a:cubicBezTo>
                      <a:cubicBezTo>
                        <a:pt x="622" y="1342"/>
                        <a:pt x="844" y="1025"/>
                        <a:pt x="1051" y="700"/>
                      </a:cubicBezTo>
                      <a:cubicBezTo>
                        <a:pt x="1115" y="609"/>
                        <a:pt x="1168" y="501"/>
                        <a:pt x="1266" y="442"/>
                      </a:cubicBezTo>
                      <a:cubicBezTo>
                        <a:pt x="1356" y="406"/>
                        <a:pt x="1427" y="477"/>
                        <a:pt x="1491" y="528"/>
                      </a:cubicBezTo>
                      <a:cubicBezTo>
                        <a:pt x="1519" y="727"/>
                        <a:pt x="1357" y="872"/>
                        <a:pt x="1262" y="1027"/>
                      </a:cubicBezTo>
                      <a:cubicBezTo>
                        <a:pt x="1356" y="1101"/>
                        <a:pt x="1454" y="1170"/>
                        <a:pt x="1553" y="1239"/>
                      </a:cubicBezTo>
                      <a:cubicBezTo>
                        <a:pt x="1707" y="1028"/>
                        <a:pt x="1880" y="779"/>
                        <a:pt x="1813" y="503"/>
                      </a:cubicBezTo>
                      <a:cubicBezTo>
                        <a:pt x="1732" y="217"/>
                        <a:pt x="1373" y="0"/>
                        <a:pt x="1091" y="138"/>
                      </a:cubicBezTo>
                      <a:cubicBezTo>
                        <a:pt x="890" y="253"/>
                        <a:pt x="784" y="469"/>
                        <a:pt x="657" y="653"/>
                      </a:cubicBezTo>
                      <a:cubicBezTo>
                        <a:pt x="487" y="919"/>
                        <a:pt x="306" y="1177"/>
                        <a:pt x="141" y="1446"/>
                      </a:cubicBezTo>
                      <a:cubicBezTo>
                        <a:pt x="27" y="1624"/>
                        <a:pt x="0" y="1872"/>
                        <a:pt x="128" y="205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51" name="Freeform 68"/>
                <p:cNvSpPr>
                  <a:spLocks/>
                </p:cNvSpPr>
                <p:nvPr/>
              </p:nvSpPr>
              <p:spPr bwMode="auto">
                <a:xfrm flipV="1">
                  <a:off x="4625" y="3621"/>
                  <a:ext cx="309" cy="390"/>
                </a:xfrm>
                <a:custGeom>
                  <a:avLst/>
                  <a:gdLst>
                    <a:gd name="T0" fmla="*/ 954 w 2023"/>
                    <a:gd name="T1" fmla="*/ 2548 h 2548"/>
                    <a:gd name="T2" fmla="*/ 1018 w 2023"/>
                    <a:gd name="T3" fmla="*/ 2472 h 2548"/>
                    <a:gd name="T4" fmla="*/ 2023 w 2023"/>
                    <a:gd name="T5" fmla="*/ 515 h 2548"/>
                    <a:gd name="T6" fmla="*/ 1745 w 2023"/>
                    <a:gd name="T7" fmla="*/ 356 h 2548"/>
                    <a:gd name="T8" fmla="*/ 634 w 2023"/>
                    <a:gd name="T9" fmla="*/ 1424 h 2548"/>
                    <a:gd name="T10" fmla="*/ 1001 w 2023"/>
                    <a:gd name="T11" fmla="*/ 792 h 2548"/>
                    <a:gd name="T12" fmla="*/ 1341 w 2023"/>
                    <a:gd name="T13" fmla="*/ 134 h 2548"/>
                    <a:gd name="T14" fmla="*/ 1051 w 2023"/>
                    <a:gd name="T15" fmla="*/ 0 h 2548"/>
                    <a:gd name="T16" fmla="*/ 0 w 2023"/>
                    <a:gd name="T17" fmla="*/ 2017 h 2548"/>
                    <a:gd name="T18" fmla="*/ 273 w 2023"/>
                    <a:gd name="T19" fmla="*/ 2172 h 2548"/>
                    <a:gd name="T20" fmla="*/ 1404 w 2023"/>
                    <a:gd name="T21" fmla="*/ 1051 h 2548"/>
                    <a:gd name="T22" fmla="*/ 919 w 2023"/>
                    <a:gd name="T23" fmla="*/ 1947 h 2548"/>
                    <a:gd name="T24" fmla="*/ 693 w 2023"/>
                    <a:gd name="T25" fmla="*/ 2409 h 2548"/>
                    <a:gd name="T26" fmla="*/ 954 w 2023"/>
                    <a:gd name="T27" fmla="*/ 2548 h 25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023" h="2548">
                      <a:moveTo>
                        <a:pt x="954" y="2548"/>
                      </a:moveTo>
                      <a:cubicBezTo>
                        <a:pt x="992" y="2546"/>
                        <a:pt x="997" y="2497"/>
                        <a:pt x="1018" y="2472"/>
                      </a:cubicBezTo>
                      <a:cubicBezTo>
                        <a:pt x="1347" y="1817"/>
                        <a:pt x="1694" y="1170"/>
                        <a:pt x="2023" y="515"/>
                      </a:cubicBezTo>
                      <a:cubicBezTo>
                        <a:pt x="1929" y="465"/>
                        <a:pt x="1836" y="412"/>
                        <a:pt x="1745" y="356"/>
                      </a:cubicBezTo>
                      <a:cubicBezTo>
                        <a:pt x="1375" y="712"/>
                        <a:pt x="1003" y="1067"/>
                        <a:pt x="634" y="1424"/>
                      </a:cubicBezTo>
                      <a:cubicBezTo>
                        <a:pt x="789" y="1234"/>
                        <a:pt x="886" y="1007"/>
                        <a:pt x="1001" y="792"/>
                      </a:cubicBezTo>
                      <a:cubicBezTo>
                        <a:pt x="1116" y="573"/>
                        <a:pt x="1226" y="352"/>
                        <a:pt x="1341" y="134"/>
                      </a:cubicBezTo>
                      <a:cubicBezTo>
                        <a:pt x="1245" y="92"/>
                        <a:pt x="1157" y="2"/>
                        <a:pt x="1051" y="0"/>
                      </a:cubicBezTo>
                      <a:cubicBezTo>
                        <a:pt x="690" y="666"/>
                        <a:pt x="359" y="1349"/>
                        <a:pt x="0" y="2017"/>
                      </a:cubicBezTo>
                      <a:cubicBezTo>
                        <a:pt x="90" y="2070"/>
                        <a:pt x="181" y="2121"/>
                        <a:pt x="273" y="2172"/>
                      </a:cubicBezTo>
                      <a:cubicBezTo>
                        <a:pt x="653" y="1802"/>
                        <a:pt x="1026" y="1425"/>
                        <a:pt x="1404" y="1051"/>
                      </a:cubicBezTo>
                      <a:cubicBezTo>
                        <a:pt x="1218" y="1336"/>
                        <a:pt x="1078" y="1647"/>
                        <a:pt x="919" y="1947"/>
                      </a:cubicBezTo>
                      <a:cubicBezTo>
                        <a:pt x="845" y="2102"/>
                        <a:pt x="751" y="2247"/>
                        <a:pt x="693" y="2409"/>
                      </a:cubicBezTo>
                      <a:cubicBezTo>
                        <a:pt x="782" y="2452"/>
                        <a:pt x="866" y="2504"/>
                        <a:pt x="954" y="254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52" name="Freeform 69"/>
                <p:cNvSpPr>
                  <a:spLocks/>
                </p:cNvSpPr>
                <p:nvPr/>
              </p:nvSpPr>
              <p:spPr bwMode="auto">
                <a:xfrm flipV="1">
                  <a:off x="2805" y="3635"/>
                  <a:ext cx="266" cy="359"/>
                </a:xfrm>
                <a:custGeom>
                  <a:avLst/>
                  <a:gdLst>
                    <a:gd name="T0" fmla="*/ 809 w 1736"/>
                    <a:gd name="T1" fmla="*/ 2124 h 2344"/>
                    <a:gd name="T2" fmla="*/ 1382 w 1736"/>
                    <a:gd name="T3" fmla="*/ 2264 h 2344"/>
                    <a:gd name="T4" fmla="*/ 1664 w 1736"/>
                    <a:gd name="T5" fmla="*/ 1991 h 2344"/>
                    <a:gd name="T6" fmla="*/ 1640 w 1736"/>
                    <a:gd name="T7" fmla="*/ 1468 h 2344"/>
                    <a:gd name="T8" fmla="*/ 1328 w 1736"/>
                    <a:gd name="T9" fmla="*/ 1584 h 2344"/>
                    <a:gd name="T10" fmla="*/ 1337 w 1736"/>
                    <a:gd name="T11" fmla="*/ 1902 h 2344"/>
                    <a:gd name="T12" fmla="*/ 1215 w 1736"/>
                    <a:gd name="T13" fmla="*/ 1980 h 2344"/>
                    <a:gd name="T14" fmla="*/ 996 w 1736"/>
                    <a:gd name="T15" fmla="*/ 1748 h 2344"/>
                    <a:gd name="T16" fmla="*/ 1154 w 1736"/>
                    <a:gd name="T17" fmla="*/ 583 h 2344"/>
                    <a:gd name="T18" fmla="*/ 691 w 1736"/>
                    <a:gd name="T19" fmla="*/ 54 h 2344"/>
                    <a:gd name="T20" fmla="*/ 115 w 1736"/>
                    <a:gd name="T21" fmla="*/ 320 h 2344"/>
                    <a:gd name="T22" fmla="*/ 139 w 1736"/>
                    <a:gd name="T23" fmla="*/ 956 h 2344"/>
                    <a:gd name="T24" fmla="*/ 434 w 1736"/>
                    <a:gd name="T25" fmla="*/ 836 h 2344"/>
                    <a:gd name="T26" fmla="*/ 396 w 1736"/>
                    <a:gd name="T27" fmla="*/ 520 h 2344"/>
                    <a:gd name="T28" fmla="*/ 648 w 1736"/>
                    <a:gd name="T29" fmla="*/ 407 h 2344"/>
                    <a:gd name="T30" fmla="*/ 810 w 1736"/>
                    <a:gd name="T31" fmla="*/ 693 h 2344"/>
                    <a:gd name="T32" fmla="*/ 633 w 1736"/>
                    <a:gd name="T33" fmla="*/ 1642 h 2344"/>
                    <a:gd name="T34" fmla="*/ 809 w 1736"/>
                    <a:gd name="T35" fmla="*/ 2124 h 2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736" h="2344">
                      <a:moveTo>
                        <a:pt x="809" y="2124"/>
                      </a:moveTo>
                      <a:cubicBezTo>
                        <a:pt x="948" y="2280"/>
                        <a:pt x="1186" y="2344"/>
                        <a:pt x="1382" y="2264"/>
                      </a:cubicBezTo>
                      <a:cubicBezTo>
                        <a:pt x="1505" y="2213"/>
                        <a:pt x="1615" y="2118"/>
                        <a:pt x="1664" y="1991"/>
                      </a:cubicBezTo>
                      <a:cubicBezTo>
                        <a:pt x="1736" y="1824"/>
                        <a:pt x="1705" y="1633"/>
                        <a:pt x="1640" y="1468"/>
                      </a:cubicBezTo>
                      <a:cubicBezTo>
                        <a:pt x="1536" y="1508"/>
                        <a:pt x="1433" y="1548"/>
                        <a:pt x="1328" y="1584"/>
                      </a:cubicBezTo>
                      <a:cubicBezTo>
                        <a:pt x="1343" y="1689"/>
                        <a:pt x="1414" y="1807"/>
                        <a:pt x="1337" y="1902"/>
                      </a:cubicBezTo>
                      <a:cubicBezTo>
                        <a:pt x="1299" y="1932"/>
                        <a:pt x="1256" y="1955"/>
                        <a:pt x="1215" y="1980"/>
                      </a:cubicBezTo>
                      <a:cubicBezTo>
                        <a:pt x="1099" y="1961"/>
                        <a:pt x="1012" y="1864"/>
                        <a:pt x="996" y="1748"/>
                      </a:cubicBezTo>
                      <a:cubicBezTo>
                        <a:pt x="945" y="1348"/>
                        <a:pt x="1220" y="984"/>
                        <a:pt x="1154" y="583"/>
                      </a:cubicBezTo>
                      <a:cubicBezTo>
                        <a:pt x="1105" y="347"/>
                        <a:pt x="943" y="100"/>
                        <a:pt x="691" y="54"/>
                      </a:cubicBezTo>
                      <a:cubicBezTo>
                        <a:pt x="466" y="0"/>
                        <a:pt x="238" y="138"/>
                        <a:pt x="115" y="320"/>
                      </a:cubicBezTo>
                      <a:cubicBezTo>
                        <a:pt x="0" y="511"/>
                        <a:pt x="26" y="774"/>
                        <a:pt x="139" y="956"/>
                      </a:cubicBezTo>
                      <a:cubicBezTo>
                        <a:pt x="239" y="924"/>
                        <a:pt x="347" y="896"/>
                        <a:pt x="434" y="836"/>
                      </a:cubicBezTo>
                      <a:cubicBezTo>
                        <a:pt x="414" y="732"/>
                        <a:pt x="351" y="626"/>
                        <a:pt x="396" y="520"/>
                      </a:cubicBezTo>
                      <a:cubicBezTo>
                        <a:pt x="443" y="436"/>
                        <a:pt x="551" y="370"/>
                        <a:pt x="648" y="407"/>
                      </a:cubicBezTo>
                      <a:cubicBezTo>
                        <a:pt x="764" y="444"/>
                        <a:pt x="812" y="582"/>
                        <a:pt x="810" y="693"/>
                      </a:cubicBezTo>
                      <a:cubicBezTo>
                        <a:pt x="803" y="1018"/>
                        <a:pt x="639" y="1317"/>
                        <a:pt x="633" y="1642"/>
                      </a:cubicBezTo>
                      <a:cubicBezTo>
                        <a:pt x="625" y="1817"/>
                        <a:pt x="691" y="1994"/>
                        <a:pt x="809" y="212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53" name="Freeform 70"/>
                <p:cNvSpPr>
                  <a:spLocks/>
                </p:cNvSpPr>
                <p:nvPr/>
              </p:nvSpPr>
              <p:spPr bwMode="auto">
                <a:xfrm flipV="1">
                  <a:off x="2967" y="3702"/>
                  <a:ext cx="489" cy="454"/>
                </a:xfrm>
                <a:custGeom>
                  <a:avLst/>
                  <a:gdLst>
                    <a:gd name="T0" fmla="*/ 0 w 3194"/>
                    <a:gd name="T1" fmla="*/ 864 h 2967"/>
                    <a:gd name="T2" fmla="*/ 950 w 3194"/>
                    <a:gd name="T3" fmla="*/ 2967 h 2967"/>
                    <a:gd name="T4" fmla="*/ 1555 w 3194"/>
                    <a:gd name="T5" fmla="*/ 2685 h 2967"/>
                    <a:gd name="T6" fmla="*/ 2428 w 3194"/>
                    <a:gd name="T7" fmla="*/ 2345 h 2967"/>
                    <a:gd name="T8" fmla="*/ 2415 w 3194"/>
                    <a:gd name="T9" fmla="*/ 1384 h 2967"/>
                    <a:gd name="T10" fmla="*/ 2867 w 3194"/>
                    <a:gd name="T11" fmla="*/ 2231 h 2967"/>
                    <a:gd name="T12" fmla="*/ 3194 w 3194"/>
                    <a:gd name="T13" fmla="*/ 2143 h 2967"/>
                    <a:gd name="T14" fmla="*/ 2977 w 3194"/>
                    <a:gd name="T15" fmla="*/ 1755 h 2967"/>
                    <a:gd name="T16" fmla="*/ 2525 w 3194"/>
                    <a:gd name="T17" fmla="*/ 1002 h 2967"/>
                    <a:gd name="T18" fmla="*/ 2436 w 3194"/>
                    <a:gd name="T19" fmla="*/ 749 h 2967"/>
                    <a:gd name="T20" fmla="*/ 2247 w 3194"/>
                    <a:gd name="T21" fmla="*/ 0 h 2967"/>
                    <a:gd name="T22" fmla="*/ 1909 w 3194"/>
                    <a:gd name="T23" fmla="*/ 89 h 2967"/>
                    <a:gd name="T24" fmla="*/ 2088 w 3194"/>
                    <a:gd name="T25" fmla="*/ 782 h 2967"/>
                    <a:gd name="T26" fmla="*/ 2135 w 3194"/>
                    <a:gd name="T27" fmla="*/ 1082 h 2967"/>
                    <a:gd name="T28" fmla="*/ 2089 w 3194"/>
                    <a:gd name="T29" fmla="*/ 2117 h 2967"/>
                    <a:gd name="T30" fmla="*/ 1795 w 3194"/>
                    <a:gd name="T31" fmla="*/ 2236 h 2967"/>
                    <a:gd name="T32" fmla="*/ 1113 w 3194"/>
                    <a:gd name="T33" fmla="*/ 385 h 2967"/>
                    <a:gd name="T34" fmla="*/ 786 w 3194"/>
                    <a:gd name="T35" fmla="*/ 511 h 2967"/>
                    <a:gd name="T36" fmla="*/ 1466 w 3194"/>
                    <a:gd name="T37" fmla="*/ 2360 h 2967"/>
                    <a:gd name="T38" fmla="*/ 1129 w 3194"/>
                    <a:gd name="T39" fmla="*/ 2489 h 2967"/>
                    <a:gd name="T40" fmla="*/ 1178 w 3194"/>
                    <a:gd name="T41" fmla="*/ 2632 h 2967"/>
                    <a:gd name="T42" fmla="*/ 328 w 3194"/>
                    <a:gd name="T43" fmla="*/ 712 h 2967"/>
                    <a:gd name="T44" fmla="*/ 0 w 3194"/>
                    <a:gd name="T45" fmla="*/ 864 h 29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194" h="2967">
                      <a:moveTo>
                        <a:pt x="0" y="864"/>
                      </a:moveTo>
                      <a:cubicBezTo>
                        <a:pt x="326" y="1560"/>
                        <a:pt x="616" y="2274"/>
                        <a:pt x="950" y="2967"/>
                      </a:cubicBezTo>
                      <a:cubicBezTo>
                        <a:pt x="1145" y="2860"/>
                        <a:pt x="1345" y="2760"/>
                        <a:pt x="1555" y="2685"/>
                      </a:cubicBezTo>
                      <a:cubicBezTo>
                        <a:pt x="1849" y="2579"/>
                        <a:pt x="2131" y="2444"/>
                        <a:pt x="2428" y="2345"/>
                      </a:cubicBezTo>
                      <a:cubicBezTo>
                        <a:pt x="2423" y="2024"/>
                        <a:pt x="2412" y="1704"/>
                        <a:pt x="2415" y="1384"/>
                      </a:cubicBezTo>
                      <a:cubicBezTo>
                        <a:pt x="2583" y="1656"/>
                        <a:pt x="2712" y="1951"/>
                        <a:pt x="2867" y="2231"/>
                      </a:cubicBezTo>
                      <a:cubicBezTo>
                        <a:pt x="2975" y="2198"/>
                        <a:pt x="3084" y="2168"/>
                        <a:pt x="3194" y="2143"/>
                      </a:cubicBezTo>
                      <a:cubicBezTo>
                        <a:pt x="3141" y="2004"/>
                        <a:pt x="3051" y="1884"/>
                        <a:pt x="2977" y="1755"/>
                      </a:cubicBezTo>
                      <a:cubicBezTo>
                        <a:pt x="2828" y="1503"/>
                        <a:pt x="2675" y="1253"/>
                        <a:pt x="2525" y="1002"/>
                      </a:cubicBezTo>
                      <a:cubicBezTo>
                        <a:pt x="2477" y="925"/>
                        <a:pt x="2458" y="836"/>
                        <a:pt x="2436" y="749"/>
                      </a:cubicBezTo>
                      <a:cubicBezTo>
                        <a:pt x="2376" y="499"/>
                        <a:pt x="2305" y="251"/>
                        <a:pt x="2247" y="0"/>
                      </a:cubicBezTo>
                      <a:cubicBezTo>
                        <a:pt x="2135" y="31"/>
                        <a:pt x="2022" y="61"/>
                        <a:pt x="1909" y="89"/>
                      </a:cubicBezTo>
                      <a:cubicBezTo>
                        <a:pt x="1972" y="319"/>
                        <a:pt x="2024" y="552"/>
                        <a:pt x="2088" y="782"/>
                      </a:cubicBezTo>
                      <a:cubicBezTo>
                        <a:pt x="2113" y="880"/>
                        <a:pt x="2146" y="980"/>
                        <a:pt x="2135" y="1082"/>
                      </a:cubicBezTo>
                      <a:cubicBezTo>
                        <a:pt x="2107" y="1427"/>
                        <a:pt x="2128" y="1774"/>
                        <a:pt x="2089" y="2117"/>
                      </a:cubicBezTo>
                      <a:cubicBezTo>
                        <a:pt x="1989" y="2152"/>
                        <a:pt x="1891" y="2191"/>
                        <a:pt x="1795" y="2236"/>
                      </a:cubicBezTo>
                      <a:cubicBezTo>
                        <a:pt x="1557" y="1623"/>
                        <a:pt x="1335" y="1004"/>
                        <a:pt x="1113" y="385"/>
                      </a:cubicBezTo>
                      <a:cubicBezTo>
                        <a:pt x="1001" y="419"/>
                        <a:pt x="892" y="463"/>
                        <a:pt x="786" y="511"/>
                      </a:cubicBezTo>
                      <a:cubicBezTo>
                        <a:pt x="1016" y="1127"/>
                        <a:pt x="1237" y="1745"/>
                        <a:pt x="1466" y="2360"/>
                      </a:cubicBezTo>
                      <a:cubicBezTo>
                        <a:pt x="1354" y="2406"/>
                        <a:pt x="1243" y="2450"/>
                        <a:pt x="1129" y="2489"/>
                      </a:cubicBezTo>
                      <a:cubicBezTo>
                        <a:pt x="1146" y="2537"/>
                        <a:pt x="1162" y="2585"/>
                        <a:pt x="1178" y="2632"/>
                      </a:cubicBezTo>
                      <a:cubicBezTo>
                        <a:pt x="896" y="1992"/>
                        <a:pt x="603" y="1356"/>
                        <a:pt x="328" y="712"/>
                      </a:cubicBezTo>
                      <a:cubicBezTo>
                        <a:pt x="215" y="754"/>
                        <a:pt x="106" y="806"/>
                        <a:pt x="0" y="86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54" name="Freeform 71"/>
                <p:cNvSpPr>
                  <a:spLocks/>
                </p:cNvSpPr>
                <p:nvPr/>
              </p:nvSpPr>
              <p:spPr bwMode="auto">
                <a:xfrm flipV="1">
                  <a:off x="4476" y="3713"/>
                  <a:ext cx="250" cy="383"/>
                </a:xfrm>
                <a:custGeom>
                  <a:avLst/>
                  <a:gdLst>
                    <a:gd name="T0" fmla="*/ 0 w 1632"/>
                    <a:gd name="T1" fmla="*/ 2169 h 2500"/>
                    <a:gd name="T2" fmla="*/ 827 w 1632"/>
                    <a:gd name="T3" fmla="*/ 2500 h 2500"/>
                    <a:gd name="T4" fmla="*/ 950 w 1632"/>
                    <a:gd name="T5" fmla="*/ 2189 h 2500"/>
                    <a:gd name="T6" fmla="*/ 434 w 1632"/>
                    <a:gd name="T7" fmla="*/ 1980 h 2500"/>
                    <a:gd name="T8" fmla="*/ 640 w 1632"/>
                    <a:gd name="T9" fmla="*/ 1420 h 2500"/>
                    <a:gd name="T10" fmla="*/ 1016 w 1632"/>
                    <a:gd name="T11" fmla="*/ 1562 h 2500"/>
                    <a:gd name="T12" fmla="*/ 1131 w 1632"/>
                    <a:gd name="T13" fmla="*/ 1250 h 2500"/>
                    <a:gd name="T14" fmla="*/ 762 w 1632"/>
                    <a:gd name="T15" fmla="*/ 1104 h 2500"/>
                    <a:gd name="T16" fmla="*/ 1007 w 1632"/>
                    <a:gd name="T17" fmla="*/ 454 h 2500"/>
                    <a:gd name="T18" fmla="*/ 1525 w 1632"/>
                    <a:gd name="T19" fmla="*/ 650 h 2500"/>
                    <a:gd name="T20" fmla="*/ 1632 w 1632"/>
                    <a:gd name="T21" fmla="*/ 335 h 2500"/>
                    <a:gd name="T22" fmla="*/ 804 w 1632"/>
                    <a:gd name="T23" fmla="*/ 0 h 2500"/>
                    <a:gd name="T24" fmla="*/ 64 w 1632"/>
                    <a:gd name="T25" fmla="*/ 1970 h 2500"/>
                    <a:gd name="T26" fmla="*/ 0 w 1632"/>
                    <a:gd name="T27" fmla="*/ 2169 h 25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632" h="2500">
                      <a:moveTo>
                        <a:pt x="0" y="2169"/>
                      </a:moveTo>
                      <a:cubicBezTo>
                        <a:pt x="278" y="2275"/>
                        <a:pt x="553" y="2385"/>
                        <a:pt x="827" y="2500"/>
                      </a:cubicBezTo>
                      <a:cubicBezTo>
                        <a:pt x="873" y="2398"/>
                        <a:pt x="912" y="2294"/>
                        <a:pt x="950" y="2189"/>
                      </a:cubicBezTo>
                      <a:cubicBezTo>
                        <a:pt x="779" y="2117"/>
                        <a:pt x="606" y="2049"/>
                        <a:pt x="434" y="1980"/>
                      </a:cubicBezTo>
                      <a:cubicBezTo>
                        <a:pt x="497" y="1792"/>
                        <a:pt x="572" y="1607"/>
                        <a:pt x="640" y="1420"/>
                      </a:cubicBezTo>
                      <a:cubicBezTo>
                        <a:pt x="768" y="1460"/>
                        <a:pt x="890" y="1516"/>
                        <a:pt x="1016" y="1562"/>
                      </a:cubicBezTo>
                      <a:cubicBezTo>
                        <a:pt x="1055" y="1459"/>
                        <a:pt x="1094" y="1355"/>
                        <a:pt x="1131" y="1250"/>
                      </a:cubicBezTo>
                      <a:cubicBezTo>
                        <a:pt x="1008" y="1201"/>
                        <a:pt x="886" y="1150"/>
                        <a:pt x="762" y="1104"/>
                      </a:cubicBezTo>
                      <a:cubicBezTo>
                        <a:pt x="837" y="885"/>
                        <a:pt x="921" y="669"/>
                        <a:pt x="1007" y="454"/>
                      </a:cubicBezTo>
                      <a:cubicBezTo>
                        <a:pt x="1178" y="524"/>
                        <a:pt x="1343" y="613"/>
                        <a:pt x="1525" y="650"/>
                      </a:cubicBezTo>
                      <a:cubicBezTo>
                        <a:pt x="1564" y="546"/>
                        <a:pt x="1604" y="442"/>
                        <a:pt x="1632" y="335"/>
                      </a:cubicBezTo>
                      <a:cubicBezTo>
                        <a:pt x="1356" y="223"/>
                        <a:pt x="1078" y="118"/>
                        <a:pt x="804" y="0"/>
                      </a:cubicBezTo>
                      <a:cubicBezTo>
                        <a:pt x="550" y="654"/>
                        <a:pt x="313" y="1314"/>
                        <a:pt x="64" y="1970"/>
                      </a:cubicBezTo>
                      <a:cubicBezTo>
                        <a:pt x="38" y="2035"/>
                        <a:pt x="17" y="2102"/>
                        <a:pt x="0" y="2169"/>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55" name="Freeform 72"/>
                <p:cNvSpPr>
                  <a:spLocks/>
                </p:cNvSpPr>
                <p:nvPr/>
              </p:nvSpPr>
              <p:spPr bwMode="auto">
                <a:xfrm flipV="1">
                  <a:off x="4398" y="3776"/>
                  <a:ext cx="149" cy="355"/>
                </a:xfrm>
                <a:custGeom>
                  <a:avLst/>
                  <a:gdLst>
                    <a:gd name="T0" fmla="*/ 0 w 975"/>
                    <a:gd name="T1" fmla="*/ 2211 h 2319"/>
                    <a:gd name="T2" fmla="*/ 325 w 975"/>
                    <a:gd name="T3" fmla="*/ 2319 h 2319"/>
                    <a:gd name="T4" fmla="*/ 952 w 975"/>
                    <a:gd name="T5" fmla="*/ 215 h 2319"/>
                    <a:gd name="T6" fmla="*/ 975 w 975"/>
                    <a:gd name="T7" fmla="*/ 98 h 2319"/>
                    <a:gd name="T8" fmla="*/ 646 w 975"/>
                    <a:gd name="T9" fmla="*/ 0 h 2319"/>
                    <a:gd name="T10" fmla="*/ 10 w 975"/>
                    <a:gd name="T11" fmla="*/ 2141 h 2319"/>
                    <a:gd name="T12" fmla="*/ 0 w 975"/>
                    <a:gd name="T13" fmla="*/ 2211 h 2319"/>
                  </a:gdLst>
                  <a:ahLst/>
                  <a:cxnLst>
                    <a:cxn ang="0">
                      <a:pos x="T0" y="T1"/>
                    </a:cxn>
                    <a:cxn ang="0">
                      <a:pos x="T2" y="T3"/>
                    </a:cxn>
                    <a:cxn ang="0">
                      <a:pos x="T4" y="T5"/>
                    </a:cxn>
                    <a:cxn ang="0">
                      <a:pos x="T6" y="T7"/>
                    </a:cxn>
                    <a:cxn ang="0">
                      <a:pos x="T8" y="T9"/>
                    </a:cxn>
                    <a:cxn ang="0">
                      <a:pos x="T10" y="T11"/>
                    </a:cxn>
                    <a:cxn ang="0">
                      <a:pos x="T12" y="T13"/>
                    </a:cxn>
                  </a:cxnLst>
                  <a:rect l="0" t="0" r="r" b="b"/>
                  <a:pathLst>
                    <a:path w="975" h="2319">
                      <a:moveTo>
                        <a:pt x="0" y="2211"/>
                      </a:moveTo>
                      <a:cubicBezTo>
                        <a:pt x="104" y="2257"/>
                        <a:pt x="216" y="2284"/>
                        <a:pt x="325" y="2319"/>
                      </a:cubicBezTo>
                      <a:cubicBezTo>
                        <a:pt x="536" y="1618"/>
                        <a:pt x="743" y="916"/>
                        <a:pt x="952" y="215"/>
                      </a:cubicBezTo>
                      <a:cubicBezTo>
                        <a:pt x="962" y="177"/>
                        <a:pt x="968" y="138"/>
                        <a:pt x="975" y="98"/>
                      </a:cubicBezTo>
                      <a:cubicBezTo>
                        <a:pt x="864" y="70"/>
                        <a:pt x="755" y="33"/>
                        <a:pt x="646" y="0"/>
                      </a:cubicBezTo>
                      <a:cubicBezTo>
                        <a:pt x="440" y="716"/>
                        <a:pt x="222" y="1427"/>
                        <a:pt x="10" y="2141"/>
                      </a:cubicBezTo>
                      <a:cubicBezTo>
                        <a:pt x="7" y="2158"/>
                        <a:pt x="2" y="2193"/>
                        <a:pt x="0" y="221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56" name="Freeform 73"/>
                <p:cNvSpPr>
                  <a:spLocks/>
                </p:cNvSpPr>
                <p:nvPr/>
              </p:nvSpPr>
              <p:spPr bwMode="auto">
                <a:xfrm flipV="1">
                  <a:off x="4231" y="3805"/>
                  <a:ext cx="221" cy="388"/>
                </a:xfrm>
                <a:custGeom>
                  <a:avLst/>
                  <a:gdLst>
                    <a:gd name="T0" fmla="*/ 259 w 1445"/>
                    <a:gd name="T1" fmla="*/ 2391 h 2533"/>
                    <a:gd name="T2" fmla="*/ 917 w 1445"/>
                    <a:gd name="T3" fmla="*/ 2360 h 2533"/>
                    <a:gd name="T4" fmla="*/ 1142 w 1445"/>
                    <a:gd name="T5" fmla="*/ 1800 h 2533"/>
                    <a:gd name="T6" fmla="*/ 795 w 1445"/>
                    <a:gd name="T7" fmla="*/ 1715 h 2533"/>
                    <a:gd name="T8" fmla="*/ 700 w 1445"/>
                    <a:gd name="T9" fmla="*/ 2076 h 2533"/>
                    <a:gd name="T10" fmla="*/ 386 w 1445"/>
                    <a:gd name="T11" fmla="*/ 2023 h 2533"/>
                    <a:gd name="T12" fmla="*/ 465 w 1445"/>
                    <a:gd name="T13" fmla="*/ 1570 h 2533"/>
                    <a:gd name="T14" fmla="*/ 666 w 1445"/>
                    <a:gd name="T15" fmla="*/ 669 h 2533"/>
                    <a:gd name="T16" fmla="*/ 744 w 1445"/>
                    <a:gd name="T17" fmla="*/ 459 h 2533"/>
                    <a:gd name="T18" fmla="*/ 1018 w 1445"/>
                    <a:gd name="T19" fmla="*/ 513 h 2533"/>
                    <a:gd name="T20" fmla="*/ 952 w 1445"/>
                    <a:gd name="T21" fmla="*/ 1011 h 2533"/>
                    <a:gd name="T22" fmla="*/ 1298 w 1445"/>
                    <a:gd name="T23" fmla="*/ 1094 h 2533"/>
                    <a:gd name="T24" fmla="*/ 1285 w 1445"/>
                    <a:gd name="T25" fmla="*/ 307 h 2533"/>
                    <a:gd name="T26" fmla="*/ 474 w 1445"/>
                    <a:gd name="T27" fmla="*/ 259 h 2533"/>
                    <a:gd name="T28" fmla="*/ 302 w 1445"/>
                    <a:gd name="T29" fmla="*/ 690 h 2533"/>
                    <a:gd name="T30" fmla="*/ 55 w 1445"/>
                    <a:gd name="T31" fmla="*/ 1781 h 2533"/>
                    <a:gd name="T32" fmla="*/ 259 w 1445"/>
                    <a:gd name="T33" fmla="*/ 2391 h 25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445" h="2533">
                      <a:moveTo>
                        <a:pt x="259" y="2391"/>
                      </a:moveTo>
                      <a:cubicBezTo>
                        <a:pt x="454" y="2509"/>
                        <a:pt x="745" y="2533"/>
                        <a:pt x="917" y="2360"/>
                      </a:cubicBezTo>
                      <a:cubicBezTo>
                        <a:pt x="1067" y="2213"/>
                        <a:pt x="1094" y="1994"/>
                        <a:pt x="1142" y="1800"/>
                      </a:cubicBezTo>
                      <a:cubicBezTo>
                        <a:pt x="1027" y="1768"/>
                        <a:pt x="911" y="1741"/>
                        <a:pt x="795" y="1715"/>
                      </a:cubicBezTo>
                      <a:cubicBezTo>
                        <a:pt x="764" y="1836"/>
                        <a:pt x="753" y="1963"/>
                        <a:pt x="700" y="2076"/>
                      </a:cubicBezTo>
                      <a:cubicBezTo>
                        <a:pt x="636" y="2209"/>
                        <a:pt x="400" y="2171"/>
                        <a:pt x="386" y="2023"/>
                      </a:cubicBezTo>
                      <a:cubicBezTo>
                        <a:pt x="377" y="1868"/>
                        <a:pt x="437" y="1721"/>
                        <a:pt x="465" y="1570"/>
                      </a:cubicBezTo>
                      <a:cubicBezTo>
                        <a:pt x="528" y="1269"/>
                        <a:pt x="602" y="970"/>
                        <a:pt x="666" y="669"/>
                      </a:cubicBezTo>
                      <a:cubicBezTo>
                        <a:pt x="681" y="595"/>
                        <a:pt x="713" y="527"/>
                        <a:pt x="744" y="459"/>
                      </a:cubicBezTo>
                      <a:cubicBezTo>
                        <a:pt x="835" y="402"/>
                        <a:pt x="963" y="412"/>
                        <a:pt x="1018" y="513"/>
                      </a:cubicBezTo>
                      <a:cubicBezTo>
                        <a:pt x="1061" y="681"/>
                        <a:pt x="980" y="847"/>
                        <a:pt x="952" y="1011"/>
                      </a:cubicBezTo>
                      <a:cubicBezTo>
                        <a:pt x="1068" y="1038"/>
                        <a:pt x="1182" y="1067"/>
                        <a:pt x="1298" y="1094"/>
                      </a:cubicBezTo>
                      <a:cubicBezTo>
                        <a:pt x="1361" y="839"/>
                        <a:pt x="1445" y="544"/>
                        <a:pt x="1285" y="307"/>
                      </a:cubicBezTo>
                      <a:cubicBezTo>
                        <a:pt x="1101" y="70"/>
                        <a:pt x="670" y="0"/>
                        <a:pt x="474" y="259"/>
                      </a:cubicBezTo>
                      <a:cubicBezTo>
                        <a:pt x="375" y="382"/>
                        <a:pt x="336" y="539"/>
                        <a:pt x="302" y="690"/>
                      </a:cubicBezTo>
                      <a:cubicBezTo>
                        <a:pt x="219" y="1053"/>
                        <a:pt x="135" y="1417"/>
                        <a:pt x="55" y="1781"/>
                      </a:cubicBezTo>
                      <a:cubicBezTo>
                        <a:pt x="0" y="2000"/>
                        <a:pt x="55" y="2267"/>
                        <a:pt x="259" y="239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57" name="Freeform 74"/>
                <p:cNvSpPr>
                  <a:spLocks/>
                </p:cNvSpPr>
                <p:nvPr/>
              </p:nvSpPr>
              <p:spPr bwMode="auto">
                <a:xfrm flipV="1">
                  <a:off x="4063" y="3836"/>
                  <a:ext cx="203" cy="391"/>
                </a:xfrm>
                <a:custGeom>
                  <a:avLst/>
                  <a:gdLst>
                    <a:gd name="T0" fmla="*/ 153 w 1327"/>
                    <a:gd name="T1" fmla="*/ 2284 h 2553"/>
                    <a:gd name="T2" fmla="*/ 887 w 1327"/>
                    <a:gd name="T3" fmla="*/ 2339 h 2553"/>
                    <a:gd name="T4" fmla="*/ 1072 w 1327"/>
                    <a:gd name="T5" fmla="*/ 1985 h 2553"/>
                    <a:gd name="T6" fmla="*/ 747 w 1327"/>
                    <a:gd name="T7" fmla="*/ 1879 h 2553"/>
                    <a:gd name="T8" fmla="*/ 554 w 1327"/>
                    <a:gd name="T9" fmla="*/ 2158 h 2553"/>
                    <a:gd name="T10" fmla="*/ 377 w 1327"/>
                    <a:gd name="T11" fmla="*/ 2029 h 2553"/>
                    <a:gd name="T12" fmla="*/ 567 w 1327"/>
                    <a:gd name="T13" fmla="*/ 1588 h 2553"/>
                    <a:gd name="T14" fmla="*/ 1141 w 1327"/>
                    <a:gd name="T15" fmla="*/ 1070 h 2553"/>
                    <a:gd name="T16" fmla="*/ 1172 w 1327"/>
                    <a:gd name="T17" fmla="*/ 313 h 2553"/>
                    <a:gd name="T18" fmla="*/ 360 w 1327"/>
                    <a:gd name="T19" fmla="*/ 219 h 2553"/>
                    <a:gd name="T20" fmla="*/ 161 w 1327"/>
                    <a:gd name="T21" fmla="*/ 637 h 2553"/>
                    <a:gd name="T22" fmla="*/ 483 w 1327"/>
                    <a:gd name="T23" fmla="*/ 732 h 2553"/>
                    <a:gd name="T24" fmla="*/ 607 w 1327"/>
                    <a:gd name="T25" fmla="*/ 468 h 2553"/>
                    <a:gd name="T26" fmla="*/ 927 w 1327"/>
                    <a:gd name="T27" fmla="*/ 599 h 2553"/>
                    <a:gd name="T28" fmla="*/ 715 w 1327"/>
                    <a:gd name="T29" fmla="*/ 1001 h 2553"/>
                    <a:gd name="T30" fmla="*/ 60 w 1327"/>
                    <a:gd name="T31" fmla="*/ 1685 h 2553"/>
                    <a:gd name="T32" fmla="*/ 153 w 1327"/>
                    <a:gd name="T33" fmla="*/ 2284 h 2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327" h="2553">
                      <a:moveTo>
                        <a:pt x="153" y="2284"/>
                      </a:moveTo>
                      <a:cubicBezTo>
                        <a:pt x="317" y="2510"/>
                        <a:pt x="696" y="2553"/>
                        <a:pt x="887" y="2339"/>
                      </a:cubicBezTo>
                      <a:cubicBezTo>
                        <a:pt x="990" y="2247"/>
                        <a:pt x="1033" y="2113"/>
                        <a:pt x="1072" y="1985"/>
                      </a:cubicBezTo>
                      <a:cubicBezTo>
                        <a:pt x="964" y="1950"/>
                        <a:pt x="855" y="1917"/>
                        <a:pt x="747" y="1879"/>
                      </a:cubicBezTo>
                      <a:cubicBezTo>
                        <a:pt x="714" y="1991"/>
                        <a:pt x="680" y="2121"/>
                        <a:pt x="554" y="2158"/>
                      </a:cubicBezTo>
                      <a:cubicBezTo>
                        <a:pt x="486" y="2133"/>
                        <a:pt x="396" y="2112"/>
                        <a:pt x="377" y="2029"/>
                      </a:cubicBezTo>
                      <a:cubicBezTo>
                        <a:pt x="315" y="1857"/>
                        <a:pt x="452" y="1699"/>
                        <a:pt x="567" y="1588"/>
                      </a:cubicBezTo>
                      <a:cubicBezTo>
                        <a:pt x="753" y="1409"/>
                        <a:pt x="988" y="1282"/>
                        <a:pt x="1141" y="1070"/>
                      </a:cubicBezTo>
                      <a:cubicBezTo>
                        <a:pt x="1283" y="850"/>
                        <a:pt x="1327" y="538"/>
                        <a:pt x="1172" y="313"/>
                      </a:cubicBezTo>
                      <a:cubicBezTo>
                        <a:pt x="1003" y="49"/>
                        <a:pt x="584" y="0"/>
                        <a:pt x="360" y="219"/>
                      </a:cubicBezTo>
                      <a:cubicBezTo>
                        <a:pt x="246" y="329"/>
                        <a:pt x="193" y="486"/>
                        <a:pt x="161" y="637"/>
                      </a:cubicBezTo>
                      <a:cubicBezTo>
                        <a:pt x="267" y="673"/>
                        <a:pt x="373" y="711"/>
                        <a:pt x="483" y="732"/>
                      </a:cubicBezTo>
                      <a:cubicBezTo>
                        <a:pt x="505" y="638"/>
                        <a:pt x="522" y="528"/>
                        <a:pt x="607" y="468"/>
                      </a:cubicBezTo>
                      <a:cubicBezTo>
                        <a:pt x="716" y="378"/>
                        <a:pt x="915" y="454"/>
                        <a:pt x="927" y="599"/>
                      </a:cubicBezTo>
                      <a:cubicBezTo>
                        <a:pt x="960" y="767"/>
                        <a:pt x="823" y="895"/>
                        <a:pt x="715" y="1001"/>
                      </a:cubicBezTo>
                      <a:cubicBezTo>
                        <a:pt x="486" y="1216"/>
                        <a:pt x="174" y="1375"/>
                        <a:pt x="60" y="1685"/>
                      </a:cubicBezTo>
                      <a:cubicBezTo>
                        <a:pt x="0" y="1884"/>
                        <a:pt x="13" y="2122"/>
                        <a:pt x="153" y="228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58" name="Freeform 75"/>
                <p:cNvSpPr>
                  <a:spLocks noEditPoints="1"/>
                </p:cNvSpPr>
                <p:nvPr/>
              </p:nvSpPr>
              <p:spPr bwMode="auto">
                <a:xfrm flipV="1">
                  <a:off x="3573" y="3854"/>
                  <a:ext cx="180" cy="377"/>
                </a:xfrm>
                <a:custGeom>
                  <a:avLst/>
                  <a:gdLst>
                    <a:gd name="T0" fmla="*/ 444 w 1173"/>
                    <a:gd name="T1" fmla="*/ 2401 h 2468"/>
                    <a:gd name="T2" fmla="*/ 1027 w 1173"/>
                    <a:gd name="T3" fmla="*/ 2274 h 2468"/>
                    <a:gd name="T4" fmla="*/ 1156 w 1173"/>
                    <a:gd name="T5" fmla="*/ 1747 h 2468"/>
                    <a:gd name="T6" fmla="*/ 1064 w 1173"/>
                    <a:gd name="T7" fmla="*/ 620 h 2468"/>
                    <a:gd name="T8" fmla="*/ 729 w 1173"/>
                    <a:gd name="T9" fmla="*/ 49 h 2468"/>
                    <a:gd name="T10" fmla="*/ 168 w 1173"/>
                    <a:gd name="T11" fmla="*/ 142 h 2468"/>
                    <a:gd name="T12" fmla="*/ 1 w 1173"/>
                    <a:gd name="T13" fmla="*/ 618 h 2468"/>
                    <a:gd name="T14" fmla="*/ 106 w 1173"/>
                    <a:gd name="T15" fmla="*/ 1928 h 2468"/>
                    <a:gd name="T16" fmla="*/ 444 w 1173"/>
                    <a:gd name="T17" fmla="*/ 2401 h 2468"/>
                    <a:gd name="T18" fmla="*/ 459 w 1173"/>
                    <a:gd name="T19" fmla="*/ 1920 h 2468"/>
                    <a:gd name="T20" fmla="*/ 349 w 1173"/>
                    <a:gd name="T21" fmla="*/ 548 h 2468"/>
                    <a:gd name="T22" fmla="*/ 542 w 1173"/>
                    <a:gd name="T23" fmla="*/ 321 h 2468"/>
                    <a:gd name="T24" fmla="*/ 696 w 1173"/>
                    <a:gd name="T25" fmla="*/ 519 h 2468"/>
                    <a:gd name="T26" fmla="*/ 806 w 1173"/>
                    <a:gd name="T27" fmla="*/ 1926 h 2468"/>
                    <a:gd name="T28" fmla="*/ 603 w 1173"/>
                    <a:gd name="T29" fmla="*/ 2121 h 2468"/>
                    <a:gd name="T30" fmla="*/ 459 w 1173"/>
                    <a:gd name="T31" fmla="*/ 1920 h 24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73" h="2468">
                      <a:moveTo>
                        <a:pt x="444" y="2401"/>
                      </a:moveTo>
                      <a:cubicBezTo>
                        <a:pt x="642" y="2468"/>
                        <a:pt x="878" y="2424"/>
                        <a:pt x="1027" y="2274"/>
                      </a:cubicBezTo>
                      <a:cubicBezTo>
                        <a:pt x="1152" y="2130"/>
                        <a:pt x="1173" y="1930"/>
                        <a:pt x="1156" y="1747"/>
                      </a:cubicBezTo>
                      <a:cubicBezTo>
                        <a:pt x="1125" y="1372"/>
                        <a:pt x="1091" y="996"/>
                        <a:pt x="1064" y="620"/>
                      </a:cubicBezTo>
                      <a:cubicBezTo>
                        <a:pt x="1047" y="396"/>
                        <a:pt x="964" y="132"/>
                        <a:pt x="729" y="49"/>
                      </a:cubicBezTo>
                      <a:cubicBezTo>
                        <a:pt x="543" y="0"/>
                        <a:pt x="318" y="6"/>
                        <a:pt x="168" y="142"/>
                      </a:cubicBezTo>
                      <a:cubicBezTo>
                        <a:pt x="36" y="260"/>
                        <a:pt x="0" y="449"/>
                        <a:pt x="1" y="618"/>
                      </a:cubicBezTo>
                      <a:cubicBezTo>
                        <a:pt x="33" y="1055"/>
                        <a:pt x="71" y="1491"/>
                        <a:pt x="106" y="1928"/>
                      </a:cubicBezTo>
                      <a:cubicBezTo>
                        <a:pt x="125" y="2129"/>
                        <a:pt x="241" y="2339"/>
                        <a:pt x="444" y="2401"/>
                      </a:cubicBezTo>
                      <a:moveTo>
                        <a:pt x="459" y="1920"/>
                      </a:moveTo>
                      <a:cubicBezTo>
                        <a:pt x="418" y="1463"/>
                        <a:pt x="381" y="1005"/>
                        <a:pt x="349" y="548"/>
                      </a:cubicBezTo>
                      <a:cubicBezTo>
                        <a:pt x="330" y="424"/>
                        <a:pt x="431" y="343"/>
                        <a:pt x="542" y="321"/>
                      </a:cubicBezTo>
                      <a:cubicBezTo>
                        <a:pt x="619" y="363"/>
                        <a:pt x="695" y="424"/>
                        <a:pt x="696" y="519"/>
                      </a:cubicBezTo>
                      <a:cubicBezTo>
                        <a:pt x="737" y="988"/>
                        <a:pt x="784" y="1456"/>
                        <a:pt x="806" y="1926"/>
                      </a:cubicBezTo>
                      <a:cubicBezTo>
                        <a:pt x="823" y="2048"/>
                        <a:pt x="705" y="2109"/>
                        <a:pt x="603" y="2121"/>
                      </a:cubicBezTo>
                      <a:cubicBezTo>
                        <a:pt x="527" y="2078"/>
                        <a:pt x="463" y="2011"/>
                        <a:pt x="459" y="192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sp>
              <p:nvSpPr>
                <p:cNvPr id="59" name="Freeform 76"/>
                <p:cNvSpPr>
                  <a:spLocks/>
                </p:cNvSpPr>
                <p:nvPr/>
              </p:nvSpPr>
              <p:spPr bwMode="auto">
                <a:xfrm flipV="1">
                  <a:off x="3777" y="3875"/>
                  <a:ext cx="142" cy="356"/>
                </a:xfrm>
                <a:custGeom>
                  <a:avLst/>
                  <a:gdLst>
                    <a:gd name="T0" fmla="*/ 33 w 929"/>
                    <a:gd name="T1" fmla="*/ 2326 h 2326"/>
                    <a:gd name="T2" fmla="*/ 922 w 929"/>
                    <a:gd name="T3" fmla="*/ 2318 h 2326"/>
                    <a:gd name="T4" fmla="*/ 925 w 929"/>
                    <a:gd name="T5" fmla="*/ 1974 h 2326"/>
                    <a:gd name="T6" fmla="*/ 365 w 929"/>
                    <a:gd name="T7" fmla="*/ 1978 h 2326"/>
                    <a:gd name="T8" fmla="*/ 362 w 929"/>
                    <a:gd name="T9" fmla="*/ 1376 h 2326"/>
                    <a:gd name="T10" fmla="*/ 769 w 929"/>
                    <a:gd name="T11" fmla="*/ 1370 h 2326"/>
                    <a:gd name="T12" fmla="*/ 750 w 929"/>
                    <a:gd name="T13" fmla="*/ 1031 h 2326"/>
                    <a:gd name="T14" fmla="*/ 358 w 929"/>
                    <a:gd name="T15" fmla="*/ 1036 h 2326"/>
                    <a:gd name="T16" fmla="*/ 345 w 929"/>
                    <a:gd name="T17" fmla="*/ 0 h 2326"/>
                    <a:gd name="T18" fmla="*/ 0 w 929"/>
                    <a:gd name="T19" fmla="*/ 3 h 2326"/>
                    <a:gd name="T20" fmla="*/ 33 w 929"/>
                    <a:gd name="T21" fmla="*/ 2326 h 23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29" h="2326">
                      <a:moveTo>
                        <a:pt x="33" y="2326"/>
                      </a:moveTo>
                      <a:cubicBezTo>
                        <a:pt x="329" y="2318"/>
                        <a:pt x="626" y="2317"/>
                        <a:pt x="922" y="2318"/>
                      </a:cubicBezTo>
                      <a:cubicBezTo>
                        <a:pt x="929" y="2204"/>
                        <a:pt x="928" y="2089"/>
                        <a:pt x="925" y="1974"/>
                      </a:cubicBezTo>
                      <a:cubicBezTo>
                        <a:pt x="739" y="1979"/>
                        <a:pt x="552" y="1983"/>
                        <a:pt x="365" y="1978"/>
                      </a:cubicBezTo>
                      <a:cubicBezTo>
                        <a:pt x="366" y="1778"/>
                        <a:pt x="364" y="1577"/>
                        <a:pt x="362" y="1376"/>
                      </a:cubicBezTo>
                      <a:cubicBezTo>
                        <a:pt x="497" y="1373"/>
                        <a:pt x="633" y="1372"/>
                        <a:pt x="769" y="1370"/>
                      </a:cubicBezTo>
                      <a:cubicBezTo>
                        <a:pt x="761" y="1257"/>
                        <a:pt x="753" y="1144"/>
                        <a:pt x="750" y="1031"/>
                      </a:cubicBezTo>
                      <a:cubicBezTo>
                        <a:pt x="619" y="1034"/>
                        <a:pt x="489" y="1035"/>
                        <a:pt x="358" y="1036"/>
                      </a:cubicBezTo>
                      <a:cubicBezTo>
                        <a:pt x="354" y="690"/>
                        <a:pt x="349" y="345"/>
                        <a:pt x="345" y="0"/>
                      </a:cubicBezTo>
                      <a:cubicBezTo>
                        <a:pt x="230" y="3"/>
                        <a:pt x="115" y="4"/>
                        <a:pt x="0" y="3"/>
                      </a:cubicBezTo>
                      <a:cubicBezTo>
                        <a:pt x="5" y="778"/>
                        <a:pt x="24" y="1552"/>
                        <a:pt x="33" y="232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sz="1350"/>
                </a:p>
              </p:txBody>
            </p:sp>
          </p:grpSp>
          <p:sp>
            <p:nvSpPr>
              <p:cNvPr id="12" name="文本框 11"/>
              <p:cNvSpPr txBox="1"/>
              <p:nvPr/>
            </p:nvSpPr>
            <p:spPr>
              <a:xfrm>
                <a:off x="8463780" y="1176830"/>
                <a:ext cx="2586606" cy="184666"/>
              </a:xfrm>
              <a:prstGeom prst="rect">
                <a:avLst/>
              </a:prstGeom>
              <a:noFill/>
            </p:spPr>
            <p:txBody>
              <a:bodyPr wrap="none" rtlCol="0">
                <a:spAutoFit/>
              </a:bodyPr>
              <a:lstStyle/>
              <a:p>
                <a:r>
                  <a:rPr lang="en-US" altLang="zh-CN" sz="600" dirty="0" smtClean="0">
                    <a:solidFill>
                      <a:schemeClr val="bg1"/>
                    </a:solidFill>
                  </a:rPr>
                  <a:t>EAST CHINA UNIVERSITY OF SCIENCE AND TECHNOLOGY</a:t>
                </a:r>
                <a:endParaRPr lang="zh-CN" altLang="en-US" sz="600" dirty="0">
                  <a:solidFill>
                    <a:schemeClr val="bg1"/>
                  </a:solidFill>
                </a:endParaRPr>
              </a:p>
            </p:txBody>
          </p:sp>
        </p:grpSp>
      </p:grpSp>
      <p:sp>
        <p:nvSpPr>
          <p:cNvPr id="69" name="任意多边形 68"/>
          <p:cNvSpPr/>
          <p:nvPr userDrawn="1"/>
        </p:nvSpPr>
        <p:spPr>
          <a:xfrm flipH="1">
            <a:off x="3198412" y="223198"/>
            <a:ext cx="2583143" cy="656342"/>
          </a:xfrm>
          <a:custGeom>
            <a:avLst/>
            <a:gdLst>
              <a:gd name="connsiteX0" fmla="*/ 4039565 w 4676172"/>
              <a:gd name="connsiteY0" fmla="*/ 891115 h 891115"/>
              <a:gd name="connsiteX1" fmla="*/ 4676172 w 4676172"/>
              <a:gd name="connsiteY1" fmla="*/ 891115 h 891115"/>
              <a:gd name="connsiteX2" fmla="*/ 4039565 w 4676172"/>
              <a:gd name="connsiteY2" fmla="*/ 1 h 891115"/>
              <a:gd name="connsiteX3" fmla="*/ 4039565 w 4676172"/>
              <a:gd name="connsiteY3" fmla="*/ 0 h 891115"/>
              <a:gd name="connsiteX4" fmla="*/ 0 w 4676172"/>
              <a:gd name="connsiteY4" fmla="*/ 0 h 891115"/>
              <a:gd name="connsiteX5" fmla="*/ 0 w 4676172"/>
              <a:gd name="connsiteY5" fmla="*/ 891114 h 891115"/>
              <a:gd name="connsiteX6" fmla="*/ 4039565 w 4676172"/>
              <a:gd name="connsiteY6" fmla="*/ 891114 h 891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76172" h="891115">
                <a:moveTo>
                  <a:pt x="4039565" y="891115"/>
                </a:moveTo>
                <a:lnTo>
                  <a:pt x="4676172" y="891115"/>
                </a:lnTo>
                <a:lnTo>
                  <a:pt x="4039565" y="1"/>
                </a:lnTo>
                <a:lnTo>
                  <a:pt x="4039565" y="0"/>
                </a:lnTo>
                <a:lnTo>
                  <a:pt x="0" y="0"/>
                </a:lnTo>
                <a:lnTo>
                  <a:pt x="0" y="891114"/>
                </a:lnTo>
                <a:lnTo>
                  <a:pt x="4039565" y="891114"/>
                </a:lnTo>
                <a:close/>
              </a:path>
            </a:pathLst>
          </a:custGeom>
          <a:solidFill>
            <a:srgbClr val="015D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70" name="矩形 69"/>
          <p:cNvSpPr/>
          <p:nvPr userDrawn="1"/>
        </p:nvSpPr>
        <p:spPr>
          <a:xfrm>
            <a:off x="5710588" y="223198"/>
            <a:ext cx="3433412" cy="656342"/>
          </a:xfrm>
          <a:prstGeom prst="rect">
            <a:avLst/>
          </a:prstGeom>
          <a:solidFill>
            <a:srgbClr val="015D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Tree>
    <p:extLst>
      <p:ext uri="{BB962C8B-B14F-4D97-AF65-F5344CB8AC3E}">
        <p14:creationId xmlns:p14="http://schemas.microsoft.com/office/powerpoint/2010/main" val="4184988418"/>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5" name="Date Placeholder 4"/>
          <p:cNvSpPr>
            <a:spLocks noGrp="1"/>
          </p:cNvSpPr>
          <p:nvPr>
            <p:ph type="dt" sz="half" idx="10"/>
          </p:nvPr>
        </p:nvSpPr>
        <p:spPr/>
        <p:txBody>
          <a:bodyPr/>
          <a:lstStyle/>
          <a:p>
            <a:fld id="{9020078B-D94E-4621-A2BB-C9A63C9A0B4F}" type="datetimeFigureOut">
              <a:rPr lang="zh-CN" altLang="en-US" smtClean="0"/>
              <a:t>2017/4/6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29D24FB-C17B-4AD6-B30B-58861371A9CE}" type="slidenum">
              <a:rPr lang="zh-CN" altLang="en-US" smtClean="0"/>
              <a:t>‹#›</a:t>
            </a:fld>
            <a:endParaRPr lang="zh-CN" altLang="en-US"/>
          </a:p>
        </p:txBody>
      </p:sp>
    </p:spTree>
    <p:extLst>
      <p:ext uri="{BB962C8B-B14F-4D97-AF65-F5344CB8AC3E}">
        <p14:creationId xmlns:p14="http://schemas.microsoft.com/office/powerpoint/2010/main" val="395879487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Content Placeholder 3"/>
          <p:cNvSpPr>
            <a:spLocks noGrp="1"/>
          </p:cNvSpPr>
          <p:nvPr>
            <p:ph sz="half" idx="2"/>
          </p:nvPr>
        </p:nvSpPr>
        <p:spPr>
          <a:xfrm>
            <a:off x="629842" y="2505075"/>
            <a:ext cx="3868340"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Content Placeholder 5"/>
          <p:cNvSpPr>
            <a:spLocks noGrp="1"/>
          </p:cNvSpPr>
          <p:nvPr>
            <p:ph sz="quarter" idx="4"/>
          </p:nvPr>
        </p:nvSpPr>
        <p:spPr>
          <a:xfrm>
            <a:off x="4629150" y="2505075"/>
            <a:ext cx="3887391"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7" name="Date Placeholder 6"/>
          <p:cNvSpPr>
            <a:spLocks noGrp="1"/>
          </p:cNvSpPr>
          <p:nvPr>
            <p:ph type="dt" sz="half" idx="10"/>
          </p:nvPr>
        </p:nvSpPr>
        <p:spPr/>
        <p:txBody>
          <a:bodyPr/>
          <a:lstStyle/>
          <a:p>
            <a:fld id="{9020078B-D94E-4621-A2BB-C9A63C9A0B4F}" type="datetimeFigureOut">
              <a:rPr lang="zh-CN" altLang="en-US" smtClean="0"/>
              <a:t>2017/4/6</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629D24FB-C17B-4AD6-B30B-58861371A9CE}" type="slidenum">
              <a:rPr lang="zh-CN" altLang="en-US" smtClean="0"/>
              <a:t>‹#›</a:t>
            </a:fld>
            <a:endParaRPr lang="zh-CN" altLang="en-US"/>
          </a:p>
        </p:txBody>
      </p:sp>
    </p:spTree>
    <p:extLst>
      <p:ext uri="{BB962C8B-B14F-4D97-AF65-F5344CB8AC3E}">
        <p14:creationId xmlns:p14="http://schemas.microsoft.com/office/powerpoint/2010/main" val="2408462036"/>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Date Placeholder 2"/>
          <p:cNvSpPr>
            <a:spLocks noGrp="1"/>
          </p:cNvSpPr>
          <p:nvPr>
            <p:ph type="dt" sz="half" idx="10"/>
          </p:nvPr>
        </p:nvSpPr>
        <p:spPr/>
        <p:txBody>
          <a:bodyPr/>
          <a:lstStyle/>
          <a:p>
            <a:fld id="{9020078B-D94E-4621-A2BB-C9A63C9A0B4F}" type="datetimeFigureOut">
              <a:rPr lang="zh-CN" altLang="en-US" smtClean="0"/>
              <a:t>2017/4/6</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629D24FB-C17B-4AD6-B30B-58861371A9CE}" type="slidenum">
              <a:rPr lang="zh-CN" altLang="en-US" smtClean="0"/>
              <a:t>‹#›</a:t>
            </a:fld>
            <a:endParaRPr lang="zh-CN" altLang="en-US"/>
          </a:p>
        </p:txBody>
      </p:sp>
    </p:spTree>
    <p:extLst>
      <p:ext uri="{BB962C8B-B14F-4D97-AF65-F5344CB8AC3E}">
        <p14:creationId xmlns:p14="http://schemas.microsoft.com/office/powerpoint/2010/main" val="1676921371"/>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20078B-D94E-4621-A2BB-C9A63C9A0B4F}" type="datetimeFigureOut">
              <a:rPr lang="zh-CN" altLang="en-US" smtClean="0"/>
              <a:t>2017/4/6</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629D24FB-C17B-4AD6-B30B-58861371A9CE}" type="slidenum">
              <a:rPr lang="zh-CN" altLang="en-US" smtClean="0"/>
              <a:t>‹#›</a:t>
            </a:fld>
            <a:endParaRPr lang="zh-CN" altLang="en-US"/>
          </a:p>
        </p:txBody>
      </p:sp>
    </p:spTree>
    <p:extLst>
      <p:ext uri="{BB962C8B-B14F-4D97-AF65-F5344CB8AC3E}">
        <p14:creationId xmlns:p14="http://schemas.microsoft.com/office/powerpoint/2010/main" val="3224671378"/>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zh-CN" altLang="en-US" smtClean="0"/>
              <a:t>单击此处编辑母版标题样式</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Date Placeholder 4"/>
          <p:cNvSpPr>
            <a:spLocks noGrp="1"/>
          </p:cNvSpPr>
          <p:nvPr>
            <p:ph type="dt" sz="half" idx="10"/>
          </p:nvPr>
        </p:nvSpPr>
        <p:spPr/>
        <p:txBody>
          <a:bodyPr/>
          <a:lstStyle/>
          <a:p>
            <a:fld id="{9020078B-D94E-4621-A2BB-C9A63C9A0B4F}" type="datetimeFigureOut">
              <a:rPr lang="zh-CN" altLang="en-US" smtClean="0"/>
              <a:t>2017/4/6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29D24FB-C17B-4AD6-B30B-58861371A9CE}" type="slidenum">
              <a:rPr lang="zh-CN" altLang="en-US" smtClean="0"/>
              <a:t>‹#›</a:t>
            </a:fld>
            <a:endParaRPr lang="zh-CN" altLang="en-US"/>
          </a:p>
        </p:txBody>
      </p:sp>
    </p:spTree>
    <p:extLst>
      <p:ext uri="{BB962C8B-B14F-4D97-AF65-F5344CB8AC3E}">
        <p14:creationId xmlns:p14="http://schemas.microsoft.com/office/powerpoint/2010/main" val="1134193624"/>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zh-CN" altLang="en-US" smtClean="0"/>
              <a:t>单击此处编辑母版标题样式</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Date Placeholder 4"/>
          <p:cNvSpPr>
            <a:spLocks noGrp="1"/>
          </p:cNvSpPr>
          <p:nvPr>
            <p:ph type="dt" sz="half" idx="10"/>
          </p:nvPr>
        </p:nvSpPr>
        <p:spPr/>
        <p:txBody>
          <a:bodyPr/>
          <a:lstStyle/>
          <a:p>
            <a:fld id="{9020078B-D94E-4621-A2BB-C9A63C9A0B4F}" type="datetimeFigureOut">
              <a:rPr lang="zh-CN" altLang="en-US" smtClean="0"/>
              <a:t>2017/4/6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29D24FB-C17B-4AD6-B30B-58861371A9CE}" type="slidenum">
              <a:rPr lang="zh-CN" altLang="en-US" smtClean="0"/>
              <a:t>‹#›</a:t>
            </a:fld>
            <a:endParaRPr lang="zh-CN" altLang="en-US"/>
          </a:p>
        </p:txBody>
      </p:sp>
    </p:spTree>
    <p:extLst>
      <p:ext uri="{BB962C8B-B14F-4D97-AF65-F5344CB8AC3E}">
        <p14:creationId xmlns:p14="http://schemas.microsoft.com/office/powerpoint/2010/main" val="2910348827"/>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9020078B-D94E-4621-A2BB-C9A63C9A0B4F}" type="datetimeFigureOut">
              <a:rPr lang="zh-CN" altLang="en-US" smtClean="0"/>
              <a:t>2017/4/6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29D24FB-C17B-4AD6-B30B-58861371A9CE}" type="slidenum">
              <a:rPr lang="zh-CN" altLang="en-US" smtClean="0"/>
              <a:t>‹#›</a:t>
            </a:fld>
            <a:endParaRPr lang="zh-CN" altLang="en-US"/>
          </a:p>
        </p:txBody>
      </p:sp>
    </p:spTree>
    <p:extLst>
      <p:ext uri="{BB962C8B-B14F-4D97-AF65-F5344CB8AC3E}">
        <p14:creationId xmlns:p14="http://schemas.microsoft.com/office/powerpoint/2010/main" val="1448606241"/>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9020078B-D94E-4621-A2BB-C9A63C9A0B4F}" type="datetimeFigureOut">
              <a:rPr lang="zh-CN" altLang="en-US" smtClean="0"/>
              <a:t>2017/4/6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29D24FB-C17B-4AD6-B30B-58861371A9CE}" type="slidenum">
              <a:rPr lang="zh-CN" altLang="en-US" smtClean="0"/>
              <a:t>‹#›</a:t>
            </a:fld>
            <a:endParaRPr lang="zh-CN" altLang="en-US"/>
          </a:p>
        </p:txBody>
      </p:sp>
    </p:spTree>
    <p:extLst>
      <p:ext uri="{BB962C8B-B14F-4D97-AF65-F5344CB8AC3E}">
        <p14:creationId xmlns:p14="http://schemas.microsoft.com/office/powerpoint/2010/main" val="3330109836"/>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type="titleOnly" preserve="1">
  <p:cSld name="Nur Titel (11)">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074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sp>
        <p:nvSpPr>
          <p:cNvPr id="5" name="Fix/20,99/0,6/3,8/3,8"/>
          <p:cNvSpPr>
            <a:spLocks noChangeAspect="1" noChangeArrowheads="1"/>
          </p:cNvSpPr>
          <p:nvPr userDrawn="1">
            <p:custDataLst>
              <p:tags r:id="rId4"/>
            </p:custDataLst>
          </p:nvPr>
        </p:nvSpPr>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defRPr/>
            </a:pPr>
            <a:endParaRPr lang="zh-CN" altLang="en-US" smtClean="0">
              <a:solidFill>
                <a:srgbClr val="000000"/>
              </a:solidFill>
            </a:endParaRPr>
          </a:p>
        </p:txBody>
      </p:sp>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0749" name="think-cell Folie" r:id="rId13" imgW="360" imgH="360" progId="TCLayout.ActiveDocument.1">
                  <p:embed/>
                </p:oleObj>
              </mc:Choice>
              <mc:Fallback>
                <p:oleObj name="think-cell Folie" r:id="rId13"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D21C310A-D7CD-419D-8B0D-C96147B53250}"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146824032"/>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showMasterSp="0" type="tx" preserve="1">
  <p:cSld name="Titel und Text (2)">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177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177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idx="1"/>
          </p:nvPr>
        </p:nvSpPr>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0" name="SeitePlaz"/>
          <p:cNvSpPr>
            <a:spLocks noGrp="1"/>
          </p:cNvSpPr>
          <p:nvPr>
            <p:ph type="sldNum" sz="quarter" idx="10"/>
            <p:custDataLst>
              <p:tags r:id="rId7"/>
            </p:custDataLst>
          </p:nvPr>
        </p:nvSpPr>
        <p:spPr/>
        <p:txBody>
          <a:bodyPr/>
          <a:lstStyle>
            <a:lvl1pPr>
              <a:defRPr/>
            </a:lvl1pPr>
          </a:lstStyle>
          <a:p>
            <a:pPr>
              <a:defRPr/>
            </a:pPr>
            <a:fld id="{5A45B0BE-0256-4446-A986-81E8446694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71892388"/>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type="txAndObj" preserve="1">
  <p:cSld name="Titel, Text und Inhalt (1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279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279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1630C22-B4AC-40E6-96CB-0773FB905298}"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725256536"/>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showMasterSp="0" type="objAndTx" preserve="1">
  <p:cSld name="Titel, Inhalt und Text (14)">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382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382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452C0867-E63B-4BD5-9710-1CA1F2751C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989606556"/>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type="txOverObj" preserve="1">
  <p:cSld name="Titel und Text über Inhalt (2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484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484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64919D17-DDAC-48E9-9FBB-077294A64CD7}"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322983987"/>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type="objOverTx" preserve="1">
  <p:cSld name="Titel und Inhalt über Text (1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586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586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BEEFFEF0-B6F3-4194-9BC7-1C447213C35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185601441"/>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showMasterSp="0" type="twoColTx" preserve="1">
  <p:cSld name="Titel und zweispaltiger Text (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689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689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C4DBA7C6-DD3D-4D2A-BA24-772026151B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006582768"/>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showMasterSp="0" type="twoObjOverTx" preserve="1">
  <p:cSld name="Titel, zwei Inhalte über Text (23)">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791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791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CED48019-1DE9-473D-B25B-7B8C8CCCC7DD}"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544176493"/>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showMasterSp="0" type="txAndMedia" preserve="1">
  <p:cSld name="Titel, Text und Medienclip (17)">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894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894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Medienplatzhalter 3"/>
          <p:cNvSpPr>
            <a:spLocks noGrp="1"/>
          </p:cNvSpPr>
          <p:nvPr>
            <p:ph type="media"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814F081-AA0C-4B18-A131-2A0E9604F406}"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788448419"/>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showMasterSp="0" type="mediaAndTx" preserve="1">
  <p:cSld name="Titel, Medienclip und Text (18)">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996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3996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Medienplatzhalter 2"/>
          <p:cNvSpPr>
            <a:spLocks noGrp="1"/>
          </p:cNvSpPr>
          <p:nvPr>
            <p:ph type="media"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E4F400B-E2C8-42D2-A58D-011EB0F9757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642309653"/>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showMasterSp="0" type="txAndClipArt" preserve="1">
  <p:cSld name="Titel, Text und ClipArt (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098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098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ClipArt-Platzhalter 3"/>
          <p:cNvSpPr>
            <a:spLocks noGrp="1"/>
          </p:cNvSpPr>
          <p:nvPr>
            <p:ph type="clip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579987B-B1E6-44FD-BD25-4E6377AD5BBB}"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75843627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showMasterSp="0" type="clipArtAndTx" preserve="1">
  <p:cSld name="Titel, ClipArt und Text (1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201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201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ClipArt-Platzhalter 2"/>
          <p:cNvSpPr>
            <a:spLocks noGrp="1"/>
          </p:cNvSpPr>
          <p:nvPr>
            <p:ph type="clip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298B1272-DD73-4092-B48D-8F09AF2CF864}"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448307077"/>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showMasterSp="0" type="txAndTwoObj" preserve="1">
  <p:cSld name="Titel, Text und zwei Inhalte (21)">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303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303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FD6185C3-D978-44C0-B2DE-B79791170474}"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216990783"/>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showMasterSp="0" type="twoObjAndTx" preserve="1">
  <p:cSld name="Titel, zwei Inhalte und Text (22)">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406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406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433D8F07-1C88-4CBF-8EA8-22B08D097328}"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14852199"/>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showMasterSp="0" type="blank" preserve="1">
  <p:cSld name="Leer (12)">
    <p:spTree>
      <p:nvGrpSpPr>
        <p:cNvPr id="1" name=""/>
        <p:cNvGrpSpPr/>
        <p:nvPr/>
      </p:nvGrpSpPr>
      <p:grpSpPr>
        <a:xfrm>
          <a:off x="0" y="0"/>
          <a:ext cx="0" cy="0"/>
          <a:chOff x="0" y="0"/>
          <a:chExt cx="0" cy="0"/>
        </a:xfrm>
      </p:grpSpPr>
      <p:graphicFrame>
        <p:nvGraphicFramePr>
          <p:cNvPr id="2"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508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4"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6"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7" name="Objekt 4"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508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SeitePlaz"/>
          <p:cNvSpPr>
            <a:spLocks noGrp="1"/>
          </p:cNvSpPr>
          <p:nvPr>
            <p:ph type="sldNum" sz="quarter" idx="10"/>
            <p:custDataLst>
              <p:tags r:id="rId7"/>
            </p:custDataLst>
          </p:nvPr>
        </p:nvSpPr>
        <p:spPr/>
        <p:txBody>
          <a:bodyPr/>
          <a:lstStyle>
            <a:lvl1pPr>
              <a:defRPr/>
            </a:lvl1pPr>
          </a:lstStyle>
          <a:p>
            <a:pPr>
              <a:defRPr/>
            </a:pPr>
            <a:fld id="{432CCEBD-6419-416A-8999-257EA6385A9F}" type="slidenum">
              <a:rPr lang="de-DE" altLang="zh-CN"/>
              <a:pPr>
                <a:defRPr/>
              </a:pPr>
              <a:t>‹#›</a:t>
            </a:fld>
            <a:endParaRPr lang="de-DE" altLang="zh-CN"/>
          </a:p>
        </p:txBody>
      </p:sp>
      <p:sp>
        <p:nvSpPr>
          <p:cNvPr id="9"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0"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105233359"/>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showMasterSp="0" type="obj" preserve="1">
  <p:cSld name="Titel und Inhalt (16)">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610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610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idx="1"/>
          </p:nvPr>
        </p:nvSpPr>
        <p:spPr/>
        <p:txBody>
          <a:bodyPr>
            <a:normAutofit/>
          </a:bodyPr>
          <a:lstStyle>
            <a:lvl1pPr>
              <a:defRPr sz="1800"/>
            </a:lvl1pPr>
            <a:lvl2pPr>
              <a:defRPr sz="1800"/>
            </a:lvl2pPr>
            <a:lvl3pPr>
              <a:defRPr sz="1800"/>
            </a:lvl3pPr>
            <a:lvl4pPr>
              <a:defRPr sz="1800"/>
            </a:lvl4pPr>
            <a:lvl5pPr>
              <a:defRPr sz="1800"/>
            </a:lvl5pPr>
          </a:lstStyle>
          <a:p>
            <a:pPr lvl="0"/>
            <a:r>
              <a:rPr lang="de-DE" dirty="0" smtClean="0"/>
              <a:t>Textmasterformat bearbeiten</a:t>
            </a:r>
          </a:p>
          <a:p>
            <a:pPr lvl="1"/>
            <a:r>
              <a:rPr lang="de-DE" dirty="0" smtClean="0"/>
              <a:t>Zweite Ebene</a:t>
            </a:r>
          </a:p>
          <a:p>
            <a:pPr lvl="2"/>
            <a:r>
              <a:rPr lang="de-DE" dirty="0" smtClean="0"/>
              <a:t>Dritte Ebene</a:t>
            </a:r>
          </a:p>
          <a:p>
            <a:pPr lvl="3"/>
            <a:r>
              <a:rPr lang="de-DE" dirty="0" smtClean="0"/>
              <a:t>Vierte Ebene</a:t>
            </a:r>
          </a:p>
          <a:p>
            <a:pPr lvl="4"/>
            <a:r>
              <a:rPr lang="de-DE" dirty="0" smtClean="0"/>
              <a:t>Fünfte Ebene</a:t>
            </a:r>
            <a:endParaRPr lang="de-DE" dirty="0"/>
          </a:p>
        </p:txBody>
      </p:sp>
      <p:sp>
        <p:nvSpPr>
          <p:cNvPr id="10" name="SeitePlaz"/>
          <p:cNvSpPr>
            <a:spLocks noGrp="1"/>
          </p:cNvSpPr>
          <p:nvPr>
            <p:ph type="sldNum" sz="quarter" idx="10"/>
            <p:custDataLst>
              <p:tags r:id="rId7"/>
            </p:custDataLst>
          </p:nvPr>
        </p:nvSpPr>
        <p:spPr/>
        <p:txBody>
          <a:bodyPr/>
          <a:lstStyle>
            <a:lvl1pPr>
              <a:defRPr/>
            </a:lvl1pPr>
          </a:lstStyle>
          <a:p>
            <a:pPr>
              <a:defRPr/>
            </a:pPr>
            <a:fld id="{31552848-F43B-4077-BF85-A2A58B22D0D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584739989"/>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fourObj" preserve="1">
  <p:cSld name="Titel und vier Inhalte (24)">
    <p:spTree>
      <p:nvGrpSpPr>
        <p:cNvPr id="1" name=""/>
        <p:cNvGrpSpPr/>
        <p:nvPr/>
      </p:nvGrpSpPr>
      <p:grpSpPr>
        <a:xfrm>
          <a:off x="0" y="0"/>
          <a:ext cx="0" cy="0"/>
          <a:chOff x="0" y="0"/>
          <a:chExt cx="0" cy="0"/>
        </a:xfrm>
      </p:grpSpPr>
      <p:graphicFrame>
        <p:nvGraphicFramePr>
          <p:cNvPr id="7"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713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9"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1"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2" name="Objekt 9"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713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sz="quarter"/>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6" name="Inhaltsplatzhalter 5"/>
          <p:cNvSpPr>
            <a:spLocks noGrp="1"/>
          </p:cNvSpPr>
          <p:nvPr>
            <p:ph sz="quarter" idx="4"/>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3" name="SeitePlaz"/>
          <p:cNvSpPr>
            <a:spLocks noGrp="1"/>
          </p:cNvSpPr>
          <p:nvPr>
            <p:ph type="sldNum" sz="quarter" idx="10"/>
            <p:custDataLst>
              <p:tags r:id="rId7"/>
            </p:custDataLst>
          </p:nvPr>
        </p:nvSpPr>
        <p:spPr/>
        <p:txBody>
          <a:bodyPr/>
          <a:lstStyle>
            <a:lvl1pPr>
              <a:defRPr/>
            </a:lvl1pPr>
          </a:lstStyle>
          <a:p>
            <a:pPr>
              <a:defRPr/>
            </a:pPr>
            <a:fld id="{DC205517-3FA1-4A4C-90DF-48D4D074F428}" type="slidenum">
              <a:rPr lang="de-DE" altLang="zh-CN"/>
              <a:pPr>
                <a:defRPr/>
              </a:pPr>
              <a:t>‹#›</a:t>
            </a:fld>
            <a:endParaRPr lang="de-DE" altLang="zh-CN"/>
          </a:p>
        </p:txBody>
      </p:sp>
      <p:sp>
        <p:nvSpPr>
          <p:cNvPr id="14"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5"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320555035"/>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showMasterSp="0" type="objOnly" preserve="1">
  <p:cSld name="Inhalt (15)">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815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5"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815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Inhaltsplatzhalter 1"/>
          <p:cNvSpPr>
            <a:spLocks noGrp="1"/>
          </p:cNvSpPr>
          <p:nvPr>
            <p:ph/>
          </p:nvPr>
        </p:nvSpPr>
        <p:spPr>
          <a:xfrm>
            <a:off x="215900" y="641350"/>
            <a:ext cx="8712200" cy="5838825"/>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3507D780-57B0-4084-A954-CC26DC5CB387}"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624038819"/>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showMasterSp="0" type="tbl" preserve="1">
  <p:cSld name="Titel und Tabelle (4)">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918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4918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abellenplatzhalter 2"/>
          <p:cNvSpPr>
            <a:spLocks noGrp="1"/>
          </p:cNvSpPr>
          <p:nvPr>
            <p:ph type="tbl"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A9DF4DED-1ED4-4834-82FC-883CB8DAF68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29494907"/>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showMasterSp="0" type="dgm" preserve="1">
  <p:cSld name="Titel und Diagramm oder Organigramm (7)">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020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020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SmartArt-Platzhalter 2"/>
          <p:cNvSpPr>
            <a:spLocks noGrp="1"/>
          </p:cNvSpPr>
          <p:nvPr>
            <p:ph type="dgm"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F18E0C50-6806-43B2-8261-F099F6A99FE8}"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191101527"/>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showMasterSp="0" type="chart" preserve="1">
  <p:cSld name="Titel und Diagramm (8)">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122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122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53C9B83F-63D8-47EC-8A42-B3477BFEE6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545744432"/>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showMasterSp="0" type="txAndChart" preserve="1">
  <p:cSld name="Titel, Text und Diagramm (5)">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225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225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Diagrammplatzhalter 3"/>
          <p:cNvSpPr>
            <a:spLocks noGrp="1"/>
          </p:cNvSpPr>
          <p:nvPr>
            <p:ph type="ch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EDF0BDD4-4E89-447A-815A-5B1BB76B45DD}"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73660605"/>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type="chartAndTx" preserve="1">
  <p:cSld name="Titel, Diagramm und Text (6)">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327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327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93C19E4C-FC77-4E2F-983F-E09681F1D7A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230547665"/>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showMasterSp="0" type="titleOnly" preserve="1">
  <p:cSld name="Nur Titel (11)">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532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sp>
        <p:nvSpPr>
          <p:cNvPr id="5" name="Fix/20,99/0,6/3,8/3,8"/>
          <p:cNvSpPr>
            <a:spLocks noChangeAspect="1" noChangeArrowheads="1"/>
          </p:cNvSpPr>
          <p:nvPr userDrawn="1">
            <p:custDataLst>
              <p:tags r:id="rId4"/>
            </p:custDataLst>
          </p:nvPr>
        </p:nvSpPr>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defRPr/>
            </a:pPr>
            <a:endParaRPr lang="zh-CN" altLang="en-US" smtClean="0">
              <a:solidFill>
                <a:srgbClr val="000000"/>
              </a:solidFill>
            </a:endParaRPr>
          </a:p>
        </p:txBody>
      </p:sp>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5325" name="think-cell Folie" r:id="rId13" imgW="360" imgH="360" progId="TCLayout.ActiveDocument.1">
                  <p:embed/>
                </p:oleObj>
              </mc:Choice>
              <mc:Fallback>
                <p:oleObj name="think-cell Folie" r:id="rId13"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D21C310A-D7CD-419D-8B0D-C96147B53250}"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474438396"/>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showMasterSp="0" type="tx" preserve="1">
  <p:cSld name="Titel und Text (2)">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634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634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idx="1"/>
          </p:nvPr>
        </p:nvSpPr>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0" name="SeitePlaz"/>
          <p:cNvSpPr>
            <a:spLocks noGrp="1"/>
          </p:cNvSpPr>
          <p:nvPr>
            <p:ph type="sldNum" sz="quarter" idx="10"/>
            <p:custDataLst>
              <p:tags r:id="rId7"/>
            </p:custDataLst>
          </p:nvPr>
        </p:nvSpPr>
        <p:spPr/>
        <p:txBody>
          <a:bodyPr/>
          <a:lstStyle>
            <a:lvl1pPr>
              <a:defRPr/>
            </a:lvl1pPr>
          </a:lstStyle>
          <a:p>
            <a:pPr>
              <a:defRPr/>
            </a:pPr>
            <a:fld id="{5A45B0BE-0256-4446-A986-81E8446694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396400812"/>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showMasterSp="0" type="txAndObj" preserve="1">
  <p:cSld name="Titel, Text und Inhalt (1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737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737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1630C22-B4AC-40E6-96CB-0773FB905298}"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850502216"/>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showMasterSp="0" type="objAndTx" preserve="1">
  <p:cSld name="Titel, Inhalt und Text (14)">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839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839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452C0867-E63B-4BD5-9710-1CA1F2751C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235515996"/>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type="txOverObj" preserve="1">
  <p:cSld name="Titel und Text über Inhalt (2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942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942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64919D17-DDAC-48E9-9FBB-077294A64CD7}"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766967224"/>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showMasterSp="0" type="objOverTx" preserve="1">
  <p:cSld name="Titel und Inhalt über Text (1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044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044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BEEFFEF0-B6F3-4194-9BC7-1C447213C35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842031044"/>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showMasterSp="0" type="twoColTx" preserve="1">
  <p:cSld name="Titel und zweispaltiger Text (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146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146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C4DBA7C6-DD3D-4D2A-BA24-772026151B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98953533"/>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showMasterSp="0" type="twoObjOverTx" preserve="1">
  <p:cSld name="Titel, zwei Inhalte über Text (23)">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249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249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CED48019-1DE9-473D-B25B-7B8C8CCCC7DD}"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126688007"/>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showMasterSp="0" type="txAndMedia" preserve="1">
  <p:cSld name="Titel, Text und Medienclip (17)">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351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351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Medienplatzhalter 3"/>
          <p:cNvSpPr>
            <a:spLocks noGrp="1"/>
          </p:cNvSpPr>
          <p:nvPr>
            <p:ph type="media"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814F081-AA0C-4B18-A131-2A0E9604F406}"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04808504"/>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showMasterSp="0" type="mediaAndTx" preserve="1">
  <p:cSld name="Titel, Medienclip und Text (18)">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454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454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Medienplatzhalter 2"/>
          <p:cNvSpPr>
            <a:spLocks noGrp="1"/>
          </p:cNvSpPr>
          <p:nvPr>
            <p:ph type="media"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E4F400B-E2C8-42D2-A58D-011EB0F9757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78220518"/>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showMasterSp="0" type="txAndClipArt" preserve="1">
  <p:cSld name="Titel, Text und ClipArt (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556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556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ClipArt-Platzhalter 3"/>
          <p:cNvSpPr>
            <a:spLocks noGrp="1"/>
          </p:cNvSpPr>
          <p:nvPr>
            <p:ph type="clip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579987B-B1E6-44FD-BD25-4E6377AD5BBB}"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112405180"/>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showMasterSp="0" type="clipArtAndTx" preserve="1">
  <p:cSld name="Titel, ClipArt und Text (1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658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658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ClipArt-Platzhalter 2"/>
          <p:cNvSpPr>
            <a:spLocks noGrp="1"/>
          </p:cNvSpPr>
          <p:nvPr>
            <p:ph type="clip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298B1272-DD73-4092-B48D-8F09AF2CF864}"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602240769"/>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showMasterSp="0" type="txAndTwoObj" preserve="1">
  <p:cSld name="Titel, Text und zwei Inhalte (21)">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761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761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FD6185C3-D978-44C0-B2DE-B79791170474}"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24581331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showMasterSp="0" type="twoObjAndTx" preserve="1">
  <p:cSld name="Titel, zwei Inhalte und Text (22)">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863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863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433D8F07-1C88-4CBF-8EA8-22B08D097328}"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96635964"/>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showMasterSp="0" type="blank" preserve="1">
  <p:cSld name="Leer (12)">
    <p:spTree>
      <p:nvGrpSpPr>
        <p:cNvPr id="1" name=""/>
        <p:cNvGrpSpPr/>
        <p:nvPr/>
      </p:nvGrpSpPr>
      <p:grpSpPr>
        <a:xfrm>
          <a:off x="0" y="0"/>
          <a:ext cx="0" cy="0"/>
          <a:chOff x="0" y="0"/>
          <a:chExt cx="0" cy="0"/>
        </a:xfrm>
      </p:grpSpPr>
      <p:graphicFrame>
        <p:nvGraphicFramePr>
          <p:cNvPr id="2"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966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4"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6"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7" name="Objekt 4"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6966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SeitePlaz"/>
          <p:cNvSpPr>
            <a:spLocks noGrp="1"/>
          </p:cNvSpPr>
          <p:nvPr>
            <p:ph type="sldNum" sz="quarter" idx="10"/>
            <p:custDataLst>
              <p:tags r:id="rId7"/>
            </p:custDataLst>
          </p:nvPr>
        </p:nvSpPr>
        <p:spPr/>
        <p:txBody>
          <a:bodyPr/>
          <a:lstStyle>
            <a:lvl1pPr>
              <a:defRPr/>
            </a:lvl1pPr>
          </a:lstStyle>
          <a:p>
            <a:pPr>
              <a:defRPr/>
            </a:pPr>
            <a:fld id="{432CCEBD-6419-416A-8999-257EA6385A9F}" type="slidenum">
              <a:rPr lang="de-DE" altLang="zh-CN"/>
              <a:pPr>
                <a:defRPr/>
              </a:pPr>
              <a:t>‹#›</a:t>
            </a:fld>
            <a:endParaRPr lang="de-DE" altLang="zh-CN"/>
          </a:p>
        </p:txBody>
      </p:sp>
      <p:sp>
        <p:nvSpPr>
          <p:cNvPr id="9"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0"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233598381"/>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showMasterSp="0" type="obj" preserve="1">
  <p:cSld name="Titel und Inhalt (16)">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7068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7068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idx="1"/>
          </p:nvPr>
        </p:nvSpPr>
        <p:spPr/>
        <p:txBody>
          <a:bodyPr>
            <a:normAutofit/>
          </a:bodyPr>
          <a:lstStyle>
            <a:lvl1pPr>
              <a:defRPr sz="1800"/>
            </a:lvl1pPr>
            <a:lvl2pPr>
              <a:defRPr sz="1800"/>
            </a:lvl2pPr>
            <a:lvl3pPr>
              <a:defRPr sz="1800"/>
            </a:lvl3pPr>
            <a:lvl4pPr>
              <a:defRPr sz="1800"/>
            </a:lvl4pPr>
            <a:lvl5pPr>
              <a:defRPr sz="1800"/>
            </a:lvl5pPr>
          </a:lstStyle>
          <a:p>
            <a:pPr lvl="0"/>
            <a:r>
              <a:rPr lang="de-DE" dirty="0" smtClean="0"/>
              <a:t>Textmasterformat bearbeiten</a:t>
            </a:r>
          </a:p>
          <a:p>
            <a:pPr lvl="1"/>
            <a:r>
              <a:rPr lang="de-DE" dirty="0" smtClean="0"/>
              <a:t>Zweite Ebene</a:t>
            </a:r>
          </a:p>
          <a:p>
            <a:pPr lvl="2"/>
            <a:r>
              <a:rPr lang="de-DE" dirty="0" smtClean="0"/>
              <a:t>Dritte Ebene</a:t>
            </a:r>
          </a:p>
          <a:p>
            <a:pPr lvl="3"/>
            <a:r>
              <a:rPr lang="de-DE" dirty="0" smtClean="0"/>
              <a:t>Vierte Ebene</a:t>
            </a:r>
          </a:p>
          <a:p>
            <a:pPr lvl="4"/>
            <a:r>
              <a:rPr lang="de-DE" dirty="0" smtClean="0"/>
              <a:t>Fünfte Ebene</a:t>
            </a:r>
            <a:endParaRPr lang="de-DE" dirty="0"/>
          </a:p>
        </p:txBody>
      </p:sp>
      <p:sp>
        <p:nvSpPr>
          <p:cNvPr id="10" name="SeitePlaz"/>
          <p:cNvSpPr>
            <a:spLocks noGrp="1"/>
          </p:cNvSpPr>
          <p:nvPr>
            <p:ph type="sldNum" sz="quarter" idx="10"/>
            <p:custDataLst>
              <p:tags r:id="rId7"/>
            </p:custDataLst>
          </p:nvPr>
        </p:nvSpPr>
        <p:spPr/>
        <p:txBody>
          <a:bodyPr/>
          <a:lstStyle>
            <a:lvl1pPr>
              <a:defRPr/>
            </a:lvl1pPr>
          </a:lstStyle>
          <a:p>
            <a:pPr>
              <a:defRPr/>
            </a:pPr>
            <a:fld id="{31552848-F43B-4077-BF85-A2A58B22D0D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544627773"/>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showMasterSp="0" type="fourObj" preserve="1">
  <p:cSld name="Titel und vier Inhalte (24)">
    <p:spTree>
      <p:nvGrpSpPr>
        <p:cNvPr id="1" name=""/>
        <p:cNvGrpSpPr/>
        <p:nvPr/>
      </p:nvGrpSpPr>
      <p:grpSpPr>
        <a:xfrm>
          <a:off x="0" y="0"/>
          <a:ext cx="0" cy="0"/>
          <a:chOff x="0" y="0"/>
          <a:chExt cx="0" cy="0"/>
        </a:xfrm>
      </p:grpSpPr>
      <p:graphicFrame>
        <p:nvGraphicFramePr>
          <p:cNvPr id="7"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7170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9"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1"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2" name="Objekt 9"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7170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sz="quarter"/>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6" name="Inhaltsplatzhalter 5"/>
          <p:cNvSpPr>
            <a:spLocks noGrp="1"/>
          </p:cNvSpPr>
          <p:nvPr>
            <p:ph sz="quarter" idx="4"/>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3" name="SeitePlaz"/>
          <p:cNvSpPr>
            <a:spLocks noGrp="1"/>
          </p:cNvSpPr>
          <p:nvPr>
            <p:ph type="sldNum" sz="quarter" idx="10"/>
            <p:custDataLst>
              <p:tags r:id="rId7"/>
            </p:custDataLst>
          </p:nvPr>
        </p:nvSpPr>
        <p:spPr/>
        <p:txBody>
          <a:bodyPr/>
          <a:lstStyle>
            <a:lvl1pPr>
              <a:defRPr/>
            </a:lvl1pPr>
          </a:lstStyle>
          <a:p>
            <a:pPr>
              <a:defRPr/>
            </a:pPr>
            <a:fld id="{DC205517-3FA1-4A4C-90DF-48D4D074F428}" type="slidenum">
              <a:rPr lang="de-DE" altLang="zh-CN"/>
              <a:pPr>
                <a:defRPr/>
              </a:pPr>
              <a:t>‹#›</a:t>
            </a:fld>
            <a:endParaRPr lang="de-DE" altLang="zh-CN"/>
          </a:p>
        </p:txBody>
      </p:sp>
      <p:sp>
        <p:nvSpPr>
          <p:cNvPr id="14"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5"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06159400"/>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showMasterSp="0" type="objOnly" preserve="1">
  <p:cSld name="Inhalt (15)">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7273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5"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7273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Inhaltsplatzhalter 1"/>
          <p:cNvSpPr>
            <a:spLocks noGrp="1"/>
          </p:cNvSpPr>
          <p:nvPr>
            <p:ph/>
          </p:nvPr>
        </p:nvSpPr>
        <p:spPr>
          <a:xfrm>
            <a:off x="215900" y="641350"/>
            <a:ext cx="8712200" cy="5838825"/>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3507D780-57B0-4084-A954-CC26DC5CB387}"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054049365"/>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showMasterSp="0" type="tbl" preserve="1">
  <p:cSld name="Titel und Tabelle (4)">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7375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7375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abellenplatzhalter 2"/>
          <p:cNvSpPr>
            <a:spLocks noGrp="1"/>
          </p:cNvSpPr>
          <p:nvPr>
            <p:ph type="tbl"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A9DF4DED-1ED4-4834-82FC-883CB8DAF68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096733224"/>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showMasterSp="0" type="dgm" preserve="1">
  <p:cSld name="Titel und Diagramm oder Organigramm (7)">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7478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7478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SmartArt-Platzhalter 2"/>
          <p:cNvSpPr>
            <a:spLocks noGrp="1"/>
          </p:cNvSpPr>
          <p:nvPr>
            <p:ph type="dgm"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F18E0C50-6806-43B2-8261-F099F6A99FE8}"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916847452"/>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showMasterSp="0" type="chart" preserve="1">
  <p:cSld name="Titel und Diagramm (8)">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7580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7580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53C9B83F-63D8-47EC-8A42-B3477BFEE6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062565195"/>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showMasterSp="0" type="txAndChart" preserve="1">
  <p:cSld name="Titel, Text und Diagramm (5)">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7682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7682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Diagrammplatzhalter 3"/>
          <p:cNvSpPr>
            <a:spLocks noGrp="1"/>
          </p:cNvSpPr>
          <p:nvPr>
            <p:ph type="ch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EDF0BDD4-4E89-447A-815A-5B1BB76B45DD}"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525966205"/>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showMasterSp="0" type="chartAndTx" preserve="1">
  <p:cSld name="Titel, Diagramm und Text (6)">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7785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7785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93C19E4C-FC77-4E2F-983F-E09681F1D7A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903481372"/>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showMasterSp="0" type="titleOnly" preserve="1">
  <p:cSld name="Nur Titel (11)">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8297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sp>
        <p:nvSpPr>
          <p:cNvPr id="5" name="Fix/20,99/0,6/3,8/3,8"/>
          <p:cNvSpPr>
            <a:spLocks noChangeAspect="1" noChangeArrowheads="1"/>
          </p:cNvSpPr>
          <p:nvPr userDrawn="1">
            <p:custDataLst>
              <p:tags r:id="rId4"/>
            </p:custDataLst>
          </p:nvPr>
        </p:nvSpPr>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defRPr/>
            </a:pPr>
            <a:endParaRPr lang="zh-CN" altLang="en-US" smtClean="0">
              <a:solidFill>
                <a:srgbClr val="000000"/>
              </a:solidFill>
            </a:endParaRPr>
          </a:p>
        </p:txBody>
      </p:sp>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82973" name="think-cell Folie" r:id="rId13" imgW="360" imgH="360" progId="TCLayout.ActiveDocument.1">
                  <p:embed/>
                </p:oleObj>
              </mc:Choice>
              <mc:Fallback>
                <p:oleObj name="think-cell Folie" r:id="rId13"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D21C310A-D7CD-419D-8B0D-C96147B53250}"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860695352"/>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showMasterSp="0" type="tx" preserve="1">
  <p:cSld name="Titel und Text (2)">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8399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8399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idx="1"/>
          </p:nvPr>
        </p:nvSpPr>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0" name="SeitePlaz"/>
          <p:cNvSpPr>
            <a:spLocks noGrp="1"/>
          </p:cNvSpPr>
          <p:nvPr>
            <p:ph type="sldNum" sz="quarter" idx="10"/>
            <p:custDataLst>
              <p:tags r:id="rId7"/>
            </p:custDataLst>
          </p:nvPr>
        </p:nvSpPr>
        <p:spPr/>
        <p:txBody>
          <a:bodyPr/>
          <a:lstStyle>
            <a:lvl1pPr>
              <a:defRPr/>
            </a:lvl1pPr>
          </a:lstStyle>
          <a:p>
            <a:pPr>
              <a:defRPr/>
            </a:pPr>
            <a:fld id="{5A45B0BE-0256-4446-A986-81E8446694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401253555"/>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showMasterSp="0" type="txAndObj" preserve="1">
  <p:cSld name="Titel, Text und Inhalt (1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8502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8502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1630C22-B4AC-40E6-96CB-0773FB905298}"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290297333"/>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type="objAndTx" preserve="1">
  <p:cSld name="Titel, Inhalt und Text (14)">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8604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8604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452C0867-E63B-4BD5-9710-1CA1F2751C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776807837"/>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showMasterSp="0" type="txOverObj" preserve="1">
  <p:cSld name="Titel und Text über Inhalt (2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8706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8706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64919D17-DDAC-48E9-9FBB-077294A64CD7}"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521991533"/>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showMasterSp="0" type="objOverTx" preserve="1">
  <p:cSld name="Titel und Inhalt über Text (1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8809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8809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BEEFFEF0-B6F3-4194-9BC7-1C447213C35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480843108"/>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showMasterSp="0" type="twoColTx" preserve="1">
  <p:cSld name="Titel und zweispaltiger Text (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8911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8911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C4DBA7C6-DD3D-4D2A-BA24-772026151B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787263554"/>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showMasterSp="0" type="twoObjOverTx" preserve="1">
  <p:cSld name="Titel, zwei Inhalte über Text (23)">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014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014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CED48019-1DE9-473D-B25B-7B8C8CCCC7DD}"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98013204"/>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showMasterSp="0" type="txAndMedia" preserve="1">
  <p:cSld name="Titel, Text und Medienclip (17)">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116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116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Medienplatzhalter 3"/>
          <p:cNvSpPr>
            <a:spLocks noGrp="1"/>
          </p:cNvSpPr>
          <p:nvPr>
            <p:ph type="media"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814F081-AA0C-4B18-A131-2A0E9604F406}"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614114844"/>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showMasterSp="0" type="mediaAndTx" preserve="1">
  <p:cSld name="Titel, Medienclip und Text (18)">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218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218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Medienplatzhalter 2"/>
          <p:cNvSpPr>
            <a:spLocks noGrp="1"/>
          </p:cNvSpPr>
          <p:nvPr>
            <p:ph type="media"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E4F400B-E2C8-42D2-A58D-011EB0F9757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601525626"/>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showMasterSp="0" type="txAndClipArt" preserve="1">
  <p:cSld name="Titel, Text und ClipArt (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321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321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ClipArt-Platzhalter 3"/>
          <p:cNvSpPr>
            <a:spLocks noGrp="1"/>
          </p:cNvSpPr>
          <p:nvPr>
            <p:ph type="clip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579987B-B1E6-44FD-BD25-4E6377AD5BBB}"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811399629"/>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showMasterSp="0" type="clipArtAndTx" preserve="1">
  <p:cSld name="Titel, ClipArt und Text (1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423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423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ClipArt-Platzhalter 2"/>
          <p:cNvSpPr>
            <a:spLocks noGrp="1"/>
          </p:cNvSpPr>
          <p:nvPr>
            <p:ph type="clip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298B1272-DD73-4092-B48D-8F09AF2CF864}"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701088705"/>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showMasterSp="0" type="txAndTwoObj" preserve="1">
  <p:cSld name="Titel, Text und zwei Inhalte (21)">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526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526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FD6185C3-D978-44C0-B2DE-B79791170474}"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400065964"/>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showMasterSp="0" type="twoObjAndTx" preserve="1">
  <p:cSld name="Titel, zwei Inhalte und Text (22)">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628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628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433D8F07-1C88-4CBF-8EA8-22B08D097328}"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038066475"/>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showMasterSp="0" type="blank" preserve="1">
  <p:cSld name="Leer (12)">
    <p:spTree>
      <p:nvGrpSpPr>
        <p:cNvPr id="1" name=""/>
        <p:cNvGrpSpPr/>
        <p:nvPr/>
      </p:nvGrpSpPr>
      <p:grpSpPr>
        <a:xfrm>
          <a:off x="0" y="0"/>
          <a:ext cx="0" cy="0"/>
          <a:chOff x="0" y="0"/>
          <a:chExt cx="0" cy="0"/>
        </a:xfrm>
      </p:grpSpPr>
      <p:graphicFrame>
        <p:nvGraphicFramePr>
          <p:cNvPr id="2"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730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4"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6"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7" name="Objekt 4"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730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SeitePlaz"/>
          <p:cNvSpPr>
            <a:spLocks noGrp="1"/>
          </p:cNvSpPr>
          <p:nvPr>
            <p:ph type="sldNum" sz="quarter" idx="10"/>
            <p:custDataLst>
              <p:tags r:id="rId7"/>
            </p:custDataLst>
          </p:nvPr>
        </p:nvSpPr>
        <p:spPr/>
        <p:txBody>
          <a:bodyPr/>
          <a:lstStyle>
            <a:lvl1pPr>
              <a:defRPr/>
            </a:lvl1pPr>
          </a:lstStyle>
          <a:p>
            <a:pPr>
              <a:defRPr/>
            </a:pPr>
            <a:fld id="{432CCEBD-6419-416A-8999-257EA6385A9F}" type="slidenum">
              <a:rPr lang="de-DE" altLang="zh-CN"/>
              <a:pPr>
                <a:defRPr/>
              </a:pPr>
              <a:t>‹#›</a:t>
            </a:fld>
            <a:endParaRPr lang="de-DE" altLang="zh-CN"/>
          </a:p>
        </p:txBody>
      </p:sp>
      <p:sp>
        <p:nvSpPr>
          <p:cNvPr id="9"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0"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695221039"/>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showMasterSp="0" type="obj" preserve="1">
  <p:cSld name="Titel und Inhalt (16)">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833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833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idx="1"/>
          </p:nvPr>
        </p:nvSpPr>
        <p:spPr/>
        <p:txBody>
          <a:bodyPr>
            <a:normAutofit/>
          </a:bodyPr>
          <a:lstStyle>
            <a:lvl1pPr>
              <a:defRPr sz="1800"/>
            </a:lvl1pPr>
            <a:lvl2pPr>
              <a:defRPr sz="1800"/>
            </a:lvl2pPr>
            <a:lvl3pPr>
              <a:defRPr sz="1800"/>
            </a:lvl3pPr>
            <a:lvl4pPr>
              <a:defRPr sz="1800"/>
            </a:lvl4pPr>
            <a:lvl5pPr>
              <a:defRPr sz="1800"/>
            </a:lvl5pPr>
          </a:lstStyle>
          <a:p>
            <a:pPr lvl="0"/>
            <a:r>
              <a:rPr lang="de-DE" dirty="0" smtClean="0"/>
              <a:t>Textmasterformat bearbeiten</a:t>
            </a:r>
          </a:p>
          <a:p>
            <a:pPr lvl="1"/>
            <a:r>
              <a:rPr lang="de-DE" dirty="0" smtClean="0"/>
              <a:t>Zweite Ebene</a:t>
            </a:r>
          </a:p>
          <a:p>
            <a:pPr lvl="2"/>
            <a:r>
              <a:rPr lang="de-DE" dirty="0" smtClean="0"/>
              <a:t>Dritte Ebene</a:t>
            </a:r>
          </a:p>
          <a:p>
            <a:pPr lvl="3"/>
            <a:r>
              <a:rPr lang="de-DE" dirty="0" smtClean="0"/>
              <a:t>Vierte Ebene</a:t>
            </a:r>
          </a:p>
          <a:p>
            <a:pPr lvl="4"/>
            <a:r>
              <a:rPr lang="de-DE" dirty="0" smtClean="0"/>
              <a:t>Fünfte Ebene</a:t>
            </a:r>
            <a:endParaRPr lang="de-DE" dirty="0"/>
          </a:p>
        </p:txBody>
      </p:sp>
      <p:sp>
        <p:nvSpPr>
          <p:cNvPr id="10" name="SeitePlaz"/>
          <p:cNvSpPr>
            <a:spLocks noGrp="1"/>
          </p:cNvSpPr>
          <p:nvPr>
            <p:ph type="sldNum" sz="quarter" idx="10"/>
            <p:custDataLst>
              <p:tags r:id="rId7"/>
            </p:custDataLst>
          </p:nvPr>
        </p:nvSpPr>
        <p:spPr/>
        <p:txBody>
          <a:bodyPr/>
          <a:lstStyle>
            <a:lvl1pPr>
              <a:defRPr/>
            </a:lvl1pPr>
          </a:lstStyle>
          <a:p>
            <a:pPr>
              <a:defRPr/>
            </a:pPr>
            <a:fld id="{31552848-F43B-4077-BF85-A2A58B22D0D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102049914"/>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showMasterSp="0" type="fourObj" preserve="1">
  <p:cSld name="Titel und vier Inhalte (24)">
    <p:spTree>
      <p:nvGrpSpPr>
        <p:cNvPr id="1" name=""/>
        <p:cNvGrpSpPr/>
        <p:nvPr/>
      </p:nvGrpSpPr>
      <p:grpSpPr>
        <a:xfrm>
          <a:off x="0" y="0"/>
          <a:ext cx="0" cy="0"/>
          <a:chOff x="0" y="0"/>
          <a:chExt cx="0" cy="0"/>
        </a:xfrm>
      </p:grpSpPr>
      <p:graphicFrame>
        <p:nvGraphicFramePr>
          <p:cNvPr id="7"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935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9"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1"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2" name="Objekt 9"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9935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sz="quarter"/>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6" name="Inhaltsplatzhalter 5"/>
          <p:cNvSpPr>
            <a:spLocks noGrp="1"/>
          </p:cNvSpPr>
          <p:nvPr>
            <p:ph sz="quarter" idx="4"/>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3" name="SeitePlaz"/>
          <p:cNvSpPr>
            <a:spLocks noGrp="1"/>
          </p:cNvSpPr>
          <p:nvPr>
            <p:ph type="sldNum" sz="quarter" idx="10"/>
            <p:custDataLst>
              <p:tags r:id="rId7"/>
            </p:custDataLst>
          </p:nvPr>
        </p:nvSpPr>
        <p:spPr/>
        <p:txBody>
          <a:bodyPr/>
          <a:lstStyle>
            <a:lvl1pPr>
              <a:defRPr/>
            </a:lvl1pPr>
          </a:lstStyle>
          <a:p>
            <a:pPr>
              <a:defRPr/>
            </a:pPr>
            <a:fld id="{DC205517-3FA1-4A4C-90DF-48D4D074F428}" type="slidenum">
              <a:rPr lang="de-DE" altLang="zh-CN"/>
              <a:pPr>
                <a:defRPr/>
              </a:pPr>
              <a:t>‹#›</a:t>
            </a:fld>
            <a:endParaRPr lang="de-DE" altLang="zh-CN"/>
          </a:p>
        </p:txBody>
      </p:sp>
      <p:sp>
        <p:nvSpPr>
          <p:cNvPr id="14"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5"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827570700"/>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showMasterSp="0" type="objOnly" preserve="1">
  <p:cSld name="Inhalt (15)">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038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5"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038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Inhaltsplatzhalter 1"/>
          <p:cNvSpPr>
            <a:spLocks noGrp="1"/>
          </p:cNvSpPr>
          <p:nvPr>
            <p:ph/>
          </p:nvPr>
        </p:nvSpPr>
        <p:spPr>
          <a:xfrm>
            <a:off x="215900" y="641350"/>
            <a:ext cx="8712200" cy="5838825"/>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3507D780-57B0-4084-A954-CC26DC5CB387}"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078481386"/>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showMasterSp="0" type="tbl" preserve="1">
  <p:cSld name="Titel und Tabelle (4)">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140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140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abellenplatzhalter 2"/>
          <p:cNvSpPr>
            <a:spLocks noGrp="1"/>
          </p:cNvSpPr>
          <p:nvPr>
            <p:ph type="tbl"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A9DF4DED-1ED4-4834-82FC-883CB8DAF68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505782688"/>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showMasterSp="0" type="dgm" preserve="1">
  <p:cSld name="Titel und Diagramm oder Organigramm (7)">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242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242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SmartArt-Platzhalter 2"/>
          <p:cNvSpPr>
            <a:spLocks noGrp="1"/>
          </p:cNvSpPr>
          <p:nvPr>
            <p:ph type="dgm"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F18E0C50-6806-43B2-8261-F099F6A99FE8}"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158173909"/>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showMasterSp="0" type="chart" preserve="1">
  <p:cSld name="Titel und Diagramm (8)">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345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345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53C9B83F-63D8-47EC-8A42-B3477BFEE6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882943178"/>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showMasterSp="0" type="txAndChart" preserve="1">
  <p:cSld name="Titel, Text und Diagramm (5)">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447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447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Diagrammplatzhalter 3"/>
          <p:cNvSpPr>
            <a:spLocks noGrp="1"/>
          </p:cNvSpPr>
          <p:nvPr>
            <p:ph type="ch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EDF0BDD4-4E89-447A-815A-5B1BB76B45DD}"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122404205"/>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showMasterSp="0" type="chartAndTx" preserve="1">
  <p:cSld name="Titel, Diagramm und Text (6)">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550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550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93C19E4C-FC77-4E2F-983F-E09681F1D7A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863679313"/>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showMasterSp="0" type="titleOnly" preserve="1">
  <p:cSld name="Nur Titel (11)">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754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sp>
        <p:nvSpPr>
          <p:cNvPr id="5" name="Fix/20,99/0,6/3,8/3,8"/>
          <p:cNvSpPr>
            <a:spLocks noChangeAspect="1" noChangeArrowheads="1"/>
          </p:cNvSpPr>
          <p:nvPr userDrawn="1">
            <p:custDataLst>
              <p:tags r:id="rId4"/>
            </p:custDataLst>
          </p:nvPr>
        </p:nvSpPr>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defRPr/>
            </a:pPr>
            <a:endParaRPr lang="zh-CN" altLang="en-US" smtClean="0">
              <a:solidFill>
                <a:srgbClr val="000000"/>
              </a:solidFill>
            </a:endParaRPr>
          </a:p>
        </p:txBody>
      </p:sp>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7549" name="think-cell Folie" r:id="rId13" imgW="360" imgH="360" progId="TCLayout.ActiveDocument.1">
                  <p:embed/>
                </p:oleObj>
              </mc:Choice>
              <mc:Fallback>
                <p:oleObj name="think-cell Folie" r:id="rId13"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D21C310A-D7CD-419D-8B0D-C96147B53250}"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456025735"/>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showMasterSp="0" type="tx" preserve="1">
  <p:cSld name="Titel und Text (2)">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857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857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idx="1"/>
          </p:nvPr>
        </p:nvSpPr>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0" name="SeitePlaz"/>
          <p:cNvSpPr>
            <a:spLocks noGrp="1"/>
          </p:cNvSpPr>
          <p:nvPr>
            <p:ph type="sldNum" sz="quarter" idx="10"/>
            <p:custDataLst>
              <p:tags r:id="rId7"/>
            </p:custDataLst>
          </p:nvPr>
        </p:nvSpPr>
        <p:spPr/>
        <p:txBody>
          <a:bodyPr/>
          <a:lstStyle>
            <a:lvl1pPr>
              <a:defRPr/>
            </a:lvl1pPr>
          </a:lstStyle>
          <a:p>
            <a:pPr>
              <a:defRPr/>
            </a:pPr>
            <a:fld id="{5A45B0BE-0256-4446-A986-81E8446694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844615108"/>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showMasterSp="0" type="txAndObj" preserve="1">
  <p:cSld name="Titel, Text und Inhalt (1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959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959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1630C22-B4AC-40E6-96CB-0773FB905298}"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997713046"/>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showMasterSp="0" type="objAndTx" preserve="1">
  <p:cSld name="Titel, Inhalt und Text (14)">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062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062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452C0867-E63B-4BD5-9710-1CA1F2751C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769541722"/>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showMasterSp="0" type="txOverObj" preserve="1">
  <p:cSld name="Titel und Text über Inhalt (2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164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164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64919D17-DDAC-48E9-9FBB-077294A64CD7}"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767867632"/>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showMasterSp="0" type="objOverTx" preserve="1">
  <p:cSld name="Titel und Inhalt über Text (1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266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266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BEEFFEF0-B6F3-4194-9BC7-1C447213C35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865598998"/>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showMasterSp="0" type="twoColTx" preserve="1">
  <p:cSld name="Titel und zweispaltiger Text (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369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369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C4DBA7C6-DD3D-4D2A-BA24-772026151B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761998744"/>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showMasterSp="0" type="twoObjOverTx" preserve="1">
  <p:cSld name="Titel, zwei Inhalte über Text (23)">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471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471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CED48019-1DE9-473D-B25B-7B8C8CCCC7DD}"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102671928"/>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showMasterSp="0" type="txAndMedia" preserve="1">
  <p:cSld name="Titel, Text und Medienclip (17)">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574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574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Medienplatzhalter 3"/>
          <p:cNvSpPr>
            <a:spLocks noGrp="1"/>
          </p:cNvSpPr>
          <p:nvPr>
            <p:ph type="media"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814F081-AA0C-4B18-A131-2A0E9604F406}"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610503660"/>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showMasterSp="0" type="mediaAndTx" preserve="1">
  <p:cSld name="Titel, Medienclip und Text (18)">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676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676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Medienplatzhalter 2"/>
          <p:cNvSpPr>
            <a:spLocks noGrp="1"/>
          </p:cNvSpPr>
          <p:nvPr>
            <p:ph type="media"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E4F400B-E2C8-42D2-A58D-011EB0F9757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118267995"/>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showMasterSp="0" type="txAndClipArt" preserve="1">
  <p:cSld name="Titel, Text und ClipArt (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778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778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ClipArt-Platzhalter 3"/>
          <p:cNvSpPr>
            <a:spLocks noGrp="1"/>
          </p:cNvSpPr>
          <p:nvPr>
            <p:ph type="clip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579987B-B1E6-44FD-BD25-4E6377AD5BBB}"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132277585"/>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showMasterSp="0" type="clipArtAndTx" preserve="1">
  <p:cSld name="Titel, ClipArt und Text (1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881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881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ClipArt-Platzhalter 2"/>
          <p:cNvSpPr>
            <a:spLocks noGrp="1"/>
          </p:cNvSpPr>
          <p:nvPr>
            <p:ph type="clip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298B1272-DD73-4092-B48D-8F09AF2CF864}"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601887656"/>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showMasterSp="0" type="txAndTwoObj" preserve="1">
  <p:cSld name="Titel, Text und zwei Inhalte (21)">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983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1983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FD6185C3-D978-44C0-B2DE-B79791170474}"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962604912"/>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showMasterSp="0" type="twoObjAndTx" preserve="1">
  <p:cSld name="Titel, zwei Inhalte und Text (22)">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086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086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433D8F07-1C88-4CBF-8EA8-22B08D097328}"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950677983"/>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showMasterSp="0" type="blank" preserve="1">
  <p:cSld name="Leer (12)">
    <p:spTree>
      <p:nvGrpSpPr>
        <p:cNvPr id="1" name=""/>
        <p:cNvGrpSpPr/>
        <p:nvPr/>
      </p:nvGrpSpPr>
      <p:grpSpPr>
        <a:xfrm>
          <a:off x="0" y="0"/>
          <a:ext cx="0" cy="0"/>
          <a:chOff x="0" y="0"/>
          <a:chExt cx="0" cy="0"/>
        </a:xfrm>
      </p:grpSpPr>
      <p:graphicFrame>
        <p:nvGraphicFramePr>
          <p:cNvPr id="2"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188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4"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6"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7" name="Objekt 4"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188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SeitePlaz"/>
          <p:cNvSpPr>
            <a:spLocks noGrp="1"/>
          </p:cNvSpPr>
          <p:nvPr>
            <p:ph type="sldNum" sz="quarter" idx="10"/>
            <p:custDataLst>
              <p:tags r:id="rId7"/>
            </p:custDataLst>
          </p:nvPr>
        </p:nvSpPr>
        <p:spPr/>
        <p:txBody>
          <a:bodyPr/>
          <a:lstStyle>
            <a:lvl1pPr>
              <a:defRPr/>
            </a:lvl1pPr>
          </a:lstStyle>
          <a:p>
            <a:pPr>
              <a:defRPr/>
            </a:pPr>
            <a:fld id="{432CCEBD-6419-416A-8999-257EA6385A9F}" type="slidenum">
              <a:rPr lang="de-DE" altLang="zh-CN"/>
              <a:pPr>
                <a:defRPr/>
              </a:pPr>
              <a:t>‹#›</a:t>
            </a:fld>
            <a:endParaRPr lang="de-DE" altLang="zh-CN"/>
          </a:p>
        </p:txBody>
      </p:sp>
      <p:sp>
        <p:nvSpPr>
          <p:cNvPr id="9"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0"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162387330"/>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showMasterSp="0" type="obj" preserve="1">
  <p:cSld name="Titel und Inhalt (16)">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290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290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idx="1"/>
          </p:nvPr>
        </p:nvSpPr>
        <p:spPr/>
        <p:txBody>
          <a:bodyPr>
            <a:normAutofit/>
          </a:bodyPr>
          <a:lstStyle>
            <a:lvl1pPr>
              <a:defRPr sz="1800"/>
            </a:lvl1pPr>
            <a:lvl2pPr>
              <a:defRPr sz="1800"/>
            </a:lvl2pPr>
            <a:lvl3pPr>
              <a:defRPr sz="1800"/>
            </a:lvl3pPr>
            <a:lvl4pPr>
              <a:defRPr sz="1800"/>
            </a:lvl4pPr>
            <a:lvl5pPr>
              <a:defRPr sz="1800"/>
            </a:lvl5pPr>
          </a:lstStyle>
          <a:p>
            <a:pPr lvl="0"/>
            <a:r>
              <a:rPr lang="de-DE" dirty="0" smtClean="0"/>
              <a:t>Textmasterformat bearbeiten</a:t>
            </a:r>
          </a:p>
          <a:p>
            <a:pPr lvl="1"/>
            <a:r>
              <a:rPr lang="de-DE" dirty="0" smtClean="0"/>
              <a:t>Zweite Ebene</a:t>
            </a:r>
          </a:p>
          <a:p>
            <a:pPr lvl="2"/>
            <a:r>
              <a:rPr lang="de-DE" dirty="0" smtClean="0"/>
              <a:t>Dritte Ebene</a:t>
            </a:r>
          </a:p>
          <a:p>
            <a:pPr lvl="3"/>
            <a:r>
              <a:rPr lang="de-DE" dirty="0" smtClean="0"/>
              <a:t>Vierte Ebene</a:t>
            </a:r>
          </a:p>
          <a:p>
            <a:pPr lvl="4"/>
            <a:r>
              <a:rPr lang="de-DE" dirty="0" smtClean="0"/>
              <a:t>Fünfte Ebene</a:t>
            </a:r>
            <a:endParaRPr lang="de-DE" dirty="0"/>
          </a:p>
        </p:txBody>
      </p:sp>
      <p:sp>
        <p:nvSpPr>
          <p:cNvPr id="10" name="SeitePlaz"/>
          <p:cNvSpPr>
            <a:spLocks noGrp="1"/>
          </p:cNvSpPr>
          <p:nvPr>
            <p:ph type="sldNum" sz="quarter" idx="10"/>
            <p:custDataLst>
              <p:tags r:id="rId7"/>
            </p:custDataLst>
          </p:nvPr>
        </p:nvSpPr>
        <p:spPr/>
        <p:txBody>
          <a:bodyPr/>
          <a:lstStyle>
            <a:lvl1pPr>
              <a:defRPr/>
            </a:lvl1pPr>
          </a:lstStyle>
          <a:p>
            <a:pPr>
              <a:defRPr/>
            </a:pPr>
            <a:fld id="{31552848-F43B-4077-BF85-A2A58B22D0D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006973386"/>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showMasterSp="0" type="fourObj" preserve="1">
  <p:cSld name="Titel und vier Inhalte (24)">
    <p:spTree>
      <p:nvGrpSpPr>
        <p:cNvPr id="1" name=""/>
        <p:cNvGrpSpPr/>
        <p:nvPr/>
      </p:nvGrpSpPr>
      <p:grpSpPr>
        <a:xfrm>
          <a:off x="0" y="0"/>
          <a:ext cx="0" cy="0"/>
          <a:chOff x="0" y="0"/>
          <a:chExt cx="0" cy="0"/>
        </a:xfrm>
      </p:grpSpPr>
      <p:graphicFrame>
        <p:nvGraphicFramePr>
          <p:cNvPr id="7"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393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9"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1"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2" name="Objekt 9"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393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sz="quarter"/>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6" name="Inhaltsplatzhalter 5"/>
          <p:cNvSpPr>
            <a:spLocks noGrp="1"/>
          </p:cNvSpPr>
          <p:nvPr>
            <p:ph sz="quarter" idx="4"/>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3" name="SeitePlaz"/>
          <p:cNvSpPr>
            <a:spLocks noGrp="1"/>
          </p:cNvSpPr>
          <p:nvPr>
            <p:ph type="sldNum" sz="quarter" idx="10"/>
            <p:custDataLst>
              <p:tags r:id="rId7"/>
            </p:custDataLst>
          </p:nvPr>
        </p:nvSpPr>
        <p:spPr/>
        <p:txBody>
          <a:bodyPr/>
          <a:lstStyle>
            <a:lvl1pPr>
              <a:defRPr/>
            </a:lvl1pPr>
          </a:lstStyle>
          <a:p>
            <a:pPr>
              <a:defRPr/>
            </a:pPr>
            <a:fld id="{DC205517-3FA1-4A4C-90DF-48D4D074F428}" type="slidenum">
              <a:rPr lang="de-DE" altLang="zh-CN"/>
              <a:pPr>
                <a:defRPr/>
              </a:pPr>
              <a:t>‹#›</a:t>
            </a:fld>
            <a:endParaRPr lang="de-DE" altLang="zh-CN"/>
          </a:p>
        </p:txBody>
      </p:sp>
      <p:sp>
        <p:nvSpPr>
          <p:cNvPr id="14"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5"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2959343"/>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showMasterSp="0" type="objOnly" preserve="1">
  <p:cSld name="Inhalt (15)">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495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5"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495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Inhaltsplatzhalter 1"/>
          <p:cNvSpPr>
            <a:spLocks noGrp="1"/>
          </p:cNvSpPr>
          <p:nvPr>
            <p:ph/>
          </p:nvPr>
        </p:nvSpPr>
        <p:spPr>
          <a:xfrm>
            <a:off x="215900" y="641350"/>
            <a:ext cx="8712200" cy="5838825"/>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3507D780-57B0-4084-A954-CC26DC5CB387}"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600940737"/>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showMasterSp="0" type="tbl" preserve="1">
  <p:cSld name="Titel und Tabelle (4)">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598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598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abellenplatzhalter 2"/>
          <p:cNvSpPr>
            <a:spLocks noGrp="1"/>
          </p:cNvSpPr>
          <p:nvPr>
            <p:ph type="tbl"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A9DF4DED-1ED4-4834-82FC-883CB8DAF68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700177176"/>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showMasterSp="0" type="dgm" preserve="1">
  <p:cSld name="Titel und Diagramm oder Organigramm (7)">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700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700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SmartArt-Platzhalter 2"/>
          <p:cNvSpPr>
            <a:spLocks noGrp="1"/>
          </p:cNvSpPr>
          <p:nvPr>
            <p:ph type="dgm"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F18E0C50-6806-43B2-8261-F099F6A99FE8}"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941884133"/>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showMasterSp="0" type="chart" preserve="1">
  <p:cSld name="Titel und Diagramm (8)">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802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802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53C9B83F-63D8-47EC-8A42-B3477BFEE6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732677903"/>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showMasterSp="0" type="txAndChart" preserve="1">
  <p:cSld name="Titel, Text und Diagramm (5)">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905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2905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Diagrammplatzhalter 3"/>
          <p:cNvSpPr>
            <a:spLocks noGrp="1"/>
          </p:cNvSpPr>
          <p:nvPr>
            <p:ph type="ch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EDF0BDD4-4E89-447A-815A-5B1BB76B45DD}"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927910515"/>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showMasterSp="0" type="chartAndTx" preserve="1">
  <p:cSld name="Titel, Diagramm und Text (6)">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007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007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93C19E4C-FC77-4E2F-983F-E09681F1D7A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016410162"/>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showMasterSp="0" type="titleOnly" preserve="1">
  <p:cSld name="Nur Titel (11)">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212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sp>
        <p:nvSpPr>
          <p:cNvPr id="5" name="Fix/20,99/0,6/3,8/3,8"/>
          <p:cNvSpPr>
            <a:spLocks noChangeAspect="1" noChangeArrowheads="1"/>
          </p:cNvSpPr>
          <p:nvPr userDrawn="1">
            <p:custDataLst>
              <p:tags r:id="rId4"/>
            </p:custDataLst>
          </p:nvPr>
        </p:nvSpPr>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defRPr/>
            </a:pPr>
            <a:endParaRPr lang="zh-CN" altLang="en-US" smtClean="0">
              <a:solidFill>
                <a:srgbClr val="000000"/>
              </a:solidFill>
            </a:endParaRPr>
          </a:p>
        </p:txBody>
      </p:sp>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2125" name="think-cell Folie" r:id="rId13" imgW="360" imgH="360" progId="TCLayout.ActiveDocument.1">
                  <p:embed/>
                </p:oleObj>
              </mc:Choice>
              <mc:Fallback>
                <p:oleObj name="think-cell Folie" r:id="rId13"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D21C310A-D7CD-419D-8B0D-C96147B53250}"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13842956"/>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showMasterSp="0" type="tx" preserve="1">
  <p:cSld name="Titel und Text (2)">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314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314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idx="1"/>
          </p:nvPr>
        </p:nvSpPr>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0" name="SeitePlaz"/>
          <p:cNvSpPr>
            <a:spLocks noGrp="1"/>
          </p:cNvSpPr>
          <p:nvPr>
            <p:ph type="sldNum" sz="quarter" idx="10"/>
            <p:custDataLst>
              <p:tags r:id="rId7"/>
            </p:custDataLst>
          </p:nvPr>
        </p:nvSpPr>
        <p:spPr/>
        <p:txBody>
          <a:bodyPr/>
          <a:lstStyle>
            <a:lvl1pPr>
              <a:defRPr/>
            </a:lvl1pPr>
          </a:lstStyle>
          <a:p>
            <a:pPr>
              <a:defRPr/>
            </a:pPr>
            <a:fld id="{5A45B0BE-0256-4446-A986-81E8446694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909417439"/>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showMasterSp="0" type="txAndObj" preserve="1">
  <p:cSld name="Titel, Text und Inhalt (1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417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417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1630C22-B4AC-40E6-96CB-0773FB905298}"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581122006"/>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showMasterSp="0" type="objAndTx" preserve="1">
  <p:cSld name="Titel, Inhalt und Text (14)">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519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519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452C0867-E63B-4BD5-9710-1CA1F2751C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703289062"/>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showMasterSp="0" type="txOverObj" preserve="1">
  <p:cSld name="Titel und Text über Inhalt (2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622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622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64919D17-DDAC-48E9-9FBB-077294A64CD7}"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725201661"/>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showMasterSp="0" type="objOverTx" preserve="1">
  <p:cSld name="Titel und Inhalt über Text (1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724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724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BEEFFEF0-B6F3-4194-9BC7-1C447213C35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077918125"/>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showMasterSp="0" type="twoColTx" preserve="1">
  <p:cSld name="Titel und zweispaltiger Text (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826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826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C4DBA7C6-DD3D-4D2A-BA24-772026151B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314901613"/>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showMasterSp="0" type="twoObjOverTx" preserve="1">
  <p:cSld name="Titel, zwei Inhalte über Text (23)">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929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929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CED48019-1DE9-473D-B25B-7B8C8CCCC7DD}"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452700180"/>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showMasterSp="0" type="txAndMedia" preserve="1">
  <p:cSld name="Titel, Text und Medienclip (17)">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031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031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Medienplatzhalter 3"/>
          <p:cNvSpPr>
            <a:spLocks noGrp="1"/>
          </p:cNvSpPr>
          <p:nvPr>
            <p:ph type="media"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814F081-AA0C-4B18-A131-2A0E9604F406}"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418224013"/>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showMasterSp="0" type="mediaAndTx" preserve="1">
  <p:cSld name="Titel, Medienclip und Text (18)">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134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134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Medienplatzhalter 2"/>
          <p:cNvSpPr>
            <a:spLocks noGrp="1"/>
          </p:cNvSpPr>
          <p:nvPr>
            <p:ph type="media"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E4F400B-E2C8-42D2-A58D-011EB0F9757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542905843"/>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showMasterSp="0" type="txAndClipArt" preserve="1">
  <p:cSld name="Titel, Text und ClipArt (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236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236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ClipArt-Platzhalter 3"/>
          <p:cNvSpPr>
            <a:spLocks noGrp="1"/>
          </p:cNvSpPr>
          <p:nvPr>
            <p:ph type="clip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579987B-B1E6-44FD-BD25-4E6377AD5BBB}"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071936207"/>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showMasterSp="0" type="clipArtAndTx" preserve="1">
  <p:cSld name="Titel, ClipArt und Text (1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338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338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ClipArt-Platzhalter 2"/>
          <p:cNvSpPr>
            <a:spLocks noGrp="1"/>
          </p:cNvSpPr>
          <p:nvPr>
            <p:ph type="clip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298B1272-DD73-4092-B48D-8F09AF2CF864}"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802862581"/>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showMasterSp="0" type="txAndTwoObj" preserve="1">
  <p:cSld name="Titel, Text und zwei Inhalte (21)">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441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441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FD6185C3-D978-44C0-B2DE-B79791170474}"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926083815"/>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showMasterSp="0" type="twoObjAndTx" preserve="1">
  <p:cSld name="Titel, zwei Inhalte und Text (22)">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543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543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433D8F07-1C88-4CBF-8EA8-22B08D097328}"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803370126"/>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showMasterSp="0" type="blank" preserve="1">
  <p:cSld name="Leer (12)">
    <p:spTree>
      <p:nvGrpSpPr>
        <p:cNvPr id="1" name=""/>
        <p:cNvGrpSpPr/>
        <p:nvPr/>
      </p:nvGrpSpPr>
      <p:grpSpPr>
        <a:xfrm>
          <a:off x="0" y="0"/>
          <a:ext cx="0" cy="0"/>
          <a:chOff x="0" y="0"/>
          <a:chExt cx="0" cy="0"/>
        </a:xfrm>
      </p:grpSpPr>
      <p:graphicFrame>
        <p:nvGraphicFramePr>
          <p:cNvPr id="2"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646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4"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6"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7" name="Objekt 4"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646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SeitePlaz"/>
          <p:cNvSpPr>
            <a:spLocks noGrp="1"/>
          </p:cNvSpPr>
          <p:nvPr>
            <p:ph type="sldNum" sz="quarter" idx="10"/>
            <p:custDataLst>
              <p:tags r:id="rId7"/>
            </p:custDataLst>
          </p:nvPr>
        </p:nvSpPr>
        <p:spPr/>
        <p:txBody>
          <a:bodyPr/>
          <a:lstStyle>
            <a:lvl1pPr>
              <a:defRPr/>
            </a:lvl1pPr>
          </a:lstStyle>
          <a:p>
            <a:pPr>
              <a:defRPr/>
            </a:pPr>
            <a:fld id="{432CCEBD-6419-416A-8999-257EA6385A9F}" type="slidenum">
              <a:rPr lang="de-DE" altLang="zh-CN"/>
              <a:pPr>
                <a:defRPr/>
              </a:pPr>
              <a:t>‹#›</a:t>
            </a:fld>
            <a:endParaRPr lang="de-DE" altLang="zh-CN"/>
          </a:p>
        </p:txBody>
      </p:sp>
      <p:sp>
        <p:nvSpPr>
          <p:cNvPr id="9"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0"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089112667"/>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showMasterSp="0" type="obj" preserve="1">
  <p:cSld name="Titel und Inhalt (16)">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748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748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idx="1"/>
          </p:nvPr>
        </p:nvSpPr>
        <p:spPr/>
        <p:txBody>
          <a:bodyPr>
            <a:normAutofit/>
          </a:bodyPr>
          <a:lstStyle>
            <a:lvl1pPr>
              <a:defRPr sz="1800"/>
            </a:lvl1pPr>
            <a:lvl2pPr>
              <a:defRPr sz="1800"/>
            </a:lvl2pPr>
            <a:lvl3pPr>
              <a:defRPr sz="1800"/>
            </a:lvl3pPr>
            <a:lvl4pPr>
              <a:defRPr sz="1800"/>
            </a:lvl4pPr>
            <a:lvl5pPr>
              <a:defRPr sz="1800"/>
            </a:lvl5pPr>
          </a:lstStyle>
          <a:p>
            <a:pPr lvl="0"/>
            <a:r>
              <a:rPr lang="de-DE" dirty="0" smtClean="0"/>
              <a:t>Textmasterformat bearbeiten</a:t>
            </a:r>
          </a:p>
          <a:p>
            <a:pPr lvl="1"/>
            <a:r>
              <a:rPr lang="de-DE" dirty="0" smtClean="0"/>
              <a:t>Zweite Ebene</a:t>
            </a:r>
          </a:p>
          <a:p>
            <a:pPr lvl="2"/>
            <a:r>
              <a:rPr lang="de-DE" dirty="0" smtClean="0"/>
              <a:t>Dritte Ebene</a:t>
            </a:r>
          </a:p>
          <a:p>
            <a:pPr lvl="3"/>
            <a:r>
              <a:rPr lang="de-DE" dirty="0" smtClean="0"/>
              <a:t>Vierte Ebene</a:t>
            </a:r>
          </a:p>
          <a:p>
            <a:pPr lvl="4"/>
            <a:r>
              <a:rPr lang="de-DE" dirty="0" smtClean="0"/>
              <a:t>Fünfte Ebene</a:t>
            </a:r>
            <a:endParaRPr lang="de-DE" dirty="0"/>
          </a:p>
        </p:txBody>
      </p:sp>
      <p:sp>
        <p:nvSpPr>
          <p:cNvPr id="10" name="SeitePlaz"/>
          <p:cNvSpPr>
            <a:spLocks noGrp="1"/>
          </p:cNvSpPr>
          <p:nvPr>
            <p:ph type="sldNum" sz="quarter" idx="10"/>
            <p:custDataLst>
              <p:tags r:id="rId7"/>
            </p:custDataLst>
          </p:nvPr>
        </p:nvSpPr>
        <p:spPr/>
        <p:txBody>
          <a:bodyPr/>
          <a:lstStyle>
            <a:lvl1pPr>
              <a:defRPr/>
            </a:lvl1pPr>
          </a:lstStyle>
          <a:p>
            <a:pPr>
              <a:defRPr/>
            </a:pPr>
            <a:fld id="{31552848-F43B-4077-BF85-A2A58B22D0D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269585328"/>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showMasterSp="0" type="fourObj" preserve="1">
  <p:cSld name="Titel und vier Inhalte (24)">
    <p:spTree>
      <p:nvGrpSpPr>
        <p:cNvPr id="1" name=""/>
        <p:cNvGrpSpPr/>
        <p:nvPr/>
      </p:nvGrpSpPr>
      <p:grpSpPr>
        <a:xfrm>
          <a:off x="0" y="0"/>
          <a:ext cx="0" cy="0"/>
          <a:chOff x="0" y="0"/>
          <a:chExt cx="0" cy="0"/>
        </a:xfrm>
      </p:grpSpPr>
      <p:graphicFrame>
        <p:nvGraphicFramePr>
          <p:cNvPr id="7"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850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9"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1"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2" name="Objekt 9"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850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sz="quarter"/>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6" name="Inhaltsplatzhalter 5"/>
          <p:cNvSpPr>
            <a:spLocks noGrp="1"/>
          </p:cNvSpPr>
          <p:nvPr>
            <p:ph sz="quarter" idx="4"/>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3" name="SeitePlaz"/>
          <p:cNvSpPr>
            <a:spLocks noGrp="1"/>
          </p:cNvSpPr>
          <p:nvPr>
            <p:ph type="sldNum" sz="quarter" idx="10"/>
            <p:custDataLst>
              <p:tags r:id="rId7"/>
            </p:custDataLst>
          </p:nvPr>
        </p:nvSpPr>
        <p:spPr/>
        <p:txBody>
          <a:bodyPr/>
          <a:lstStyle>
            <a:lvl1pPr>
              <a:defRPr/>
            </a:lvl1pPr>
          </a:lstStyle>
          <a:p>
            <a:pPr>
              <a:defRPr/>
            </a:pPr>
            <a:fld id="{DC205517-3FA1-4A4C-90DF-48D4D074F428}" type="slidenum">
              <a:rPr lang="de-DE" altLang="zh-CN"/>
              <a:pPr>
                <a:defRPr/>
              </a:pPr>
              <a:t>‹#›</a:t>
            </a:fld>
            <a:endParaRPr lang="de-DE" altLang="zh-CN"/>
          </a:p>
        </p:txBody>
      </p:sp>
      <p:sp>
        <p:nvSpPr>
          <p:cNvPr id="14"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5"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484456686"/>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showMasterSp="0" type="objOnly" preserve="1">
  <p:cSld name="Inhalt (15)">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953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5"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4953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Inhaltsplatzhalter 1"/>
          <p:cNvSpPr>
            <a:spLocks noGrp="1"/>
          </p:cNvSpPr>
          <p:nvPr>
            <p:ph/>
          </p:nvPr>
        </p:nvSpPr>
        <p:spPr>
          <a:xfrm>
            <a:off x="215900" y="641350"/>
            <a:ext cx="8712200" cy="5838825"/>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3507D780-57B0-4084-A954-CC26DC5CB387}"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054129154"/>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showMasterSp="0" type="tbl" preserve="1">
  <p:cSld name="Titel und Tabelle (4)">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055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055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abellenplatzhalter 2"/>
          <p:cNvSpPr>
            <a:spLocks noGrp="1"/>
          </p:cNvSpPr>
          <p:nvPr>
            <p:ph type="tbl"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A9DF4DED-1ED4-4834-82FC-883CB8DAF68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820140005"/>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showMasterSp="0" type="dgm" preserve="1">
  <p:cSld name="Titel und Diagramm oder Organigramm (7)">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158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158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SmartArt-Platzhalter 2"/>
          <p:cNvSpPr>
            <a:spLocks noGrp="1"/>
          </p:cNvSpPr>
          <p:nvPr>
            <p:ph type="dgm"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F18E0C50-6806-43B2-8261-F099F6A99FE8}"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515626299"/>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showMasterSp="0" type="chart" preserve="1">
  <p:cSld name="Titel und Diagramm (8)">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260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260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53C9B83F-63D8-47EC-8A42-B3477BFEE6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54986013"/>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showMasterSp="0" type="txAndChart" preserve="1">
  <p:cSld name="Titel, Text und Diagramm (5)">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362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362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Diagrammplatzhalter 3"/>
          <p:cNvSpPr>
            <a:spLocks noGrp="1"/>
          </p:cNvSpPr>
          <p:nvPr>
            <p:ph type="ch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EDF0BDD4-4E89-447A-815A-5B1BB76B45DD}"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536762896"/>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showMasterSp="0" type="chartAndTx" preserve="1">
  <p:cSld name="Titel, Diagramm und Text (6)">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465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465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93C19E4C-FC77-4E2F-983F-E09681F1D7A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154398280"/>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showMasterSp="0" type="titleOnly" preserve="1">
  <p:cSld name="Nur Titel (11)">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670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sp>
        <p:nvSpPr>
          <p:cNvPr id="5" name="Fix/20,99/0,6/3,8/3,8"/>
          <p:cNvSpPr>
            <a:spLocks noChangeAspect="1" noChangeArrowheads="1"/>
          </p:cNvSpPr>
          <p:nvPr userDrawn="1">
            <p:custDataLst>
              <p:tags r:id="rId4"/>
            </p:custDataLst>
          </p:nvPr>
        </p:nvSpPr>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defRPr/>
            </a:pPr>
            <a:endParaRPr lang="zh-CN" altLang="en-US" smtClean="0">
              <a:solidFill>
                <a:srgbClr val="000000"/>
              </a:solidFill>
            </a:endParaRPr>
          </a:p>
        </p:txBody>
      </p:sp>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6701" name="think-cell Folie" r:id="rId13" imgW="360" imgH="360" progId="TCLayout.ActiveDocument.1">
                  <p:embed/>
                </p:oleObj>
              </mc:Choice>
              <mc:Fallback>
                <p:oleObj name="think-cell Folie" r:id="rId13"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D21C310A-D7CD-419D-8B0D-C96147B53250}"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940041975"/>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showMasterSp="0" type="tx" preserve="1">
  <p:cSld name="Titel und Text (2)">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772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772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idx="1"/>
          </p:nvPr>
        </p:nvSpPr>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0" name="SeitePlaz"/>
          <p:cNvSpPr>
            <a:spLocks noGrp="1"/>
          </p:cNvSpPr>
          <p:nvPr>
            <p:ph type="sldNum" sz="quarter" idx="10"/>
            <p:custDataLst>
              <p:tags r:id="rId7"/>
            </p:custDataLst>
          </p:nvPr>
        </p:nvSpPr>
        <p:spPr/>
        <p:txBody>
          <a:bodyPr/>
          <a:lstStyle>
            <a:lvl1pPr>
              <a:defRPr/>
            </a:lvl1pPr>
          </a:lstStyle>
          <a:p>
            <a:pPr>
              <a:defRPr/>
            </a:pPr>
            <a:fld id="{5A45B0BE-0256-4446-A986-81E8446694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464344044"/>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showMasterSp="0" type="txAndObj" preserve="1">
  <p:cSld name="Titel, Text und Inhalt (1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874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874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1630C22-B4AC-40E6-96CB-0773FB905298}"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14983353"/>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showMasterSp="0" type="objAndTx" preserve="1">
  <p:cSld name="Titel, Inhalt und Text (14)">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977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977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452C0867-E63B-4BD5-9710-1CA1F2751C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00026474"/>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showMasterSp="0" type="txOverObj" preserve="1">
  <p:cSld name="Titel und Text über Inhalt (2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079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079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64919D17-DDAC-48E9-9FBB-077294A64CD7}"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297174501"/>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showMasterSp="0" type="objOverTx" preserve="1">
  <p:cSld name="Titel und Inhalt über Text (1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182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182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BEEFFEF0-B6F3-4194-9BC7-1C447213C35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690385746"/>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showMasterSp="0" type="twoColTx" preserve="1">
  <p:cSld name="Titel und zweispaltiger Text (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284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284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C4DBA7C6-DD3D-4D2A-BA24-772026151B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448430982"/>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showMasterSp="0" type="twoObjOverTx" preserve="1">
  <p:cSld name="Titel, zwei Inhalte über Text (23)">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386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386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CED48019-1DE9-473D-B25B-7B8C8CCCC7DD}"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573697888"/>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showMasterSp="0" type="txAndMedia" preserve="1">
  <p:cSld name="Titel, Text und Medienclip (17)">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489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489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Medienplatzhalter 3"/>
          <p:cNvSpPr>
            <a:spLocks noGrp="1"/>
          </p:cNvSpPr>
          <p:nvPr>
            <p:ph type="media"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814F081-AA0C-4B18-A131-2A0E9604F406}"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501669759"/>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showMasterSp="0" type="mediaAndTx" preserve="1">
  <p:cSld name="Titel, Medienclip und Text (18)">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591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591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Medienplatzhalter 2"/>
          <p:cNvSpPr>
            <a:spLocks noGrp="1"/>
          </p:cNvSpPr>
          <p:nvPr>
            <p:ph type="media"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E4F400B-E2C8-42D2-A58D-011EB0F9757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870566984"/>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showMasterSp="0" type="txAndClipArt" preserve="1">
  <p:cSld name="Titel, Text und ClipArt (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694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694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ClipArt-Platzhalter 3"/>
          <p:cNvSpPr>
            <a:spLocks noGrp="1"/>
          </p:cNvSpPr>
          <p:nvPr>
            <p:ph type="clip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579987B-B1E6-44FD-BD25-4E6377AD5BBB}"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334111371"/>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showMasterSp="0" type="clipArtAndTx" preserve="1">
  <p:cSld name="Titel, ClipArt und Text (1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796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796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ClipArt-Platzhalter 2"/>
          <p:cNvSpPr>
            <a:spLocks noGrp="1"/>
          </p:cNvSpPr>
          <p:nvPr>
            <p:ph type="clip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298B1272-DD73-4092-B48D-8F09AF2CF864}"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77876277"/>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showMasterSp="0" type="txAndTwoObj" preserve="1">
  <p:cSld name="Titel, Text und zwei Inhalte (21)">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898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6898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FD6185C3-D978-44C0-B2DE-B79791170474}"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072060026"/>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showMasterSp="0" type="twoObjAndTx" preserve="1">
  <p:cSld name="Titel, zwei Inhalte und Text (22)">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001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001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433D8F07-1C88-4CBF-8EA8-22B08D097328}"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466575487"/>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showMasterSp="0" type="blank" preserve="1">
  <p:cSld name="Leer (12)">
    <p:spTree>
      <p:nvGrpSpPr>
        <p:cNvPr id="1" name=""/>
        <p:cNvGrpSpPr/>
        <p:nvPr/>
      </p:nvGrpSpPr>
      <p:grpSpPr>
        <a:xfrm>
          <a:off x="0" y="0"/>
          <a:ext cx="0" cy="0"/>
          <a:chOff x="0" y="0"/>
          <a:chExt cx="0" cy="0"/>
        </a:xfrm>
      </p:grpSpPr>
      <p:graphicFrame>
        <p:nvGraphicFramePr>
          <p:cNvPr id="2"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103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4"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6"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7" name="Objekt 4"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103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SeitePlaz"/>
          <p:cNvSpPr>
            <a:spLocks noGrp="1"/>
          </p:cNvSpPr>
          <p:nvPr>
            <p:ph type="sldNum" sz="quarter" idx="10"/>
            <p:custDataLst>
              <p:tags r:id="rId7"/>
            </p:custDataLst>
          </p:nvPr>
        </p:nvSpPr>
        <p:spPr/>
        <p:txBody>
          <a:bodyPr/>
          <a:lstStyle>
            <a:lvl1pPr>
              <a:defRPr/>
            </a:lvl1pPr>
          </a:lstStyle>
          <a:p>
            <a:pPr>
              <a:defRPr/>
            </a:pPr>
            <a:fld id="{432CCEBD-6419-416A-8999-257EA6385A9F}" type="slidenum">
              <a:rPr lang="de-DE" altLang="zh-CN"/>
              <a:pPr>
                <a:defRPr/>
              </a:pPr>
              <a:t>‹#›</a:t>
            </a:fld>
            <a:endParaRPr lang="de-DE" altLang="zh-CN"/>
          </a:p>
        </p:txBody>
      </p:sp>
      <p:sp>
        <p:nvSpPr>
          <p:cNvPr id="9"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0"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076733896"/>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showMasterSp="0" type="obj" preserve="1">
  <p:cSld name="Titel und Inhalt (16)">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206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206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idx="1"/>
          </p:nvPr>
        </p:nvSpPr>
        <p:spPr/>
        <p:txBody>
          <a:bodyPr>
            <a:normAutofit/>
          </a:bodyPr>
          <a:lstStyle>
            <a:lvl1pPr>
              <a:defRPr sz="1800"/>
            </a:lvl1pPr>
            <a:lvl2pPr>
              <a:defRPr sz="1800"/>
            </a:lvl2pPr>
            <a:lvl3pPr>
              <a:defRPr sz="1800"/>
            </a:lvl3pPr>
            <a:lvl4pPr>
              <a:defRPr sz="1800"/>
            </a:lvl4pPr>
            <a:lvl5pPr>
              <a:defRPr sz="1800"/>
            </a:lvl5pPr>
          </a:lstStyle>
          <a:p>
            <a:pPr lvl="0"/>
            <a:r>
              <a:rPr lang="de-DE" dirty="0" smtClean="0"/>
              <a:t>Textmasterformat bearbeiten</a:t>
            </a:r>
          </a:p>
          <a:p>
            <a:pPr lvl="1"/>
            <a:r>
              <a:rPr lang="de-DE" dirty="0" smtClean="0"/>
              <a:t>Zweite Ebene</a:t>
            </a:r>
          </a:p>
          <a:p>
            <a:pPr lvl="2"/>
            <a:r>
              <a:rPr lang="de-DE" dirty="0" smtClean="0"/>
              <a:t>Dritte Ebene</a:t>
            </a:r>
          </a:p>
          <a:p>
            <a:pPr lvl="3"/>
            <a:r>
              <a:rPr lang="de-DE" dirty="0" smtClean="0"/>
              <a:t>Vierte Ebene</a:t>
            </a:r>
          </a:p>
          <a:p>
            <a:pPr lvl="4"/>
            <a:r>
              <a:rPr lang="de-DE" dirty="0" smtClean="0"/>
              <a:t>Fünfte Ebene</a:t>
            </a:r>
            <a:endParaRPr lang="de-DE" dirty="0"/>
          </a:p>
        </p:txBody>
      </p:sp>
      <p:sp>
        <p:nvSpPr>
          <p:cNvPr id="10" name="SeitePlaz"/>
          <p:cNvSpPr>
            <a:spLocks noGrp="1"/>
          </p:cNvSpPr>
          <p:nvPr>
            <p:ph type="sldNum" sz="quarter" idx="10"/>
            <p:custDataLst>
              <p:tags r:id="rId7"/>
            </p:custDataLst>
          </p:nvPr>
        </p:nvSpPr>
        <p:spPr/>
        <p:txBody>
          <a:bodyPr/>
          <a:lstStyle>
            <a:lvl1pPr>
              <a:defRPr/>
            </a:lvl1pPr>
          </a:lstStyle>
          <a:p>
            <a:pPr>
              <a:defRPr/>
            </a:pPr>
            <a:fld id="{31552848-F43B-4077-BF85-A2A58B22D0D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682867406"/>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showMasterSp="0" type="fourObj" preserve="1">
  <p:cSld name="Titel und vier Inhalte (24)">
    <p:spTree>
      <p:nvGrpSpPr>
        <p:cNvPr id="1" name=""/>
        <p:cNvGrpSpPr/>
        <p:nvPr/>
      </p:nvGrpSpPr>
      <p:grpSpPr>
        <a:xfrm>
          <a:off x="0" y="0"/>
          <a:ext cx="0" cy="0"/>
          <a:chOff x="0" y="0"/>
          <a:chExt cx="0" cy="0"/>
        </a:xfrm>
      </p:grpSpPr>
      <p:graphicFrame>
        <p:nvGraphicFramePr>
          <p:cNvPr id="7"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308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9"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1"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2" name="Objekt 9"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308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sz="quarter"/>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6" name="Inhaltsplatzhalter 5"/>
          <p:cNvSpPr>
            <a:spLocks noGrp="1"/>
          </p:cNvSpPr>
          <p:nvPr>
            <p:ph sz="quarter" idx="4"/>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3" name="SeitePlaz"/>
          <p:cNvSpPr>
            <a:spLocks noGrp="1"/>
          </p:cNvSpPr>
          <p:nvPr>
            <p:ph type="sldNum" sz="quarter" idx="10"/>
            <p:custDataLst>
              <p:tags r:id="rId7"/>
            </p:custDataLst>
          </p:nvPr>
        </p:nvSpPr>
        <p:spPr/>
        <p:txBody>
          <a:bodyPr/>
          <a:lstStyle>
            <a:lvl1pPr>
              <a:defRPr/>
            </a:lvl1pPr>
          </a:lstStyle>
          <a:p>
            <a:pPr>
              <a:defRPr/>
            </a:pPr>
            <a:fld id="{DC205517-3FA1-4A4C-90DF-48D4D074F428}" type="slidenum">
              <a:rPr lang="de-DE" altLang="zh-CN"/>
              <a:pPr>
                <a:defRPr/>
              </a:pPr>
              <a:t>‹#›</a:t>
            </a:fld>
            <a:endParaRPr lang="de-DE" altLang="zh-CN"/>
          </a:p>
        </p:txBody>
      </p:sp>
      <p:sp>
        <p:nvSpPr>
          <p:cNvPr id="14"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5"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550787847"/>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showMasterSp="0" type="objOnly" preserve="1">
  <p:cSld name="Inhalt (15)">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410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5"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410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Inhaltsplatzhalter 1"/>
          <p:cNvSpPr>
            <a:spLocks noGrp="1"/>
          </p:cNvSpPr>
          <p:nvPr>
            <p:ph/>
          </p:nvPr>
        </p:nvSpPr>
        <p:spPr>
          <a:xfrm>
            <a:off x="215900" y="641350"/>
            <a:ext cx="8712200" cy="5838825"/>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3507D780-57B0-4084-A954-CC26DC5CB387}"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466237248"/>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showMasterSp="0" type="tbl" preserve="1">
  <p:cSld name="Titel und Tabelle (4)">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513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513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abellenplatzhalter 2"/>
          <p:cNvSpPr>
            <a:spLocks noGrp="1"/>
          </p:cNvSpPr>
          <p:nvPr>
            <p:ph type="tbl"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A9DF4DED-1ED4-4834-82FC-883CB8DAF68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139309443"/>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showMasterSp="0" type="dgm" preserve="1">
  <p:cSld name="Titel und Diagramm oder Organigramm (7)">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615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615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SmartArt-Platzhalter 2"/>
          <p:cNvSpPr>
            <a:spLocks noGrp="1"/>
          </p:cNvSpPr>
          <p:nvPr>
            <p:ph type="dgm"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F18E0C50-6806-43B2-8261-F099F6A99FE8}"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102690200"/>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showMasterSp="0" type="chart" preserve="1">
  <p:cSld name="Titel und Diagramm (8)">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718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718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53C9B83F-63D8-47EC-8A42-B3477BFEE6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334522399"/>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showMasterSp="0" type="txAndChart" preserve="1">
  <p:cSld name="Titel, Text und Diagramm (5)">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820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820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Diagrammplatzhalter 3"/>
          <p:cNvSpPr>
            <a:spLocks noGrp="1"/>
          </p:cNvSpPr>
          <p:nvPr>
            <p:ph type="ch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EDF0BDD4-4E89-447A-815A-5B1BB76B45DD}"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335854026"/>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showMasterSp="0" type="chartAndTx" preserve="1">
  <p:cSld name="Titel, Diagramm und Text (6)">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922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7922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93C19E4C-FC77-4E2F-983F-E09681F1D7A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246975496"/>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showMasterSp="0" type="titleOnly" preserve="1">
  <p:cSld name="Nur Titel (11)">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127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sp>
        <p:nvSpPr>
          <p:cNvPr id="5" name="Fix/20,99/0,6/3,8/3,8"/>
          <p:cNvSpPr>
            <a:spLocks noChangeAspect="1" noChangeArrowheads="1"/>
          </p:cNvSpPr>
          <p:nvPr userDrawn="1">
            <p:custDataLst>
              <p:tags r:id="rId4"/>
            </p:custDataLst>
          </p:nvPr>
        </p:nvSpPr>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defRPr/>
            </a:pPr>
            <a:endParaRPr lang="zh-CN" altLang="en-US" smtClean="0">
              <a:solidFill>
                <a:srgbClr val="000000"/>
              </a:solidFill>
            </a:endParaRPr>
          </a:p>
        </p:txBody>
      </p:sp>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1277" name="think-cell Folie" r:id="rId13" imgW="360" imgH="360" progId="TCLayout.ActiveDocument.1">
                  <p:embed/>
                </p:oleObj>
              </mc:Choice>
              <mc:Fallback>
                <p:oleObj name="think-cell Folie" r:id="rId13"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D21C310A-D7CD-419D-8B0D-C96147B53250}"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884811844"/>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showMasterSp="0" type="tx" preserve="1">
  <p:cSld name="Titel und Text (2)">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230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230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idx="1"/>
          </p:nvPr>
        </p:nvSpPr>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0" name="SeitePlaz"/>
          <p:cNvSpPr>
            <a:spLocks noGrp="1"/>
          </p:cNvSpPr>
          <p:nvPr>
            <p:ph type="sldNum" sz="quarter" idx="10"/>
            <p:custDataLst>
              <p:tags r:id="rId7"/>
            </p:custDataLst>
          </p:nvPr>
        </p:nvSpPr>
        <p:spPr/>
        <p:txBody>
          <a:bodyPr/>
          <a:lstStyle>
            <a:lvl1pPr>
              <a:defRPr/>
            </a:lvl1pPr>
          </a:lstStyle>
          <a:p>
            <a:pPr>
              <a:defRPr/>
            </a:pPr>
            <a:fld id="{5A45B0BE-0256-4446-A986-81E8446694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133530078"/>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showMasterSp="0" type="txAndObj" preserve="1">
  <p:cSld name="Titel, Text und Inhalt (1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332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332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1630C22-B4AC-40E6-96CB-0773FB905298}"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653376637"/>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showMasterSp="0" type="objAndTx" preserve="1">
  <p:cSld name="Titel, Inhalt und Text (14)">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434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434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452C0867-E63B-4BD5-9710-1CA1F2751C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872750042"/>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showMasterSp="0" type="txOverObj" preserve="1">
  <p:cSld name="Titel und Text über Inhalt (2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537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537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64919D17-DDAC-48E9-9FBB-077294A64CD7}"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373384203"/>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showMasterSp="0" type="objOverTx" preserve="1">
  <p:cSld name="Titel und Inhalt über Text (1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639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639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BEEFFEF0-B6F3-4194-9BC7-1C447213C35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686702779"/>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showMasterSp="0" type="twoColTx" preserve="1">
  <p:cSld name="Titel und zweispaltiger Text (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742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742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C4DBA7C6-DD3D-4D2A-BA24-772026151B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062868703"/>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showMasterSp="0" type="twoObjOverTx" preserve="1">
  <p:cSld name="Titel, zwei Inhalte über Text (23)">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844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844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CED48019-1DE9-473D-B25B-7B8C8CCCC7DD}"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443812969"/>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showMasterSp="0" type="txAndMedia" preserve="1">
  <p:cSld name="Titel, Text und Medienclip (17)">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946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946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Medienplatzhalter 3"/>
          <p:cNvSpPr>
            <a:spLocks noGrp="1"/>
          </p:cNvSpPr>
          <p:nvPr>
            <p:ph type="media"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814F081-AA0C-4B18-A131-2A0E9604F406}"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307614319"/>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showMasterSp="0" type="mediaAndTx" preserve="1">
  <p:cSld name="Titel, Medienclip und Text (18)">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049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049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Medienplatzhalter 2"/>
          <p:cNvSpPr>
            <a:spLocks noGrp="1"/>
          </p:cNvSpPr>
          <p:nvPr>
            <p:ph type="media"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E4F400B-E2C8-42D2-A58D-011EB0F9757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738678460"/>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showMasterSp="0" type="txAndClipArt" preserve="1">
  <p:cSld name="Titel, Text und ClipArt (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151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151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ClipArt-Platzhalter 3"/>
          <p:cNvSpPr>
            <a:spLocks noGrp="1"/>
          </p:cNvSpPr>
          <p:nvPr>
            <p:ph type="clip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579987B-B1E6-44FD-BD25-4E6377AD5BBB}"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831294379"/>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showMasterSp="0" type="clipArtAndTx" preserve="1">
  <p:cSld name="Titel, ClipArt und Text (1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254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254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ClipArt-Platzhalter 2"/>
          <p:cNvSpPr>
            <a:spLocks noGrp="1"/>
          </p:cNvSpPr>
          <p:nvPr>
            <p:ph type="clip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298B1272-DD73-4092-B48D-8F09AF2CF864}"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440300090"/>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showMasterSp="0" type="txAndTwoObj" preserve="1">
  <p:cSld name="Titel, Text und zwei Inhalte (21)">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356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356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FD6185C3-D978-44C0-B2DE-B79791170474}"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717036149"/>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showMasterSp="0" type="twoObjAndTx" preserve="1">
  <p:cSld name="Titel, zwei Inhalte und Text (22)">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458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458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433D8F07-1C88-4CBF-8EA8-22B08D097328}"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018291796"/>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showMasterSp="0" type="blank" preserve="1">
  <p:cSld name="Leer (12)">
    <p:spTree>
      <p:nvGrpSpPr>
        <p:cNvPr id="1" name=""/>
        <p:cNvGrpSpPr/>
        <p:nvPr/>
      </p:nvGrpSpPr>
      <p:grpSpPr>
        <a:xfrm>
          <a:off x="0" y="0"/>
          <a:ext cx="0" cy="0"/>
          <a:chOff x="0" y="0"/>
          <a:chExt cx="0" cy="0"/>
        </a:xfrm>
      </p:grpSpPr>
      <p:graphicFrame>
        <p:nvGraphicFramePr>
          <p:cNvPr id="2"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561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4"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6"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7" name="Objekt 4"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561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SeitePlaz"/>
          <p:cNvSpPr>
            <a:spLocks noGrp="1"/>
          </p:cNvSpPr>
          <p:nvPr>
            <p:ph type="sldNum" sz="quarter" idx="10"/>
            <p:custDataLst>
              <p:tags r:id="rId7"/>
            </p:custDataLst>
          </p:nvPr>
        </p:nvSpPr>
        <p:spPr/>
        <p:txBody>
          <a:bodyPr/>
          <a:lstStyle>
            <a:lvl1pPr>
              <a:defRPr/>
            </a:lvl1pPr>
          </a:lstStyle>
          <a:p>
            <a:pPr>
              <a:defRPr/>
            </a:pPr>
            <a:fld id="{432CCEBD-6419-416A-8999-257EA6385A9F}" type="slidenum">
              <a:rPr lang="de-DE" altLang="zh-CN"/>
              <a:pPr>
                <a:defRPr/>
              </a:pPr>
              <a:t>‹#›</a:t>
            </a:fld>
            <a:endParaRPr lang="de-DE" altLang="zh-CN"/>
          </a:p>
        </p:txBody>
      </p:sp>
      <p:sp>
        <p:nvSpPr>
          <p:cNvPr id="9"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0"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854636618"/>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showMasterSp="0" type="obj" preserve="1">
  <p:cSld name="Titel und Inhalt (16)">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663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663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idx="1"/>
          </p:nvPr>
        </p:nvSpPr>
        <p:spPr/>
        <p:txBody>
          <a:bodyPr>
            <a:normAutofit/>
          </a:bodyPr>
          <a:lstStyle>
            <a:lvl1pPr>
              <a:defRPr sz="1800"/>
            </a:lvl1pPr>
            <a:lvl2pPr>
              <a:defRPr sz="1800"/>
            </a:lvl2pPr>
            <a:lvl3pPr>
              <a:defRPr sz="1800"/>
            </a:lvl3pPr>
            <a:lvl4pPr>
              <a:defRPr sz="1800"/>
            </a:lvl4pPr>
            <a:lvl5pPr>
              <a:defRPr sz="1800"/>
            </a:lvl5pPr>
          </a:lstStyle>
          <a:p>
            <a:pPr lvl="0"/>
            <a:r>
              <a:rPr lang="de-DE" dirty="0" smtClean="0"/>
              <a:t>Textmasterformat bearbeiten</a:t>
            </a:r>
          </a:p>
          <a:p>
            <a:pPr lvl="1"/>
            <a:r>
              <a:rPr lang="de-DE" dirty="0" smtClean="0"/>
              <a:t>Zweite Ebene</a:t>
            </a:r>
          </a:p>
          <a:p>
            <a:pPr lvl="2"/>
            <a:r>
              <a:rPr lang="de-DE" dirty="0" smtClean="0"/>
              <a:t>Dritte Ebene</a:t>
            </a:r>
          </a:p>
          <a:p>
            <a:pPr lvl="3"/>
            <a:r>
              <a:rPr lang="de-DE" dirty="0" smtClean="0"/>
              <a:t>Vierte Ebene</a:t>
            </a:r>
          </a:p>
          <a:p>
            <a:pPr lvl="4"/>
            <a:r>
              <a:rPr lang="de-DE" dirty="0" smtClean="0"/>
              <a:t>Fünfte Ebene</a:t>
            </a:r>
            <a:endParaRPr lang="de-DE" dirty="0"/>
          </a:p>
        </p:txBody>
      </p:sp>
      <p:sp>
        <p:nvSpPr>
          <p:cNvPr id="10" name="SeitePlaz"/>
          <p:cNvSpPr>
            <a:spLocks noGrp="1"/>
          </p:cNvSpPr>
          <p:nvPr>
            <p:ph type="sldNum" sz="quarter" idx="10"/>
            <p:custDataLst>
              <p:tags r:id="rId7"/>
            </p:custDataLst>
          </p:nvPr>
        </p:nvSpPr>
        <p:spPr/>
        <p:txBody>
          <a:bodyPr/>
          <a:lstStyle>
            <a:lvl1pPr>
              <a:defRPr/>
            </a:lvl1pPr>
          </a:lstStyle>
          <a:p>
            <a:pPr>
              <a:defRPr/>
            </a:pPr>
            <a:fld id="{31552848-F43B-4077-BF85-A2A58B22D0D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762069678"/>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showMasterSp="0" type="fourObj" preserve="1">
  <p:cSld name="Titel und vier Inhalte (24)">
    <p:spTree>
      <p:nvGrpSpPr>
        <p:cNvPr id="1" name=""/>
        <p:cNvGrpSpPr/>
        <p:nvPr/>
      </p:nvGrpSpPr>
      <p:grpSpPr>
        <a:xfrm>
          <a:off x="0" y="0"/>
          <a:ext cx="0" cy="0"/>
          <a:chOff x="0" y="0"/>
          <a:chExt cx="0" cy="0"/>
        </a:xfrm>
      </p:grpSpPr>
      <p:graphicFrame>
        <p:nvGraphicFramePr>
          <p:cNvPr id="7"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766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9"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1"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2" name="Objekt 9"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766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sz="quarter"/>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6" name="Inhaltsplatzhalter 5"/>
          <p:cNvSpPr>
            <a:spLocks noGrp="1"/>
          </p:cNvSpPr>
          <p:nvPr>
            <p:ph sz="quarter" idx="4"/>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3" name="SeitePlaz"/>
          <p:cNvSpPr>
            <a:spLocks noGrp="1"/>
          </p:cNvSpPr>
          <p:nvPr>
            <p:ph type="sldNum" sz="quarter" idx="10"/>
            <p:custDataLst>
              <p:tags r:id="rId7"/>
            </p:custDataLst>
          </p:nvPr>
        </p:nvSpPr>
        <p:spPr/>
        <p:txBody>
          <a:bodyPr/>
          <a:lstStyle>
            <a:lvl1pPr>
              <a:defRPr/>
            </a:lvl1pPr>
          </a:lstStyle>
          <a:p>
            <a:pPr>
              <a:defRPr/>
            </a:pPr>
            <a:fld id="{DC205517-3FA1-4A4C-90DF-48D4D074F428}" type="slidenum">
              <a:rPr lang="de-DE" altLang="zh-CN"/>
              <a:pPr>
                <a:defRPr/>
              </a:pPr>
              <a:t>‹#›</a:t>
            </a:fld>
            <a:endParaRPr lang="de-DE" altLang="zh-CN"/>
          </a:p>
        </p:txBody>
      </p:sp>
      <p:sp>
        <p:nvSpPr>
          <p:cNvPr id="14"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5"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145533897"/>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showMasterSp="0" type="objOnly" preserve="1">
  <p:cSld name="Inhalt (15)">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868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5"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868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Inhaltsplatzhalter 1"/>
          <p:cNvSpPr>
            <a:spLocks noGrp="1"/>
          </p:cNvSpPr>
          <p:nvPr>
            <p:ph/>
          </p:nvPr>
        </p:nvSpPr>
        <p:spPr>
          <a:xfrm>
            <a:off x="215900" y="641350"/>
            <a:ext cx="8712200" cy="5838825"/>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3507D780-57B0-4084-A954-CC26DC5CB387}"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375561386"/>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showMasterSp="0" type="tbl" preserve="1">
  <p:cSld name="Titel und Tabelle (4)">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970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9970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abellenplatzhalter 2"/>
          <p:cNvSpPr>
            <a:spLocks noGrp="1"/>
          </p:cNvSpPr>
          <p:nvPr>
            <p:ph type="tbl"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A9DF4DED-1ED4-4834-82FC-883CB8DAF68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631339518"/>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showMasterSp="0" type="dgm" preserve="1">
  <p:cSld name="Titel und Diagramm oder Organigramm (7)">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073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073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SmartArt-Platzhalter 2"/>
          <p:cNvSpPr>
            <a:spLocks noGrp="1"/>
          </p:cNvSpPr>
          <p:nvPr>
            <p:ph type="dgm"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F18E0C50-6806-43B2-8261-F099F6A99FE8}"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815370134"/>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showMasterSp="0" type="chart" preserve="1">
  <p:cSld name="Titel und Diagramm (8)">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175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175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53C9B83F-63D8-47EC-8A42-B3477BFEE6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418057498"/>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showMasterSp="0" type="txAndChart" preserve="1">
  <p:cSld name="Titel, Text und Diagramm (5)">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278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278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Diagrammplatzhalter 3"/>
          <p:cNvSpPr>
            <a:spLocks noGrp="1"/>
          </p:cNvSpPr>
          <p:nvPr>
            <p:ph type="ch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EDF0BDD4-4E89-447A-815A-5B1BB76B45DD}"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23844455"/>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showMasterSp="0" type="chartAndTx" preserve="1">
  <p:cSld name="Titel, Diagramm und Text (6)">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380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380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93C19E4C-FC77-4E2F-983F-E09681F1D7A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808785646"/>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showMasterSp="0" type="titleOnly" preserve="1">
  <p:cSld name="Nur Titel (11)">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585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sp>
        <p:nvSpPr>
          <p:cNvPr id="5" name="Fix/20,99/0,6/3,8/3,8"/>
          <p:cNvSpPr>
            <a:spLocks noChangeAspect="1" noChangeArrowheads="1"/>
          </p:cNvSpPr>
          <p:nvPr userDrawn="1">
            <p:custDataLst>
              <p:tags r:id="rId4"/>
            </p:custDataLst>
          </p:nvPr>
        </p:nvSpPr>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defRPr/>
            </a:pPr>
            <a:endParaRPr lang="zh-CN" altLang="en-US" smtClean="0">
              <a:solidFill>
                <a:srgbClr val="000000"/>
              </a:solidFill>
            </a:endParaRPr>
          </a:p>
        </p:txBody>
      </p:sp>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5851" name="think-cell Folie" r:id="rId13" imgW="360" imgH="360" progId="TCLayout.ActiveDocument.1">
                  <p:embed/>
                </p:oleObj>
              </mc:Choice>
              <mc:Fallback>
                <p:oleObj name="think-cell Folie" r:id="rId13"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D21C310A-D7CD-419D-8B0D-C96147B53250}"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039618697"/>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showMasterSp="0" type="tx" preserve="1">
  <p:cSld name="Titel und Text (2)">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687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687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idx="1"/>
          </p:nvPr>
        </p:nvSpPr>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0" name="SeitePlaz"/>
          <p:cNvSpPr>
            <a:spLocks noGrp="1"/>
          </p:cNvSpPr>
          <p:nvPr>
            <p:ph type="sldNum" sz="quarter" idx="10"/>
            <p:custDataLst>
              <p:tags r:id="rId7"/>
            </p:custDataLst>
          </p:nvPr>
        </p:nvSpPr>
        <p:spPr/>
        <p:txBody>
          <a:bodyPr/>
          <a:lstStyle>
            <a:lvl1pPr>
              <a:defRPr/>
            </a:lvl1pPr>
          </a:lstStyle>
          <a:p>
            <a:pPr>
              <a:defRPr/>
            </a:pPr>
            <a:fld id="{5A45B0BE-0256-4446-A986-81E8446694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180350576"/>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showMasterSp="0" type="txAndObj" preserve="1">
  <p:cSld name="Titel, Text und Inhalt (1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789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789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1630C22-B4AC-40E6-96CB-0773FB905298}"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535579590"/>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showMasterSp="0" type="objAndTx" preserve="1">
  <p:cSld name="Titel, Inhalt und Text (14)">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892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892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452C0867-E63B-4BD5-9710-1CA1F2751C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423161498"/>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showMasterSp="0" type="txOverObj" preserve="1">
  <p:cSld name="Titel und Text über Inhalt (2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994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994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64919D17-DDAC-48E9-9FBB-077294A64CD7}"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50481068"/>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showMasterSp="0" type="objOverTx" preserve="1">
  <p:cSld name="Titel und Inhalt über Text (1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097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097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BEEFFEF0-B6F3-4194-9BC7-1C447213C35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615413494"/>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showMasterSp="0" type="twoColTx" preserve="1">
  <p:cSld name="Titel und zweispaltiger Text (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199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199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C4DBA7C6-DD3D-4D2A-BA24-772026151B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070477286"/>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showMasterSp="0" type="twoObjOverTx" preserve="1">
  <p:cSld name="Titel, zwei Inhalte über Text (23)">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301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301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CED48019-1DE9-473D-B25B-7B8C8CCCC7DD}"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691912148"/>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showMasterSp="0" type="txAndMedia" preserve="1">
  <p:cSld name="Titel, Text und Medienclip (17)">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404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404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Medienplatzhalter 3"/>
          <p:cNvSpPr>
            <a:spLocks noGrp="1"/>
          </p:cNvSpPr>
          <p:nvPr>
            <p:ph type="media"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814F081-AA0C-4B18-A131-2A0E9604F406}"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826404539"/>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showMasterSp="0" type="mediaAndTx" preserve="1">
  <p:cSld name="Titel, Medienclip und Text (18)">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506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506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Medienplatzhalter 2"/>
          <p:cNvSpPr>
            <a:spLocks noGrp="1"/>
          </p:cNvSpPr>
          <p:nvPr>
            <p:ph type="media"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E4F400B-E2C8-42D2-A58D-011EB0F9757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083620605"/>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showMasterSp="0" type="txAndClipArt" preserve="1">
  <p:cSld name="Titel, Text und ClipArt (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609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609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ClipArt-Platzhalter 3"/>
          <p:cNvSpPr>
            <a:spLocks noGrp="1"/>
          </p:cNvSpPr>
          <p:nvPr>
            <p:ph type="clip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579987B-B1E6-44FD-BD25-4E6377AD5BBB}"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860978818"/>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showMasterSp="0" type="clipArtAndTx" preserve="1">
  <p:cSld name="Titel, ClipArt und Text (1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711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711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ClipArt-Platzhalter 2"/>
          <p:cNvSpPr>
            <a:spLocks noGrp="1"/>
          </p:cNvSpPr>
          <p:nvPr>
            <p:ph type="clip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298B1272-DD73-4092-B48D-8F09AF2CF864}"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244822145"/>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showMasterSp="0" type="txAndTwoObj" preserve="1">
  <p:cSld name="Titel, Text und zwei Inhalte (21)">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813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813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FD6185C3-D978-44C0-B2DE-B79791170474}"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671179846"/>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showMasterSp="0" type="twoObjAndTx" preserve="1">
  <p:cSld name="Titel, zwei Inhalte und Text (22)">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916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1916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433D8F07-1C88-4CBF-8EA8-22B08D097328}"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590172466"/>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showMasterSp="0" type="blank" preserve="1">
  <p:cSld name="Leer (12)">
    <p:spTree>
      <p:nvGrpSpPr>
        <p:cNvPr id="1" name=""/>
        <p:cNvGrpSpPr/>
        <p:nvPr/>
      </p:nvGrpSpPr>
      <p:grpSpPr>
        <a:xfrm>
          <a:off x="0" y="0"/>
          <a:ext cx="0" cy="0"/>
          <a:chOff x="0" y="0"/>
          <a:chExt cx="0" cy="0"/>
        </a:xfrm>
      </p:grpSpPr>
      <p:graphicFrame>
        <p:nvGraphicFramePr>
          <p:cNvPr id="2"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018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4"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6"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7" name="Objekt 4"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018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SeitePlaz"/>
          <p:cNvSpPr>
            <a:spLocks noGrp="1"/>
          </p:cNvSpPr>
          <p:nvPr>
            <p:ph type="sldNum" sz="quarter" idx="10"/>
            <p:custDataLst>
              <p:tags r:id="rId7"/>
            </p:custDataLst>
          </p:nvPr>
        </p:nvSpPr>
        <p:spPr/>
        <p:txBody>
          <a:bodyPr/>
          <a:lstStyle>
            <a:lvl1pPr>
              <a:defRPr/>
            </a:lvl1pPr>
          </a:lstStyle>
          <a:p>
            <a:pPr>
              <a:defRPr/>
            </a:pPr>
            <a:fld id="{432CCEBD-6419-416A-8999-257EA6385A9F}" type="slidenum">
              <a:rPr lang="de-DE" altLang="zh-CN"/>
              <a:pPr>
                <a:defRPr/>
              </a:pPr>
              <a:t>‹#›</a:t>
            </a:fld>
            <a:endParaRPr lang="de-DE" altLang="zh-CN"/>
          </a:p>
        </p:txBody>
      </p:sp>
      <p:sp>
        <p:nvSpPr>
          <p:cNvPr id="9"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0"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531689324"/>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showMasterSp="0" type="obj" preserve="1">
  <p:cSld name="Titel und Inhalt (16)">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121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121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idx="1"/>
          </p:nvPr>
        </p:nvSpPr>
        <p:spPr/>
        <p:txBody>
          <a:bodyPr>
            <a:normAutofit/>
          </a:bodyPr>
          <a:lstStyle>
            <a:lvl1pPr>
              <a:defRPr sz="1800"/>
            </a:lvl1pPr>
            <a:lvl2pPr>
              <a:defRPr sz="1800"/>
            </a:lvl2pPr>
            <a:lvl3pPr>
              <a:defRPr sz="1800"/>
            </a:lvl3pPr>
            <a:lvl4pPr>
              <a:defRPr sz="1800"/>
            </a:lvl4pPr>
            <a:lvl5pPr>
              <a:defRPr sz="1800"/>
            </a:lvl5pPr>
          </a:lstStyle>
          <a:p>
            <a:pPr lvl="0"/>
            <a:r>
              <a:rPr lang="de-DE" dirty="0" smtClean="0"/>
              <a:t>Textmasterformat bearbeiten</a:t>
            </a:r>
          </a:p>
          <a:p>
            <a:pPr lvl="1"/>
            <a:r>
              <a:rPr lang="de-DE" dirty="0" smtClean="0"/>
              <a:t>Zweite Ebene</a:t>
            </a:r>
          </a:p>
          <a:p>
            <a:pPr lvl="2"/>
            <a:r>
              <a:rPr lang="de-DE" dirty="0" smtClean="0"/>
              <a:t>Dritte Ebene</a:t>
            </a:r>
          </a:p>
          <a:p>
            <a:pPr lvl="3"/>
            <a:r>
              <a:rPr lang="de-DE" dirty="0" smtClean="0"/>
              <a:t>Vierte Ebene</a:t>
            </a:r>
          </a:p>
          <a:p>
            <a:pPr lvl="4"/>
            <a:r>
              <a:rPr lang="de-DE" dirty="0" smtClean="0"/>
              <a:t>Fünfte Ebene</a:t>
            </a:r>
            <a:endParaRPr lang="de-DE" dirty="0"/>
          </a:p>
        </p:txBody>
      </p:sp>
      <p:sp>
        <p:nvSpPr>
          <p:cNvPr id="10" name="SeitePlaz"/>
          <p:cNvSpPr>
            <a:spLocks noGrp="1"/>
          </p:cNvSpPr>
          <p:nvPr>
            <p:ph type="sldNum" sz="quarter" idx="10"/>
            <p:custDataLst>
              <p:tags r:id="rId7"/>
            </p:custDataLst>
          </p:nvPr>
        </p:nvSpPr>
        <p:spPr/>
        <p:txBody>
          <a:bodyPr/>
          <a:lstStyle>
            <a:lvl1pPr>
              <a:defRPr/>
            </a:lvl1pPr>
          </a:lstStyle>
          <a:p>
            <a:pPr>
              <a:defRPr/>
            </a:pPr>
            <a:fld id="{31552848-F43B-4077-BF85-A2A58B22D0D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912272207"/>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showMasterSp="0" type="fourObj" preserve="1">
  <p:cSld name="Titel und vier Inhalte (24)">
    <p:spTree>
      <p:nvGrpSpPr>
        <p:cNvPr id="1" name=""/>
        <p:cNvGrpSpPr/>
        <p:nvPr/>
      </p:nvGrpSpPr>
      <p:grpSpPr>
        <a:xfrm>
          <a:off x="0" y="0"/>
          <a:ext cx="0" cy="0"/>
          <a:chOff x="0" y="0"/>
          <a:chExt cx="0" cy="0"/>
        </a:xfrm>
      </p:grpSpPr>
      <p:graphicFrame>
        <p:nvGraphicFramePr>
          <p:cNvPr id="7"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223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9"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1"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2" name="Objekt 9"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223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sz="quarter"/>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6" name="Inhaltsplatzhalter 5"/>
          <p:cNvSpPr>
            <a:spLocks noGrp="1"/>
          </p:cNvSpPr>
          <p:nvPr>
            <p:ph sz="quarter" idx="4"/>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3" name="SeitePlaz"/>
          <p:cNvSpPr>
            <a:spLocks noGrp="1"/>
          </p:cNvSpPr>
          <p:nvPr>
            <p:ph type="sldNum" sz="quarter" idx="10"/>
            <p:custDataLst>
              <p:tags r:id="rId7"/>
            </p:custDataLst>
          </p:nvPr>
        </p:nvSpPr>
        <p:spPr/>
        <p:txBody>
          <a:bodyPr/>
          <a:lstStyle>
            <a:lvl1pPr>
              <a:defRPr/>
            </a:lvl1pPr>
          </a:lstStyle>
          <a:p>
            <a:pPr>
              <a:defRPr/>
            </a:pPr>
            <a:fld id="{DC205517-3FA1-4A4C-90DF-48D4D074F428}" type="slidenum">
              <a:rPr lang="de-DE" altLang="zh-CN"/>
              <a:pPr>
                <a:defRPr/>
              </a:pPr>
              <a:t>‹#›</a:t>
            </a:fld>
            <a:endParaRPr lang="de-DE" altLang="zh-CN"/>
          </a:p>
        </p:txBody>
      </p:sp>
      <p:sp>
        <p:nvSpPr>
          <p:cNvPr id="14"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5"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973169647"/>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showMasterSp="0" type="objOnly" preserve="1">
  <p:cSld name="Inhalt (15)">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325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5"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325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Inhaltsplatzhalter 1"/>
          <p:cNvSpPr>
            <a:spLocks noGrp="1"/>
          </p:cNvSpPr>
          <p:nvPr>
            <p:ph/>
          </p:nvPr>
        </p:nvSpPr>
        <p:spPr>
          <a:xfrm>
            <a:off x="215900" y="641350"/>
            <a:ext cx="8712200" cy="5838825"/>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3507D780-57B0-4084-A954-CC26DC5CB387}"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868337438"/>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showMasterSp="0" type="tbl" preserve="1">
  <p:cSld name="Titel und Tabelle (4)">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428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428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abellenplatzhalter 2"/>
          <p:cNvSpPr>
            <a:spLocks noGrp="1"/>
          </p:cNvSpPr>
          <p:nvPr>
            <p:ph type="tbl"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A9DF4DED-1ED4-4834-82FC-883CB8DAF68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496221452"/>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showMasterSp="0" type="dgm" preserve="1">
  <p:cSld name="Titel und Diagramm oder Organigramm (7)">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530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530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SmartArt-Platzhalter 2"/>
          <p:cNvSpPr>
            <a:spLocks noGrp="1"/>
          </p:cNvSpPr>
          <p:nvPr>
            <p:ph type="dgm"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F18E0C50-6806-43B2-8261-F099F6A99FE8}"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95337390"/>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showMasterSp="0" type="chart" preserve="1">
  <p:cSld name="Titel und Diagramm (8)">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633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633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53C9B83F-63D8-47EC-8A42-B3477BFEE6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051283384"/>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showMasterSp="0" type="txAndChart" preserve="1">
  <p:cSld name="Titel, Text und Diagramm (5)">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735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735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Diagrammplatzhalter 3"/>
          <p:cNvSpPr>
            <a:spLocks noGrp="1"/>
          </p:cNvSpPr>
          <p:nvPr>
            <p:ph type="ch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EDF0BDD4-4E89-447A-815A-5B1BB76B45DD}"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842127795"/>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showMasterSp="0" type="chartAndTx" preserve="1">
  <p:cSld name="Titel, Diagramm und Text (6)">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837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837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93C19E4C-FC77-4E2F-983F-E09681F1D7A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187937870"/>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showMasterSp="0" type="titleOnly" preserve="1">
  <p:cSld name="Nur Titel (11)">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042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sp>
        <p:nvSpPr>
          <p:cNvPr id="5" name="Fix/20,99/0,6/3,8/3,8"/>
          <p:cNvSpPr>
            <a:spLocks noChangeAspect="1" noChangeArrowheads="1"/>
          </p:cNvSpPr>
          <p:nvPr userDrawn="1">
            <p:custDataLst>
              <p:tags r:id="rId4"/>
            </p:custDataLst>
          </p:nvPr>
        </p:nvSpPr>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defRPr/>
            </a:pPr>
            <a:endParaRPr lang="zh-CN" altLang="en-US" smtClean="0">
              <a:solidFill>
                <a:srgbClr val="000000"/>
              </a:solidFill>
            </a:endParaRPr>
          </a:p>
        </p:txBody>
      </p:sp>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0427" name="think-cell Folie" r:id="rId13" imgW="360" imgH="360" progId="TCLayout.ActiveDocument.1">
                  <p:embed/>
                </p:oleObj>
              </mc:Choice>
              <mc:Fallback>
                <p:oleObj name="think-cell Folie" r:id="rId13"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D21C310A-D7CD-419D-8B0D-C96147B53250}"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78731902"/>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showMasterSp="0" type="tx" preserve="1">
  <p:cSld name="Titel und Text (2)">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145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145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idx="1"/>
          </p:nvPr>
        </p:nvSpPr>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0" name="SeitePlaz"/>
          <p:cNvSpPr>
            <a:spLocks noGrp="1"/>
          </p:cNvSpPr>
          <p:nvPr>
            <p:ph type="sldNum" sz="quarter" idx="10"/>
            <p:custDataLst>
              <p:tags r:id="rId7"/>
            </p:custDataLst>
          </p:nvPr>
        </p:nvSpPr>
        <p:spPr/>
        <p:txBody>
          <a:bodyPr/>
          <a:lstStyle>
            <a:lvl1pPr>
              <a:defRPr/>
            </a:lvl1pPr>
          </a:lstStyle>
          <a:p>
            <a:pPr>
              <a:defRPr/>
            </a:pPr>
            <a:fld id="{5A45B0BE-0256-4446-A986-81E8446694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729592161"/>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showMasterSp="0" type="txAndObj" preserve="1">
  <p:cSld name="Titel, Text und Inhalt (1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247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247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1630C22-B4AC-40E6-96CB-0773FB905298}"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790849096"/>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showMasterSp="0" type="objAndTx" preserve="1">
  <p:cSld name="Titel, Inhalt und Text (14)">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349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349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452C0867-E63B-4BD5-9710-1CA1F2751C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514033752"/>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showMasterSp="0" type="txOverObj" preserve="1">
  <p:cSld name="Titel und Text über Inhalt (2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452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452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64919D17-DDAC-48E9-9FBB-077294A64CD7}"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127616632"/>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showMasterSp="0" type="objOverTx" preserve="1">
  <p:cSld name="Titel und Inhalt über Text (1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554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554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half" idx="1"/>
          </p:nvPr>
        </p:nvSpPr>
        <p:spPr>
          <a:xfrm>
            <a:off x="215900" y="1871663"/>
            <a:ext cx="87122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BEEFFEF0-B6F3-4194-9BC7-1C447213C35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230846325"/>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showMasterSp="0" type="twoColTx" preserve="1">
  <p:cSld name="Titel und zweispaltiger Text (3)">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657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657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TextPlaz"/>
          <p:cNvSpPr>
            <a:spLocks noGrp="1"/>
          </p:cNvSpPr>
          <p:nvPr>
            <p:ph type="body" sz="half" idx="2"/>
          </p:nvPr>
        </p:nvSpPr>
        <p:spPr>
          <a:xfrm>
            <a:off x="4648200" y="1871663"/>
            <a:ext cx="4279900" cy="46085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C4DBA7C6-DD3D-4D2A-BA24-772026151BA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28006102"/>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showMasterSp="0" type="twoObjOverTx" preserve="1">
  <p:cSld name="Titel, zwei Inhalte über Text (23)">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759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759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215900" y="4251325"/>
            <a:ext cx="87122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CED48019-1DE9-473D-B25B-7B8C8CCCC7DD}"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413507083"/>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showMasterSp="0" type="txAndMedia" preserve="1">
  <p:cSld name="Titel, Text und Medienclip (17)">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861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861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Medienplatzhalter 3"/>
          <p:cNvSpPr>
            <a:spLocks noGrp="1"/>
          </p:cNvSpPr>
          <p:nvPr>
            <p:ph type="media"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814F081-AA0C-4B18-A131-2A0E9604F406}"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698741226"/>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showMasterSp="0" type="mediaAndTx" preserve="1">
  <p:cSld name="Titel, Medienclip und Text (18)">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964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3964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Medienplatzhalter 2"/>
          <p:cNvSpPr>
            <a:spLocks noGrp="1"/>
          </p:cNvSpPr>
          <p:nvPr>
            <p:ph type="media"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7E4F400B-E2C8-42D2-A58D-011EB0F9757F}"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971878630"/>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showMasterSp="0" type="txAndClipArt" preserve="1">
  <p:cSld name="Titel, Text und ClipArt (9)">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066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066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ClipArt-Platzhalter 3"/>
          <p:cNvSpPr>
            <a:spLocks noGrp="1"/>
          </p:cNvSpPr>
          <p:nvPr>
            <p:ph type="clip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7579987B-B1E6-44FD-BD25-4E6377AD5BBB}"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674037792"/>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showMasterSp="0" type="clipArtAndTx" preserve="1">
  <p:cSld name="Titel, ClipArt und Text (10)">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169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169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ClipArt-Platzhalter 2"/>
          <p:cNvSpPr>
            <a:spLocks noGrp="1"/>
          </p:cNvSpPr>
          <p:nvPr>
            <p:ph type="clip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298B1272-DD73-4092-B48D-8F09AF2CF864}"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043233921"/>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showMasterSp="0" type="txAndTwoObj" preserve="1">
  <p:cSld name="Titel, Text und zwei Inhalte (21)">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271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271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FD6185C3-D978-44C0-B2DE-B79791170474}"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736675189"/>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showMasterSp="0" type="twoObjAndTx" preserve="1">
  <p:cSld name="Titel, zwei Inhalte und Text (22)">
    <p:spTree>
      <p:nvGrpSpPr>
        <p:cNvPr id="1" name=""/>
        <p:cNvGrpSpPr/>
        <p:nvPr/>
      </p:nvGrpSpPr>
      <p:grpSpPr>
        <a:xfrm>
          <a:off x="0" y="0"/>
          <a:ext cx="0" cy="0"/>
          <a:chOff x="0" y="0"/>
          <a:chExt cx="0" cy="0"/>
        </a:xfrm>
      </p:grpSpPr>
      <p:graphicFrame>
        <p:nvGraphicFramePr>
          <p:cNvPr id="6"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373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8"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0"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1" name="Objekt 8"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373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TextPlaz"/>
          <p:cNvSpPr>
            <a:spLocks noGrp="1"/>
          </p:cNvSpPr>
          <p:nvPr>
            <p:ph type="body" sz="half" idx="3"/>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2" name="SeitePlaz"/>
          <p:cNvSpPr>
            <a:spLocks noGrp="1"/>
          </p:cNvSpPr>
          <p:nvPr>
            <p:ph type="sldNum" sz="quarter" idx="10"/>
            <p:custDataLst>
              <p:tags r:id="rId7"/>
            </p:custDataLst>
          </p:nvPr>
        </p:nvSpPr>
        <p:spPr/>
        <p:txBody>
          <a:bodyPr/>
          <a:lstStyle>
            <a:lvl1pPr>
              <a:defRPr/>
            </a:lvl1pPr>
          </a:lstStyle>
          <a:p>
            <a:pPr>
              <a:defRPr/>
            </a:pPr>
            <a:fld id="{433D8F07-1C88-4CBF-8EA8-22B08D097328}" type="slidenum">
              <a:rPr lang="de-DE" altLang="zh-CN"/>
              <a:pPr>
                <a:defRPr/>
              </a:pPr>
              <a:t>‹#›</a:t>
            </a:fld>
            <a:endParaRPr lang="de-DE" altLang="zh-CN"/>
          </a:p>
        </p:txBody>
      </p:sp>
      <p:sp>
        <p:nvSpPr>
          <p:cNvPr id="13"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4"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015514234"/>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showMasterSp="0" type="blank" preserve="1">
  <p:cSld name="Leer (12)">
    <p:spTree>
      <p:nvGrpSpPr>
        <p:cNvPr id="1" name=""/>
        <p:cNvGrpSpPr/>
        <p:nvPr/>
      </p:nvGrpSpPr>
      <p:grpSpPr>
        <a:xfrm>
          <a:off x="0" y="0"/>
          <a:ext cx="0" cy="0"/>
          <a:chOff x="0" y="0"/>
          <a:chExt cx="0" cy="0"/>
        </a:xfrm>
      </p:grpSpPr>
      <p:graphicFrame>
        <p:nvGraphicFramePr>
          <p:cNvPr id="2"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476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4"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6"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7" name="Objekt 4"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476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SeitePlaz"/>
          <p:cNvSpPr>
            <a:spLocks noGrp="1"/>
          </p:cNvSpPr>
          <p:nvPr>
            <p:ph type="sldNum" sz="quarter" idx="10"/>
            <p:custDataLst>
              <p:tags r:id="rId7"/>
            </p:custDataLst>
          </p:nvPr>
        </p:nvSpPr>
        <p:spPr/>
        <p:txBody>
          <a:bodyPr/>
          <a:lstStyle>
            <a:lvl1pPr>
              <a:defRPr/>
            </a:lvl1pPr>
          </a:lstStyle>
          <a:p>
            <a:pPr>
              <a:defRPr/>
            </a:pPr>
            <a:fld id="{432CCEBD-6419-416A-8999-257EA6385A9F}" type="slidenum">
              <a:rPr lang="de-DE" altLang="zh-CN"/>
              <a:pPr>
                <a:defRPr/>
              </a:pPr>
              <a:t>‹#›</a:t>
            </a:fld>
            <a:endParaRPr lang="de-DE" altLang="zh-CN"/>
          </a:p>
        </p:txBody>
      </p:sp>
      <p:sp>
        <p:nvSpPr>
          <p:cNvPr id="9"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0"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08048825"/>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showMasterSp="0" type="obj" preserve="1">
  <p:cSld name="Titel und Inhalt (16)">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578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578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idx="1"/>
          </p:nvPr>
        </p:nvSpPr>
        <p:spPr/>
        <p:txBody>
          <a:bodyPr>
            <a:normAutofit/>
          </a:bodyPr>
          <a:lstStyle>
            <a:lvl1pPr>
              <a:defRPr sz="1800"/>
            </a:lvl1pPr>
            <a:lvl2pPr>
              <a:defRPr sz="1800"/>
            </a:lvl2pPr>
            <a:lvl3pPr>
              <a:defRPr sz="1800"/>
            </a:lvl3pPr>
            <a:lvl4pPr>
              <a:defRPr sz="1800"/>
            </a:lvl4pPr>
            <a:lvl5pPr>
              <a:defRPr sz="1800"/>
            </a:lvl5pPr>
          </a:lstStyle>
          <a:p>
            <a:pPr lvl="0"/>
            <a:r>
              <a:rPr lang="de-DE" dirty="0" smtClean="0"/>
              <a:t>Textmasterformat bearbeiten</a:t>
            </a:r>
          </a:p>
          <a:p>
            <a:pPr lvl="1"/>
            <a:r>
              <a:rPr lang="de-DE" dirty="0" smtClean="0"/>
              <a:t>Zweite Ebene</a:t>
            </a:r>
          </a:p>
          <a:p>
            <a:pPr lvl="2"/>
            <a:r>
              <a:rPr lang="de-DE" dirty="0" smtClean="0"/>
              <a:t>Dritte Ebene</a:t>
            </a:r>
          </a:p>
          <a:p>
            <a:pPr lvl="3"/>
            <a:r>
              <a:rPr lang="de-DE" dirty="0" smtClean="0"/>
              <a:t>Vierte Ebene</a:t>
            </a:r>
          </a:p>
          <a:p>
            <a:pPr lvl="4"/>
            <a:r>
              <a:rPr lang="de-DE" dirty="0" smtClean="0"/>
              <a:t>Fünfte Ebene</a:t>
            </a:r>
            <a:endParaRPr lang="de-DE" dirty="0"/>
          </a:p>
        </p:txBody>
      </p:sp>
      <p:sp>
        <p:nvSpPr>
          <p:cNvPr id="10" name="SeitePlaz"/>
          <p:cNvSpPr>
            <a:spLocks noGrp="1"/>
          </p:cNvSpPr>
          <p:nvPr>
            <p:ph type="sldNum" sz="quarter" idx="10"/>
            <p:custDataLst>
              <p:tags r:id="rId7"/>
            </p:custDataLst>
          </p:nvPr>
        </p:nvSpPr>
        <p:spPr/>
        <p:txBody>
          <a:bodyPr/>
          <a:lstStyle>
            <a:lvl1pPr>
              <a:defRPr/>
            </a:lvl1pPr>
          </a:lstStyle>
          <a:p>
            <a:pPr>
              <a:defRPr/>
            </a:pPr>
            <a:fld id="{31552848-F43B-4077-BF85-A2A58B22D0D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635755375"/>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showMasterSp="0" type="fourObj" preserve="1">
  <p:cSld name="Titel und vier Inhalte (24)">
    <p:spTree>
      <p:nvGrpSpPr>
        <p:cNvPr id="1" name=""/>
        <p:cNvGrpSpPr/>
        <p:nvPr/>
      </p:nvGrpSpPr>
      <p:grpSpPr>
        <a:xfrm>
          <a:off x="0" y="0"/>
          <a:ext cx="0" cy="0"/>
          <a:chOff x="0" y="0"/>
          <a:chExt cx="0" cy="0"/>
        </a:xfrm>
      </p:grpSpPr>
      <p:graphicFrame>
        <p:nvGraphicFramePr>
          <p:cNvPr id="7"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681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9"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11"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2" name="Objekt 9"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681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sz="quarter"/>
          </p:nvPr>
        </p:nvSpPr>
        <p:spPr/>
        <p:txBody>
          <a:bodyPr/>
          <a:lstStyle>
            <a:lvl1pPr>
              <a:defRPr/>
            </a:lvl1pPr>
          </a:lstStyle>
          <a:p>
            <a:r>
              <a:rPr lang="de-DE" smtClean="0"/>
              <a:t>Titelmasterformat durch Klicken bearbeiten</a:t>
            </a:r>
            <a:endParaRPr lang="de-DE"/>
          </a:p>
        </p:txBody>
      </p:sp>
      <p:sp>
        <p:nvSpPr>
          <p:cNvPr id="3" name="Inhaltsplatzhalter 2"/>
          <p:cNvSpPr>
            <a:spLocks noGrp="1"/>
          </p:cNvSpPr>
          <p:nvPr>
            <p:ph sz="quarter" idx="1"/>
          </p:nvPr>
        </p:nvSpPr>
        <p:spPr>
          <a:xfrm>
            <a:off x="2159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Inhaltsplatzhalter 3"/>
          <p:cNvSpPr>
            <a:spLocks noGrp="1"/>
          </p:cNvSpPr>
          <p:nvPr>
            <p:ph sz="quarter" idx="2"/>
          </p:nvPr>
        </p:nvSpPr>
        <p:spPr>
          <a:xfrm>
            <a:off x="4648200" y="1871663"/>
            <a:ext cx="4279900" cy="222726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5" name="Inhaltsplatzhalter 4"/>
          <p:cNvSpPr>
            <a:spLocks noGrp="1"/>
          </p:cNvSpPr>
          <p:nvPr>
            <p:ph sz="quarter" idx="3"/>
          </p:nvPr>
        </p:nvSpPr>
        <p:spPr>
          <a:xfrm>
            <a:off x="2159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6" name="Inhaltsplatzhalter 5"/>
          <p:cNvSpPr>
            <a:spLocks noGrp="1"/>
          </p:cNvSpPr>
          <p:nvPr>
            <p:ph sz="quarter" idx="4"/>
          </p:nvPr>
        </p:nvSpPr>
        <p:spPr>
          <a:xfrm>
            <a:off x="4648200" y="4251325"/>
            <a:ext cx="4279900" cy="2228850"/>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3" name="SeitePlaz"/>
          <p:cNvSpPr>
            <a:spLocks noGrp="1"/>
          </p:cNvSpPr>
          <p:nvPr>
            <p:ph type="sldNum" sz="quarter" idx="10"/>
            <p:custDataLst>
              <p:tags r:id="rId7"/>
            </p:custDataLst>
          </p:nvPr>
        </p:nvSpPr>
        <p:spPr/>
        <p:txBody>
          <a:bodyPr/>
          <a:lstStyle>
            <a:lvl1pPr>
              <a:defRPr/>
            </a:lvl1pPr>
          </a:lstStyle>
          <a:p>
            <a:pPr>
              <a:defRPr/>
            </a:pPr>
            <a:fld id="{DC205517-3FA1-4A4C-90DF-48D4D074F428}" type="slidenum">
              <a:rPr lang="de-DE" altLang="zh-CN"/>
              <a:pPr>
                <a:defRPr/>
              </a:pPr>
              <a:t>‹#›</a:t>
            </a:fld>
            <a:endParaRPr lang="de-DE" altLang="zh-CN"/>
          </a:p>
        </p:txBody>
      </p:sp>
      <p:sp>
        <p:nvSpPr>
          <p:cNvPr id="14"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5"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703423641"/>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showMasterSp="0" type="objOnly" preserve="1">
  <p:cSld name="Inhalt (15)">
    <p:spTree>
      <p:nvGrpSpPr>
        <p:cNvPr id="1" name=""/>
        <p:cNvGrpSpPr/>
        <p:nvPr/>
      </p:nvGrpSpPr>
      <p:grpSpPr>
        <a:xfrm>
          <a:off x="0" y="0"/>
          <a:ext cx="0" cy="0"/>
          <a:chOff x="0" y="0"/>
          <a:chExt cx="0" cy="0"/>
        </a:xfrm>
      </p:grpSpPr>
      <p:graphicFrame>
        <p:nvGraphicFramePr>
          <p:cNvPr id="3"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783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5"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7"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8" name="Objekt 5"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783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Inhaltsplatzhalter 1"/>
          <p:cNvSpPr>
            <a:spLocks noGrp="1"/>
          </p:cNvSpPr>
          <p:nvPr>
            <p:ph/>
          </p:nvPr>
        </p:nvSpPr>
        <p:spPr>
          <a:xfrm>
            <a:off x="215900" y="641350"/>
            <a:ext cx="8712200" cy="5838825"/>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9" name="SeitePlaz"/>
          <p:cNvSpPr>
            <a:spLocks noGrp="1"/>
          </p:cNvSpPr>
          <p:nvPr>
            <p:ph type="sldNum" sz="quarter" idx="10"/>
            <p:custDataLst>
              <p:tags r:id="rId7"/>
            </p:custDataLst>
          </p:nvPr>
        </p:nvSpPr>
        <p:spPr/>
        <p:txBody>
          <a:bodyPr/>
          <a:lstStyle>
            <a:lvl1pPr>
              <a:defRPr/>
            </a:lvl1pPr>
          </a:lstStyle>
          <a:p>
            <a:pPr>
              <a:defRPr/>
            </a:pPr>
            <a:fld id="{3507D780-57B0-4084-A954-CC26DC5CB387}" type="slidenum">
              <a:rPr lang="de-DE" altLang="zh-CN"/>
              <a:pPr>
                <a:defRPr/>
              </a:pPr>
              <a:t>‹#›</a:t>
            </a:fld>
            <a:endParaRPr lang="de-DE" altLang="zh-CN"/>
          </a:p>
        </p:txBody>
      </p:sp>
      <p:sp>
        <p:nvSpPr>
          <p:cNvPr id="10"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1"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4145317590"/>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showMasterSp="0" type="tbl" preserve="1">
  <p:cSld name="Titel und Tabelle (4)">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8858"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8859"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abellenplatzhalter 2"/>
          <p:cNvSpPr>
            <a:spLocks noGrp="1"/>
          </p:cNvSpPr>
          <p:nvPr>
            <p:ph type="tbl"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A9DF4DED-1ED4-4834-82FC-883CB8DAF687}"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3946428080"/>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showMasterSp="0" type="dgm" preserve="1">
  <p:cSld name="Titel und Diagramm oder Organigramm (7)">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9882"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49883"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SmartArt-Platzhalter 2"/>
          <p:cNvSpPr>
            <a:spLocks noGrp="1"/>
          </p:cNvSpPr>
          <p:nvPr>
            <p:ph type="dgm"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F18E0C50-6806-43B2-8261-F099F6A99FE8}"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042933675"/>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showMasterSp="0" type="chart" preserve="1">
  <p:cSld name="Titel und Diagramm (8)">
    <p:spTree>
      <p:nvGrpSpPr>
        <p:cNvPr id="1" name=""/>
        <p:cNvGrpSpPr/>
        <p:nvPr/>
      </p:nvGrpSpPr>
      <p:grpSpPr>
        <a:xfrm>
          <a:off x="0" y="0"/>
          <a:ext cx="0" cy="0"/>
          <a:chOff x="0" y="0"/>
          <a:chExt cx="0" cy="0"/>
        </a:xfrm>
      </p:grpSpPr>
      <p:graphicFrame>
        <p:nvGraphicFramePr>
          <p:cNvPr id="4"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50906"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6"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8"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9" name="Objekt 6"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50907"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idx="1"/>
          </p:nvPr>
        </p:nvSpPr>
        <p:spPr/>
        <p:txBody>
          <a:bodyPr rtlCol="0">
            <a:normAutofit/>
          </a:bodyPr>
          <a:lstStyle/>
          <a:p>
            <a:pPr lvl="0"/>
            <a:endParaRPr lang="de-DE" noProof="0"/>
          </a:p>
        </p:txBody>
      </p:sp>
      <p:sp>
        <p:nvSpPr>
          <p:cNvPr id="10" name="SeitePlaz"/>
          <p:cNvSpPr>
            <a:spLocks noGrp="1"/>
          </p:cNvSpPr>
          <p:nvPr>
            <p:ph type="sldNum" sz="quarter" idx="10"/>
            <p:custDataLst>
              <p:tags r:id="rId7"/>
            </p:custDataLst>
          </p:nvPr>
        </p:nvSpPr>
        <p:spPr/>
        <p:txBody>
          <a:bodyPr/>
          <a:lstStyle>
            <a:lvl1pPr>
              <a:defRPr/>
            </a:lvl1pPr>
          </a:lstStyle>
          <a:p>
            <a:pPr>
              <a:defRPr/>
            </a:pPr>
            <a:fld id="{53C9B83F-63D8-47EC-8A42-B3477BFEE6AE}" type="slidenum">
              <a:rPr lang="de-DE" altLang="zh-CN"/>
              <a:pPr>
                <a:defRPr/>
              </a:pPr>
              <a:t>‹#›</a:t>
            </a:fld>
            <a:endParaRPr lang="de-DE" altLang="zh-CN"/>
          </a:p>
        </p:txBody>
      </p:sp>
      <p:sp>
        <p:nvSpPr>
          <p:cNvPr id="11"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2"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054968848"/>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showMasterSp="0" type="txAndChart" preserve="1">
  <p:cSld name="Titel, Text und Diagramm (5)">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51930"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51931"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TextPlaz"/>
          <p:cNvSpPr>
            <a:spLocks noGrp="1"/>
          </p:cNvSpPr>
          <p:nvPr>
            <p:ph type="body" sz="half" idx="1"/>
          </p:nvPr>
        </p:nvSpPr>
        <p:spPr>
          <a:xfrm>
            <a:off x="2159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4" name="Diagrammplatzhalter 3"/>
          <p:cNvSpPr>
            <a:spLocks noGrp="1"/>
          </p:cNvSpPr>
          <p:nvPr>
            <p:ph type="chart" sz="half" idx="2"/>
          </p:nvPr>
        </p:nvSpPr>
        <p:spPr>
          <a:xfrm>
            <a:off x="4648200" y="1871663"/>
            <a:ext cx="4279900" cy="4608512"/>
          </a:xfrm>
        </p:spPr>
        <p:txBody>
          <a:bodyPr rtlCol="0">
            <a:normAutofit/>
          </a:bodyPr>
          <a:lstStyle/>
          <a:p>
            <a:pPr lvl="0"/>
            <a:endParaRPr lang="de-DE" noProof="0"/>
          </a:p>
        </p:txBody>
      </p:sp>
      <p:sp>
        <p:nvSpPr>
          <p:cNvPr id="11" name="SeitePlaz"/>
          <p:cNvSpPr>
            <a:spLocks noGrp="1"/>
          </p:cNvSpPr>
          <p:nvPr>
            <p:ph type="sldNum" sz="quarter" idx="10"/>
            <p:custDataLst>
              <p:tags r:id="rId7"/>
            </p:custDataLst>
          </p:nvPr>
        </p:nvSpPr>
        <p:spPr/>
        <p:txBody>
          <a:bodyPr/>
          <a:lstStyle>
            <a:lvl1pPr>
              <a:defRPr/>
            </a:lvl1pPr>
          </a:lstStyle>
          <a:p>
            <a:pPr>
              <a:defRPr/>
            </a:pPr>
            <a:fld id="{EDF0BDD4-4E89-447A-815A-5B1BB76B45DD}"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212997908"/>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showMasterSp="0" type="chartAndTx" preserve="1">
  <p:cSld name="Titel, Diagramm und Text (6)">
    <p:spTree>
      <p:nvGrpSpPr>
        <p:cNvPr id="1" name=""/>
        <p:cNvGrpSpPr/>
        <p:nvPr/>
      </p:nvGrpSpPr>
      <p:grpSpPr>
        <a:xfrm>
          <a:off x="0" y="0"/>
          <a:ext cx="0" cy="0"/>
          <a:chOff x="0" y="0"/>
          <a:chExt cx="0" cy="0"/>
        </a:xfrm>
      </p:grpSpPr>
      <p:graphicFrame>
        <p:nvGraphicFramePr>
          <p:cNvPr id="5" name="Objekt 13" hidden="1"/>
          <p:cNvGraphicFramePr>
            <a:graphicFrameLocks noChangeAspect="1"/>
          </p:cNvGraphicFramePr>
          <p:nvPr userDrawn="1">
            <p:custDataLst>
              <p:tags r:id="rId2"/>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52954" name="think-cell Folie" r:id="rId11" imgW="360" imgH="360" progId="TCLayout.ActiveDocument.1">
                  <p:embed/>
                </p:oleObj>
              </mc:Choice>
              <mc:Fallback>
                <p:oleObj name="think-cell Folie" r:id="rId11"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Fix/0/0,6/25,39/3,8"/>
          <p:cNvSpPr>
            <a:spLocks noChangeArrowheads="1"/>
          </p:cNvSpPr>
          <p:nvPr userDrawn="1">
            <p:custDataLst>
              <p:tags r:id="rId3"/>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7" name="Fix/20,99/0,6/3,8/3,8"/>
          <p:cNvPicPr>
            <a:picLocks noChangeAspect="1" noChangeArrowheads="1"/>
          </p:cNvPicPr>
          <p:nvPr userDrawn="1">
            <p:custDataLst>
              <p:tags r:id="rId4"/>
            </p:custDataLst>
          </p:nvPr>
        </p:nvPicPr>
        <p:blipFill>
          <a:blip r:embed="rId13"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DokuPlaz"/>
          <p:cNvSpPr txBox="1">
            <a:spLocks/>
          </p:cNvSpPr>
          <p:nvPr userDrawn="1">
            <p:custDataLst>
              <p:tags r:id="rId5"/>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graphicFrame>
        <p:nvGraphicFramePr>
          <p:cNvPr id="10" name="Objekt 7" hidden="1"/>
          <p:cNvGraphicFramePr>
            <a:graphicFrameLocks noChangeAspect="1"/>
          </p:cNvGraphicFramePr>
          <p:nvPr userDrawn="1">
            <p:custDataLst>
              <p:tags r:id="rId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52955" name="think-cell Folie" r:id="rId14" imgW="360" imgH="360" progId="TCLayout.ActiveDocument.1">
                  <p:embed/>
                </p:oleObj>
              </mc:Choice>
              <mc:Fallback>
                <p:oleObj name="think-cell Folie" r:id="rId14" imgW="360" imgH="360" progId="TCLayout.ActiveDocument.1">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elPlaz"/>
          <p:cNvSpPr>
            <a:spLocks noGrp="1"/>
          </p:cNvSpPr>
          <p:nvPr>
            <p:ph type="title"/>
          </p:nvPr>
        </p:nvSpPr>
        <p:spPr/>
        <p:txBody>
          <a:bodyPr/>
          <a:lstStyle>
            <a:lvl1pPr>
              <a:defRPr/>
            </a:lvl1pPr>
          </a:lstStyle>
          <a:p>
            <a:r>
              <a:rPr lang="de-DE" smtClean="0"/>
              <a:t>Titelmasterformat durch Klicken bearbeiten</a:t>
            </a:r>
            <a:endParaRPr lang="de-DE"/>
          </a:p>
        </p:txBody>
      </p:sp>
      <p:sp>
        <p:nvSpPr>
          <p:cNvPr id="3" name="Diagrammplatzhalter 2"/>
          <p:cNvSpPr>
            <a:spLocks noGrp="1"/>
          </p:cNvSpPr>
          <p:nvPr>
            <p:ph type="chart" sz="half" idx="1"/>
          </p:nvPr>
        </p:nvSpPr>
        <p:spPr>
          <a:xfrm>
            <a:off x="215900" y="1871663"/>
            <a:ext cx="4279900" cy="4608512"/>
          </a:xfrm>
        </p:spPr>
        <p:txBody>
          <a:bodyPr rtlCol="0">
            <a:normAutofit/>
          </a:bodyPr>
          <a:lstStyle/>
          <a:p>
            <a:pPr lvl="0"/>
            <a:endParaRPr lang="de-DE" noProof="0"/>
          </a:p>
        </p:txBody>
      </p:sp>
      <p:sp>
        <p:nvSpPr>
          <p:cNvPr id="4" name="TextPlaz"/>
          <p:cNvSpPr>
            <a:spLocks noGrp="1"/>
          </p:cNvSpPr>
          <p:nvPr>
            <p:ph type="body" sz="half" idx="2"/>
          </p:nvPr>
        </p:nvSpPr>
        <p:spPr>
          <a:xfrm>
            <a:off x="4648200" y="1871663"/>
            <a:ext cx="4279900" cy="4608512"/>
          </a:xfrm>
        </p:spPr>
        <p:txBody>
          <a:bodyPr/>
          <a:lstStyle>
            <a:lvl1pPr>
              <a:defRPr/>
            </a:lvl1pPr>
            <a:lvl2pPr>
              <a:defRPr/>
            </a:lvl2pPr>
            <a:lvl3pPr>
              <a:defRPr/>
            </a:lvl3pPr>
            <a:lvl4pPr>
              <a:defRPr/>
            </a:lvl4pPr>
            <a:lvl5pPr>
              <a:defRPr/>
            </a:lvl5p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11" name="SeitePlaz"/>
          <p:cNvSpPr>
            <a:spLocks noGrp="1"/>
          </p:cNvSpPr>
          <p:nvPr>
            <p:ph type="sldNum" sz="quarter" idx="10"/>
            <p:custDataLst>
              <p:tags r:id="rId7"/>
            </p:custDataLst>
          </p:nvPr>
        </p:nvSpPr>
        <p:spPr/>
        <p:txBody>
          <a:bodyPr/>
          <a:lstStyle>
            <a:lvl1pPr>
              <a:defRPr/>
            </a:lvl1pPr>
          </a:lstStyle>
          <a:p>
            <a:pPr>
              <a:defRPr/>
            </a:pPr>
            <a:fld id="{93C19E4C-FC77-4E2F-983F-E09681F1D7A3}" type="slidenum">
              <a:rPr lang="de-DE" altLang="zh-CN"/>
              <a:pPr>
                <a:defRPr/>
              </a:pPr>
              <a:t>‹#›</a:t>
            </a:fld>
            <a:endParaRPr lang="de-DE" altLang="zh-CN"/>
          </a:p>
        </p:txBody>
      </p:sp>
      <p:sp>
        <p:nvSpPr>
          <p:cNvPr id="12" name="FussPlaz"/>
          <p:cNvSpPr>
            <a:spLocks noGrp="1"/>
          </p:cNvSpPr>
          <p:nvPr>
            <p:ph type="ftr" sz="quarter" idx="11"/>
            <p:custDataLst>
              <p:tags r:id="rId8"/>
            </p:custDataLst>
          </p:nvPr>
        </p:nvSpPr>
        <p:spPr/>
        <p:txBody>
          <a:bodyPr/>
          <a:lstStyle>
            <a:lvl1pPr>
              <a:defRPr/>
            </a:lvl1pPr>
          </a:lstStyle>
          <a:p>
            <a:pPr>
              <a:defRPr/>
            </a:pPr>
            <a:endParaRPr lang="de-DE" altLang="zh-CN"/>
          </a:p>
        </p:txBody>
      </p:sp>
      <p:sp>
        <p:nvSpPr>
          <p:cNvPr id="13" name="DatumPlaz"/>
          <p:cNvSpPr>
            <a:spLocks noGrp="1"/>
          </p:cNvSpPr>
          <p:nvPr>
            <p:ph type="dt" sz="half" idx="12"/>
            <p:custDataLst>
              <p:tags r:id="rId9"/>
            </p:custDataLst>
          </p:nvPr>
        </p:nvSpPr>
        <p:spPr/>
        <p:txBody>
          <a:bodyPr/>
          <a:lstStyle>
            <a:lvl1pPr>
              <a:defRPr/>
            </a:lvl1pPr>
          </a:lstStyle>
          <a:p>
            <a:pPr>
              <a:defRPr/>
            </a:pPr>
            <a:r>
              <a:rPr lang="de-DE">
                <a:solidFill>
                  <a:srgbClr val="000000">
                    <a:tint val="75000"/>
                  </a:srgbClr>
                </a:solidFill>
              </a:rPr>
              <a:t>13.12.2012</a:t>
            </a:r>
          </a:p>
        </p:txBody>
      </p:sp>
    </p:spTree>
    <p:extLst>
      <p:ext uri="{BB962C8B-B14F-4D97-AF65-F5344CB8AC3E}">
        <p14:creationId xmlns:p14="http://schemas.microsoft.com/office/powerpoint/2010/main" val="1049029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ags" Target="../tags/tag5.xml"/><Relationship Id="rId3" Type="http://schemas.openxmlformats.org/officeDocument/2006/relationships/theme" Target="../theme/theme1.xml"/><Relationship Id="rId7" Type="http://schemas.openxmlformats.org/officeDocument/2006/relationships/tags" Target="../tags/tag4.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ags" Target="../tags/tag3.xml"/><Relationship Id="rId5" Type="http://schemas.openxmlformats.org/officeDocument/2006/relationships/tags" Target="../tags/tag2.xml"/><Relationship Id="rId10" Type="http://schemas.openxmlformats.org/officeDocument/2006/relationships/image" Target="../media/image1.tiff"/><Relationship Id="rId4" Type="http://schemas.openxmlformats.org/officeDocument/2006/relationships/tags" Target="../tags/tag1.xml"/><Relationship Id="rId9" Type="http://schemas.openxmlformats.org/officeDocument/2006/relationships/tags" Target="../tags/tag6.xml"/></Relationships>
</file>

<file path=ppt/slideMasters/_rels/slideMaster2.xml.rels><?xml version="1.0" encoding="UTF-8" standalone="yes"?>
<Relationships xmlns="http://schemas.openxmlformats.org/package/2006/relationships"><Relationship Id="rId8" Type="http://schemas.openxmlformats.org/officeDocument/2006/relationships/tags" Target="../tags/tag11.xml"/><Relationship Id="rId3" Type="http://schemas.openxmlformats.org/officeDocument/2006/relationships/theme" Target="../theme/theme2.xml"/><Relationship Id="rId7" Type="http://schemas.openxmlformats.org/officeDocument/2006/relationships/tags" Target="../tags/tag10.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ags" Target="../tags/tag9.xml"/><Relationship Id="rId5" Type="http://schemas.openxmlformats.org/officeDocument/2006/relationships/tags" Target="../tags/tag8.xml"/><Relationship Id="rId10" Type="http://schemas.openxmlformats.org/officeDocument/2006/relationships/image" Target="../media/image1.tiff"/><Relationship Id="rId4" Type="http://schemas.openxmlformats.org/officeDocument/2006/relationships/tags" Target="../tags/tag7.xml"/><Relationship Id="rId9" Type="http://schemas.openxmlformats.org/officeDocument/2006/relationships/tags" Target="../tags/tag12.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17.xml"/><Relationship Id="rId18" Type="http://schemas.openxmlformats.org/officeDocument/2006/relationships/slideLayout" Target="../slideLayouts/slideLayout22.xml"/><Relationship Id="rId26" Type="http://schemas.openxmlformats.org/officeDocument/2006/relationships/tags" Target="../tags/tag14.xml"/><Relationship Id="rId3" Type="http://schemas.openxmlformats.org/officeDocument/2006/relationships/slideLayout" Target="../slideLayouts/slideLayout7.xml"/><Relationship Id="rId21" Type="http://schemas.openxmlformats.org/officeDocument/2006/relationships/slideLayout" Target="../slideLayouts/slideLayout25.xml"/><Relationship Id="rId7" Type="http://schemas.openxmlformats.org/officeDocument/2006/relationships/slideLayout" Target="../slideLayouts/slideLayout11.xml"/><Relationship Id="rId12" Type="http://schemas.openxmlformats.org/officeDocument/2006/relationships/slideLayout" Target="../slideLayouts/slideLayout16.xml"/><Relationship Id="rId17" Type="http://schemas.openxmlformats.org/officeDocument/2006/relationships/slideLayout" Target="../slideLayouts/slideLayout21.xml"/><Relationship Id="rId25" Type="http://schemas.openxmlformats.org/officeDocument/2006/relationships/tags" Target="../tags/tag13.xml"/><Relationship Id="rId33" Type="http://schemas.openxmlformats.org/officeDocument/2006/relationships/image" Target="../media/image2.tiff"/><Relationship Id="rId2" Type="http://schemas.openxmlformats.org/officeDocument/2006/relationships/slideLayout" Target="../slideLayouts/slideLayout6.xml"/><Relationship Id="rId16" Type="http://schemas.openxmlformats.org/officeDocument/2006/relationships/slideLayout" Target="../slideLayouts/slideLayout20.xml"/><Relationship Id="rId20" Type="http://schemas.openxmlformats.org/officeDocument/2006/relationships/slideLayout" Target="../slideLayouts/slideLayout24.xml"/><Relationship Id="rId29" Type="http://schemas.openxmlformats.org/officeDocument/2006/relationships/tags" Target="../tags/tag17.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24" Type="http://schemas.openxmlformats.org/officeDocument/2006/relationships/theme" Target="../theme/theme3.xml"/><Relationship Id="rId32" Type="http://schemas.openxmlformats.org/officeDocument/2006/relationships/tags" Target="../tags/tag20.xml"/><Relationship Id="rId5" Type="http://schemas.openxmlformats.org/officeDocument/2006/relationships/slideLayout" Target="../slideLayouts/slideLayout9.xml"/><Relationship Id="rId15" Type="http://schemas.openxmlformats.org/officeDocument/2006/relationships/slideLayout" Target="../slideLayouts/slideLayout19.xml"/><Relationship Id="rId23" Type="http://schemas.openxmlformats.org/officeDocument/2006/relationships/slideLayout" Target="../slideLayouts/slideLayout27.xml"/><Relationship Id="rId28" Type="http://schemas.openxmlformats.org/officeDocument/2006/relationships/tags" Target="../tags/tag16.xml"/><Relationship Id="rId10" Type="http://schemas.openxmlformats.org/officeDocument/2006/relationships/slideLayout" Target="../slideLayouts/slideLayout14.xml"/><Relationship Id="rId19" Type="http://schemas.openxmlformats.org/officeDocument/2006/relationships/slideLayout" Target="../slideLayouts/slideLayout23.xml"/><Relationship Id="rId31" Type="http://schemas.openxmlformats.org/officeDocument/2006/relationships/tags" Target="../tags/tag19.xml"/><Relationship Id="rId4" Type="http://schemas.openxmlformats.org/officeDocument/2006/relationships/slideLayout" Target="../slideLayouts/slideLayout8.xml"/><Relationship Id="rId9" Type="http://schemas.openxmlformats.org/officeDocument/2006/relationships/slideLayout" Target="../slideLayouts/slideLayout13.xml"/><Relationship Id="rId14" Type="http://schemas.openxmlformats.org/officeDocument/2006/relationships/slideLayout" Target="../slideLayouts/slideLayout18.xml"/><Relationship Id="rId22" Type="http://schemas.openxmlformats.org/officeDocument/2006/relationships/slideLayout" Target="../slideLayouts/slideLayout26.xml"/><Relationship Id="rId27" Type="http://schemas.openxmlformats.org/officeDocument/2006/relationships/tags" Target="../tags/tag15.xml"/><Relationship Id="rId30" Type="http://schemas.openxmlformats.org/officeDocument/2006/relationships/tags" Target="../tags/tag18.xml"/><Relationship Id="rId8" Type="http://schemas.openxmlformats.org/officeDocument/2006/relationships/slideLayout" Target="../slideLayouts/slideLayout12.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40.xml"/><Relationship Id="rId18" Type="http://schemas.openxmlformats.org/officeDocument/2006/relationships/slideLayout" Target="../slideLayouts/slideLayout45.xml"/><Relationship Id="rId26" Type="http://schemas.openxmlformats.org/officeDocument/2006/relationships/tags" Target="../tags/tag153.xml"/><Relationship Id="rId3" Type="http://schemas.openxmlformats.org/officeDocument/2006/relationships/slideLayout" Target="../slideLayouts/slideLayout30.xml"/><Relationship Id="rId21" Type="http://schemas.openxmlformats.org/officeDocument/2006/relationships/slideLayout" Target="../slideLayouts/slideLayout48.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5" Type="http://schemas.openxmlformats.org/officeDocument/2006/relationships/tags" Target="../tags/tag152.xml"/><Relationship Id="rId33" Type="http://schemas.openxmlformats.org/officeDocument/2006/relationships/image" Target="../media/image2.tiff"/><Relationship Id="rId2" Type="http://schemas.openxmlformats.org/officeDocument/2006/relationships/slideLayout" Target="../slideLayouts/slideLayout29.xml"/><Relationship Id="rId16" Type="http://schemas.openxmlformats.org/officeDocument/2006/relationships/slideLayout" Target="../slideLayouts/slideLayout43.xml"/><Relationship Id="rId20" Type="http://schemas.openxmlformats.org/officeDocument/2006/relationships/slideLayout" Target="../slideLayouts/slideLayout47.xml"/><Relationship Id="rId29" Type="http://schemas.openxmlformats.org/officeDocument/2006/relationships/tags" Target="../tags/tag156.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24" Type="http://schemas.openxmlformats.org/officeDocument/2006/relationships/theme" Target="../theme/theme4.xml"/><Relationship Id="rId32" Type="http://schemas.openxmlformats.org/officeDocument/2006/relationships/tags" Target="../tags/tag159.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23" Type="http://schemas.openxmlformats.org/officeDocument/2006/relationships/slideLayout" Target="../slideLayouts/slideLayout50.xml"/><Relationship Id="rId28" Type="http://schemas.openxmlformats.org/officeDocument/2006/relationships/tags" Target="../tags/tag155.xml"/><Relationship Id="rId10" Type="http://schemas.openxmlformats.org/officeDocument/2006/relationships/slideLayout" Target="../slideLayouts/slideLayout37.xml"/><Relationship Id="rId19" Type="http://schemas.openxmlformats.org/officeDocument/2006/relationships/slideLayout" Target="../slideLayouts/slideLayout46.xml"/><Relationship Id="rId31" Type="http://schemas.openxmlformats.org/officeDocument/2006/relationships/tags" Target="../tags/tag158.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 Id="rId22" Type="http://schemas.openxmlformats.org/officeDocument/2006/relationships/slideLayout" Target="../slideLayouts/slideLayout49.xml"/><Relationship Id="rId27" Type="http://schemas.openxmlformats.org/officeDocument/2006/relationships/tags" Target="../tags/tag154.xml"/><Relationship Id="rId30" Type="http://schemas.openxmlformats.org/officeDocument/2006/relationships/tags" Target="../tags/tag157.xml"/><Relationship Id="rId8" Type="http://schemas.openxmlformats.org/officeDocument/2006/relationships/slideLayout" Target="../slideLayouts/slideLayout35.xml"/></Relationships>
</file>

<file path=ppt/slideMasters/_rels/slideMaster5.xml.rels><?xml version="1.0" encoding="UTF-8" standalone="yes"?>
<Relationships xmlns="http://schemas.openxmlformats.org/package/2006/relationships"><Relationship Id="rId13" Type="http://schemas.openxmlformats.org/officeDocument/2006/relationships/slideLayout" Target="../slideLayouts/slideLayout63.xml"/><Relationship Id="rId18" Type="http://schemas.openxmlformats.org/officeDocument/2006/relationships/slideLayout" Target="../slideLayouts/slideLayout68.xml"/><Relationship Id="rId26" Type="http://schemas.openxmlformats.org/officeDocument/2006/relationships/tags" Target="../tags/tag292.xml"/><Relationship Id="rId3" Type="http://schemas.openxmlformats.org/officeDocument/2006/relationships/slideLayout" Target="../slideLayouts/slideLayout53.xml"/><Relationship Id="rId21" Type="http://schemas.openxmlformats.org/officeDocument/2006/relationships/slideLayout" Target="../slideLayouts/slideLayout71.xml"/><Relationship Id="rId7" Type="http://schemas.openxmlformats.org/officeDocument/2006/relationships/slideLayout" Target="../slideLayouts/slideLayout57.xml"/><Relationship Id="rId12" Type="http://schemas.openxmlformats.org/officeDocument/2006/relationships/slideLayout" Target="../slideLayouts/slideLayout62.xml"/><Relationship Id="rId17" Type="http://schemas.openxmlformats.org/officeDocument/2006/relationships/slideLayout" Target="../slideLayouts/slideLayout67.xml"/><Relationship Id="rId25" Type="http://schemas.openxmlformats.org/officeDocument/2006/relationships/tags" Target="../tags/tag291.xml"/><Relationship Id="rId33" Type="http://schemas.openxmlformats.org/officeDocument/2006/relationships/image" Target="../media/image2.tiff"/><Relationship Id="rId2" Type="http://schemas.openxmlformats.org/officeDocument/2006/relationships/slideLayout" Target="../slideLayouts/slideLayout52.xml"/><Relationship Id="rId16" Type="http://schemas.openxmlformats.org/officeDocument/2006/relationships/slideLayout" Target="../slideLayouts/slideLayout66.xml"/><Relationship Id="rId20" Type="http://schemas.openxmlformats.org/officeDocument/2006/relationships/slideLayout" Target="../slideLayouts/slideLayout70.xml"/><Relationship Id="rId29" Type="http://schemas.openxmlformats.org/officeDocument/2006/relationships/tags" Target="../tags/tag295.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24" Type="http://schemas.openxmlformats.org/officeDocument/2006/relationships/theme" Target="../theme/theme5.xml"/><Relationship Id="rId32" Type="http://schemas.openxmlformats.org/officeDocument/2006/relationships/tags" Target="../tags/tag298.xml"/><Relationship Id="rId5" Type="http://schemas.openxmlformats.org/officeDocument/2006/relationships/slideLayout" Target="../slideLayouts/slideLayout55.xml"/><Relationship Id="rId15" Type="http://schemas.openxmlformats.org/officeDocument/2006/relationships/slideLayout" Target="../slideLayouts/slideLayout65.xml"/><Relationship Id="rId23" Type="http://schemas.openxmlformats.org/officeDocument/2006/relationships/slideLayout" Target="../slideLayouts/slideLayout73.xml"/><Relationship Id="rId28" Type="http://schemas.openxmlformats.org/officeDocument/2006/relationships/tags" Target="../tags/tag294.xml"/><Relationship Id="rId10" Type="http://schemas.openxmlformats.org/officeDocument/2006/relationships/slideLayout" Target="../slideLayouts/slideLayout60.xml"/><Relationship Id="rId19" Type="http://schemas.openxmlformats.org/officeDocument/2006/relationships/slideLayout" Target="../slideLayouts/slideLayout69.xml"/><Relationship Id="rId31" Type="http://schemas.openxmlformats.org/officeDocument/2006/relationships/tags" Target="../tags/tag297.xml"/><Relationship Id="rId4" Type="http://schemas.openxmlformats.org/officeDocument/2006/relationships/slideLayout" Target="../slideLayouts/slideLayout54.xml"/><Relationship Id="rId9" Type="http://schemas.openxmlformats.org/officeDocument/2006/relationships/slideLayout" Target="../slideLayouts/slideLayout59.xml"/><Relationship Id="rId14" Type="http://schemas.openxmlformats.org/officeDocument/2006/relationships/slideLayout" Target="../slideLayouts/slideLayout64.xml"/><Relationship Id="rId22" Type="http://schemas.openxmlformats.org/officeDocument/2006/relationships/slideLayout" Target="../slideLayouts/slideLayout72.xml"/><Relationship Id="rId27" Type="http://schemas.openxmlformats.org/officeDocument/2006/relationships/tags" Target="../tags/tag293.xml"/><Relationship Id="rId30" Type="http://schemas.openxmlformats.org/officeDocument/2006/relationships/tags" Target="../tags/tag296.xml"/><Relationship Id="rId8" Type="http://schemas.openxmlformats.org/officeDocument/2006/relationships/slideLayout" Target="../slideLayouts/slideLayout58.xml"/></Relationships>
</file>

<file path=ppt/slideMasters/_rels/slideMaster6.xml.rels><?xml version="1.0" encoding="UTF-8" standalone="yes"?>
<Relationships xmlns="http://schemas.openxmlformats.org/package/2006/relationships"><Relationship Id="rId13" Type="http://schemas.openxmlformats.org/officeDocument/2006/relationships/slideLayout" Target="../slideLayouts/slideLayout86.xml"/><Relationship Id="rId18" Type="http://schemas.openxmlformats.org/officeDocument/2006/relationships/slideLayout" Target="../slideLayouts/slideLayout91.xml"/><Relationship Id="rId26" Type="http://schemas.openxmlformats.org/officeDocument/2006/relationships/tags" Target="../tags/tag430.xml"/><Relationship Id="rId21" Type="http://schemas.openxmlformats.org/officeDocument/2006/relationships/slideLayout" Target="../slideLayouts/slideLayout94.xml"/><Relationship Id="rId34" Type="http://schemas.openxmlformats.org/officeDocument/2006/relationships/tags" Target="../tags/tag438.xml"/><Relationship Id="rId7" Type="http://schemas.openxmlformats.org/officeDocument/2006/relationships/slideLayout" Target="../slideLayouts/slideLayout80.xml"/><Relationship Id="rId12" Type="http://schemas.openxmlformats.org/officeDocument/2006/relationships/slideLayout" Target="../slideLayouts/slideLayout85.xml"/><Relationship Id="rId17" Type="http://schemas.openxmlformats.org/officeDocument/2006/relationships/slideLayout" Target="../slideLayouts/slideLayout90.xml"/><Relationship Id="rId25" Type="http://schemas.openxmlformats.org/officeDocument/2006/relationships/vmlDrawing" Target="../drawings/vmlDrawing1.vml"/><Relationship Id="rId33" Type="http://schemas.openxmlformats.org/officeDocument/2006/relationships/tags" Target="../tags/tag437.xml"/><Relationship Id="rId2" Type="http://schemas.openxmlformats.org/officeDocument/2006/relationships/slideLayout" Target="../slideLayouts/slideLayout75.xml"/><Relationship Id="rId16" Type="http://schemas.openxmlformats.org/officeDocument/2006/relationships/slideLayout" Target="../slideLayouts/slideLayout89.xml"/><Relationship Id="rId20" Type="http://schemas.openxmlformats.org/officeDocument/2006/relationships/slideLayout" Target="../slideLayouts/slideLayout93.xml"/><Relationship Id="rId29" Type="http://schemas.openxmlformats.org/officeDocument/2006/relationships/tags" Target="../tags/tag433.xml"/><Relationship Id="rId1" Type="http://schemas.openxmlformats.org/officeDocument/2006/relationships/slideLayout" Target="../slideLayouts/slideLayout74.xml"/><Relationship Id="rId6" Type="http://schemas.openxmlformats.org/officeDocument/2006/relationships/slideLayout" Target="../slideLayouts/slideLayout79.xml"/><Relationship Id="rId11" Type="http://schemas.openxmlformats.org/officeDocument/2006/relationships/slideLayout" Target="../slideLayouts/slideLayout84.xml"/><Relationship Id="rId24" Type="http://schemas.openxmlformats.org/officeDocument/2006/relationships/theme" Target="../theme/theme6.xml"/><Relationship Id="rId32" Type="http://schemas.openxmlformats.org/officeDocument/2006/relationships/tags" Target="../tags/tag436.xml"/><Relationship Id="rId37" Type="http://schemas.openxmlformats.org/officeDocument/2006/relationships/image" Target="../media/image4.png"/><Relationship Id="rId5" Type="http://schemas.openxmlformats.org/officeDocument/2006/relationships/slideLayout" Target="../slideLayouts/slideLayout78.xml"/><Relationship Id="rId15" Type="http://schemas.openxmlformats.org/officeDocument/2006/relationships/slideLayout" Target="../slideLayouts/slideLayout88.xml"/><Relationship Id="rId23" Type="http://schemas.openxmlformats.org/officeDocument/2006/relationships/slideLayout" Target="../slideLayouts/slideLayout96.xml"/><Relationship Id="rId28" Type="http://schemas.openxmlformats.org/officeDocument/2006/relationships/tags" Target="../tags/tag432.xml"/><Relationship Id="rId36" Type="http://schemas.openxmlformats.org/officeDocument/2006/relationships/image" Target="../media/image3.emf"/><Relationship Id="rId10" Type="http://schemas.openxmlformats.org/officeDocument/2006/relationships/slideLayout" Target="../slideLayouts/slideLayout83.xml"/><Relationship Id="rId19" Type="http://schemas.openxmlformats.org/officeDocument/2006/relationships/slideLayout" Target="../slideLayouts/slideLayout92.xml"/><Relationship Id="rId31" Type="http://schemas.openxmlformats.org/officeDocument/2006/relationships/tags" Target="../tags/tag435.xml"/><Relationship Id="rId4" Type="http://schemas.openxmlformats.org/officeDocument/2006/relationships/slideLayout" Target="../slideLayouts/slideLayout77.xml"/><Relationship Id="rId9" Type="http://schemas.openxmlformats.org/officeDocument/2006/relationships/slideLayout" Target="../slideLayouts/slideLayout82.xml"/><Relationship Id="rId14" Type="http://schemas.openxmlformats.org/officeDocument/2006/relationships/slideLayout" Target="../slideLayouts/slideLayout87.xml"/><Relationship Id="rId22" Type="http://schemas.openxmlformats.org/officeDocument/2006/relationships/slideLayout" Target="../slideLayouts/slideLayout95.xml"/><Relationship Id="rId27" Type="http://schemas.openxmlformats.org/officeDocument/2006/relationships/tags" Target="../tags/tag431.xml"/><Relationship Id="rId30" Type="http://schemas.openxmlformats.org/officeDocument/2006/relationships/tags" Target="../tags/tag434.xml"/><Relationship Id="rId35" Type="http://schemas.openxmlformats.org/officeDocument/2006/relationships/oleObject" Target="../embeddings/oleObject1.bin"/><Relationship Id="rId8" Type="http://schemas.openxmlformats.org/officeDocument/2006/relationships/slideLayout" Target="../slideLayouts/slideLayout81.xml"/><Relationship Id="rId3" Type="http://schemas.openxmlformats.org/officeDocument/2006/relationships/slideLayout" Target="../slideLayouts/slideLayout7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04.xml"/><Relationship Id="rId3" Type="http://schemas.openxmlformats.org/officeDocument/2006/relationships/slideLayout" Target="../slideLayouts/slideLayout99.xml"/><Relationship Id="rId7" Type="http://schemas.openxmlformats.org/officeDocument/2006/relationships/slideLayout" Target="../slideLayouts/slideLayout103.xml"/><Relationship Id="rId12" Type="http://schemas.openxmlformats.org/officeDocument/2006/relationships/theme" Target="../theme/theme7.xml"/><Relationship Id="rId2" Type="http://schemas.openxmlformats.org/officeDocument/2006/relationships/slideLayout" Target="../slideLayouts/slideLayout98.xml"/><Relationship Id="rId1" Type="http://schemas.openxmlformats.org/officeDocument/2006/relationships/slideLayout" Target="../slideLayouts/slideLayout97.xml"/><Relationship Id="rId6" Type="http://schemas.openxmlformats.org/officeDocument/2006/relationships/slideLayout" Target="../slideLayouts/slideLayout102.xml"/><Relationship Id="rId11" Type="http://schemas.openxmlformats.org/officeDocument/2006/relationships/slideLayout" Target="../slideLayouts/slideLayout107.xml"/><Relationship Id="rId5" Type="http://schemas.openxmlformats.org/officeDocument/2006/relationships/slideLayout" Target="../slideLayouts/slideLayout101.xml"/><Relationship Id="rId10" Type="http://schemas.openxmlformats.org/officeDocument/2006/relationships/slideLayout" Target="../slideLayouts/slideLayout106.xml"/><Relationship Id="rId4" Type="http://schemas.openxmlformats.org/officeDocument/2006/relationships/slideLayout" Target="../slideLayouts/slideLayout100.xml"/><Relationship Id="rId9" Type="http://schemas.openxmlformats.org/officeDocument/2006/relationships/slideLayout" Target="../slideLayouts/slideLayout105.xml"/></Relationships>
</file>

<file path=ppt/slideMasters/_rels/slideMaster8.xml.rels><?xml version="1.0" encoding="UTF-8" standalone="yes"?>
<Relationships xmlns="http://schemas.openxmlformats.org/package/2006/relationships"><Relationship Id="rId13" Type="http://schemas.openxmlformats.org/officeDocument/2006/relationships/slideLayout" Target="../slideLayouts/slideLayout120.xml"/><Relationship Id="rId18" Type="http://schemas.openxmlformats.org/officeDocument/2006/relationships/slideLayout" Target="../slideLayouts/slideLayout125.xml"/><Relationship Id="rId26" Type="http://schemas.openxmlformats.org/officeDocument/2006/relationships/tags" Target="../tags/tag623.xml"/><Relationship Id="rId21" Type="http://schemas.openxmlformats.org/officeDocument/2006/relationships/slideLayout" Target="../slideLayouts/slideLayout128.xml"/><Relationship Id="rId34" Type="http://schemas.openxmlformats.org/officeDocument/2006/relationships/tags" Target="../tags/tag631.xml"/><Relationship Id="rId7" Type="http://schemas.openxmlformats.org/officeDocument/2006/relationships/slideLayout" Target="../slideLayouts/slideLayout114.xml"/><Relationship Id="rId12" Type="http://schemas.openxmlformats.org/officeDocument/2006/relationships/slideLayout" Target="../slideLayouts/slideLayout119.xml"/><Relationship Id="rId17" Type="http://schemas.openxmlformats.org/officeDocument/2006/relationships/slideLayout" Target="../slideLayouts/slideLayout124.xml"/><Relationship Id="rId25" Type="http://schemas.openxmlformats.org/officeDocument/2006/relationships/vmlDrawing" Target="../drawings/vmlDrawing25.vml"/><Relationship Id="rId33" Type="http://schemas.openxmlformats.org/officeDocument/2006/relationships/tags" Target="../tags/tag630.xml"/><Relationship Id="rId2" Type="http://schemas.openxmlformats.org/officeDocument/2006/relationships/slideLayout" Target="../slideLayouts/slideLayout109.xml"/><Relationship Id="rId16" Type="http://schemas.openxmlformats.org/officeDocument/2006/relationships/slideLayout" Target="../slideLayouts/slideLayout123.xml"/><Relationship Id="rId20" Type="http://schemas.openxmlformats.org/officeDocument/2006/relationships/slideLayout" Target="../slideLayouts/slideLayout127.xml"/><Relationship Id="rId29" Type="http://schemas.openxmlformats.org/officeDocument/2006/relationships/tags" Target="../tags/tag626.xml"/><Relationship Id="rId1" Type="http://schemas.openxmlformats.org/officeDocument/2006/relationships/slideLayout" Target="../slideLayouts/slideLayout108.xml"/><Relationship Id="rId6" Type="http://schemas.openxmlformats.org/officeDocument/2006/relationships/slideLayout" Target="../slideLayouts/slideLayout113.xml"/><Relationship Id="rId11" Type="http://schemas.openxmlformats.org/officeDocument/2006/relationships/slideLayout" Target="../slideLayouts/slideLayout118.xml"/><Relationship Id="rId24" Type="http://schemas.openxmlformats.org/officeDocument/2006/relationships/theme" Target="../theme/theme8.xml"/><Relationship Id="rId32" Type="http://schemas.openxmlformats.org/officeDocument/2006/relationships/tags" Target="../tags/tag629.xml"/><Relationship Id="rId37" Type="http://schemas.openxmlformats.org/officeDocument/2006/relationships/image" Target="../media/image4.png"/><Relationship Id="rId5" Type="http://schemas.openxmlformats.org/officeDocument/2006/relationships/slideLayout" Target="../slideLayouts/slideLayout112.xml"/><Relationship Id="rId15" Type="http://schemas.openxmlformats.org/officeDocument/2006/relationships/slideLayout" Target="../slideLayouts/slideLayout122.xml"/><Relationship Id="rId23" Type="http://schemas.openxmlformats.org/officeDocument/2006/relationships/slideLayout" Target="../slideLayouts/slideLayout130.xml"/><Relationship Id="rId28" Type="http://schemas.openxmlformats.org/officeDocument/2006/relationships/tags" Target="../tags/tag625.xml"/><Relationship Id="rId36" Type="http://schemas.openxmlformats.org/officeDocument/2006/relationships/image" Target="../media/image3.emf"/><Relationship Id="rId10" Type="http://schemas.openxmlformats.org/officeDocument/2006/relationships/slideLayout" Target="../slideLayouts/slideLayout117.xml"/><Relationship Id="rId19" Type="http://schemas.openxmlformats.org/officeDocument/2006/relationships/slideLayout" Target="../slideLayouts/slideLayout126.xml"/><Relationship Id="rId31" Type="http://schemas.openxmlformats.org/officeDocument/2006/relationships/tags" Target="../tags/tag628.xml"/><Relationship Id="rId4" Type="http://schemas.openxmlformats.org/officeDocument/2006/relationships/slideLayout" Target="../slideLayouts/slideLayout111.xml"/><Relationship Id="rId9" Type="http://schemas.openxmlformats.org/officeDocument/2006/relationships/slideLayout" Target="../slideLayouts/slideLayout116.xml"/><Relationship Id="rId14" Type="http://schemas.openxmlformats.org/officeDocument/2006/relationships/slideLayout" Target="../slideLayouts/slideLayout121.xml"/><Relationship Id="rId22" Type="http://schemas.openxmlformats.org/officeDocument/2006/relationships/slideLayout" Target="../slideLayouts/slideLayout129.xml"/><Relationship Id="rId27" Type="http://schemas.openxmlformats.org/officeDocument/2006/relationships/tags" Target="../tags/tag624.xml"/><Relationship Id="rId30" Type="http://schemas.openxmlformats.org/officeDocument/2006/relationships/tags" Target="../tags/tag627.xml"/><Relationship Id="rId35" Type="http://schemas.openxmlformats.org/officeDocument/2006/relationships/oleObject" Target="../embeddings/oleObject48.bin"/><Relationship Id="rId8" Type="http://schemas.openxmlformats.org/officeDocument/2006/relationships/slideLayout" Target="../slideLayouts/slideLayout115.xml"/><Relationship Id="rId3" Type="http://schemas.openxmlformats.org/officeDocument/2006/relationships/slideLayout" Target="../slideLayouts/slideLayout110.xml"/></Relationships>
</file>

<file path=ppt/slideMasters/_rels/slideMaster9.xml.rels><?xml version="1.0" encoding="UTF-8" standalone="yes"?>
<Relationships xmlns="http://schemas.openxmlformats.org/package/2006/relationships"><Relationship Id="rId13" Type="http://schemas.openxmlformats.org/officeDocument/2006/relationships/slideLayout" Target="../slideLayouts/slideLayout143.xml"/><Relationship Id="rId18" Type="http://schemas.openxmlformats.org/officeDocument/2006/relationships/slideLayout" Target="../slideLayouts/slideLayout148.xml"/><Relationship Id="rId26" Type="http://schemas.openxmlformats.org/officeDocument/2006/relationships/tags" Target="../tags/tag816.xml"/><Relationship Id="rId21" Type="http://schemas.openxmlformats.org/officeDocument/2006/relationships/slideLayout" Target="../slideLayouts/slideLayout151.xml"/><Relationship Id="rId34" Type="http://schemas.openxmlformats.org/officeDocument/2006/relationships/tags" Target="../tags/tag824.xml"/><Relationship Id="rId7" Type="http://schemas.openxmlformats.org/officeDocument/2006/relationships/slideLayout" Target="../slideLayouts/slideLayout137.xml"/><Relationship Id="rId12" Type="http://schemas.openxmlformats.org/officeDocument/2006/relationships/slideLayout" Target="../slideLayouts/slideLayout142.xml"/><Relationship Id="rId17" Type="http://schemas.openxmlformats.org/officeDocument/2006/relationships/slideLayout" Target="../slideLayouts/slideLayout147.xml"/><Relationship Id="rId25" Type="http://schemas.openxmlformats.org/officeDocument/2006/relationships/vmlDrawing" Target="../drawings/vmlDrawing49.vml"/><Relationship Id="rId33" Type="http://schemas.openxmlformats.org/officeDocument/2006/relationships/tags" Target="../tags/tag823.xml"/><Relationship Id="rId2" Type="http://schemas.openxmlformats.org/officeDocument/2006/relationships/slideLayout" Target="../slideLayouts/slideLayout132.xml"/><Relationship Id="rId16" Type="http://schemas.openxmlformats.org/officeDocument/2006/relationships/slideLayout" Target="../slideLayouts/slideLayout146.xml"/><Relationship Id="rId20" Type="http://schemas.openxmlformats.org/officeDocument/2006/relationships/slideLayout" Target="../slideLayouts/slideLayout150.xml"/><Relationship Id="rId29" Type="http://schemas.openxmlformats.org/officeDocument/2006/relationships/tags" Target="../tags/tag819.xml"/><Relationship Id="rId1" Type="http://schemas.openxmlformats.org/officeDocument/2006/relationships/slideLayout" Target="../slideLayouts/slideLayout131.xml"/><Relationship Id="rId6" Type="http://schemas.openxmlformats.org/officeDocument/2006/relationships/slideLayout" Target="../slideLayouts/slideLayout136.xml"/><Relationship Id="rId11" Type="http://schemas.openxmlformats.org/officeDocument/2006/relationships/slideLayout" Target="../slideLayouts/slideLayout141.xml"/><Relationship Id="rId24" Type="http://schemas.openxmlformats.org/officeDocument/2006/relationships/theme" Target="../theme/theme9.xml"/><Relationship Id="rId32" Type="http://schemas.openxmlformats.org/officeDocument/2006/relationships/tags" Target="../tags/tag822.xml"/><Relationship Id="rId37" Type="http://schemas.openxmlformats.org/officeDocument/2006/relationships/image" Target="../media/image4.png"/><Relationship Id="rId5" Type="http://schemas.openxmlformats.org/officeDocument/2006/relationships/slideLayout" Target="../slideLayouts/slideLayout135.xml"/><Relationship Id="rId15" Type="http://schemas.openxmlformats.org/officeDocument/2006/relationships/slideLayout" Target="../slideLayouts/slideLayout145.xml"/><Relationship Id="rId23" Type="http://schemas.openxmlformats.org/officeDocument/2006/relationships/slideLayout" Target="../slideLayouts/slideLayout153.xml"/><Relationship Id="rId28" Type="http://schemas.openxmlformats.org/officeDocument/2006/relationships/tags" Target="../tags/tag818.xml"/><Relationship Id="rId36" Type="http://schemas.openxmlformats.org/officeDocument/2006/relationships/image" Target="../media/image3.emf"/><Relationship Id="rId10" Type="http://schemas.openxmlformats.org/officeDocument/2006/relationships/slideLayout" Target="../slideLayouts/slideLayout140.xml"/><Relationship Id="rId19" Type="http://schemas.openxmlformats.org/officeDocument/2006/relationships/slideLayout" Target="../slideLayouts/slideLayout149.xml"/><Relationship Id="rId31" Type="http://schemas.openxmlformats.org/officeDocument/2006/relationships/tags" Target="../tags/tag821.xml"/><Relationship Id="rId4" Type="http://schemas.openxmlformats.org/officeDocument/2006/relationships/slideLayout" Target="../slideLayouts/slideLayout134.xml"/><Relationship Id="rId9" Type="http://schemas.openxmlformats.org/officeDocument/2006/relationships/slideLayout" Target="../slideLayouts/slideLayout139.xml"/><Relationship Id="rId14" Type="http://schemas.openxmlformats.org/officeDocument/2006/relationships/slideLayout" Target="../slideLayouts/slideLayout144.xml"/><Relationship Id="rId22" Type="http://schemas.openxmlformats.org/officeDocument/2006/relationships/slideLayout" Target="../slideLayouts/slideLayout152.xml"/><Relationship Id="rId27" Type="http://schemas.openxmlformats.org/officeDocument/2006/relationships/tags" Target="../tags/tag817.xml"/><Relationship Id="rId30" Type="http://schemas.openxmlformats.org/officeDocument/2006/relationships/tags" Target="../tags/tag820.xml"/><Relationship Id="rId35" Type="http://schemas.openxmlformats.org/officeDocument/2006/relationships/oleObject" Target="../embeddings/oleObject95.bin"/><Relationship Id="rId8" Type="http://schemas.openxmlformats.org/officeDocument/2006/relationships/slideLayout" Target="../slideLayouts/slideLayout138.xml"/><Relationship Id="rId3" Type="http://schemas.openxmlformats.org/officeDocument/2006/relationships/slideLayout" Target="../slideLayouts/slideLayout133.xml"/></Relationships>
</file>

<file path=ppt/slideMasters/_rels/slideMaster10.xml.rels><?xml version="1.0" encoding="UTF-8" standalone="yes"?>
<Relationships xmlns="http://schemas.openxmlformats.org/package/2006/relationships"><Relationship Id="rId13" Type="http://schemas.openxmlformats.org/officeDocument/2006/relationships/slideLayout" Target="../slideLayouts/slideLayout166.xml"/><Relationship Id="rId18" Type="http://schemas.openxmlformats.org/officeDocument/2006/relationships/slideLayout" Target="../slideLayouts/slideLayout171.xml"/><Relationship Id="rId26" Type="http://schemas.openxmlformats.org/officeDocument/2006/relationships/tags" Target="../tags/tag1009.xml"/><Relationship Id="rId21" Type="http://schemas.openxmlformats.org/officeDocument/2006/relationships/slideLayout" Target="../slideLayouts/slideLayout174.xml"/><Relationship Id="rId34" Type="http://schemas.openxmlformats.org/officeDocument/2006/relationships/tags" Target="../tags/tag1017.xml"/><Relationship Id="rId7" Type="http://schemas.openxmlformats.org/officeDocument/2006/relationships/slideLayout" Target="../slideLayouts/slideLayout160.xml"/><Relationship Id="rId12" Type="http://schemas.openxmlformats.org/officeDocument/2006/relationships/slideLayout" Target="../slideLayouts/slideLayout165.xml"/><Relationship Id="rId17" Type="http://schemas.openxmlformats.org/officeDocument/2006/relationships/slideLayout" Target="../slideLayouts/slideLayout170.xml"/><Relationship Id="rId25" Type="http://schemas.openxmlformats.org/officeDocument/2006/relationships/vmlDrawing" Target="../drawings/vmlDrawing73.vml"/><Relationship Id="rId33" Type="http://schemas.openxmlformats.org/officeDocument/2006/relationships/tags" Target="../tags/tag1016.xml"/><Relationship Id="rId2" Type="http://schemas.openxmlformats.org/officeDocument/2006/relationships/slideLayout" Target="../slideLayouts/slideLayout155.xml"/><Relationship Id="rId16" Type="http://schemas.openxmlformats.org/officeDocument/2006/relationships/slideLayout" Target="../slideLayouts/slideLayout169.xml"/><Relationship Id="rId20" Type="http://schemas.openxmlformats.org/officeDocument/2006/relationships/slideLayout" Target="../slideLayouts/slideLayout173.xml"/><Relationship Id="rId29" Type="http://schemas.openxmlformats.org/officeDocument/2006/relationships/tags" Target="../tags/tag1012.xml"/><Relationship Id="rId1" Type="http://schemas.openxmlformats.org/officeDocument/2006/relationships/slideLayout" Target="../slideLayouts/slideLayout154.xml"/><Relationship Id="rId6" Type="http://schemas.openxmlformats.org/officeDocument/2006/relationships/slideLayout" Target="../slideLayouts/slideLayout159.xml"/><Relationship Id="rId11" Type="http://schemas.openxmlformats.org/officeDocument/2006/relationships/slideLayout" Target="../slideLayouts/slideLayout164.xml"/><Relationship Id="rId24" Type="http://schemas.openxmlformats.org/officeDocument/2006/relationships/theme" Target="../theme/theme10.xml"/><Relationship Id="rId32" Type="http://schemas.openxmlformats.org/officeDocument/2006/relationships/tags" Target="../tags/tag1015.xml"/><Relationship Id="rId37" Type="http://schemas.openxmlformats.org/officeDocument/2006/relationships/image" Target="../media/image4.png"/><Relationship Id="rId5" Type="http://schemas.openxmlformats.org/officeDocument/2006/relationships/slideLayout" Target="../slideLayouts/slideLayout158.xml"/><Relationship Id="rId15" Type="http://schemas.openxmlformats.org/officeDocument/2006/relationships/slideLayout" Target="../slideLayouts/slideLayout168.xml"/><Relationship Id="rId23" Type="http://schemas.openxmlformats.org/officeDocument/2006/relationships/slideLayout" Target="../slideLayouts/slideLayout176.xml"/><Relationship Id="rId28" Type="http://schemas.openxmlformats.org/officeDocument/2006/relationships/tags" Target="../tags/tag1011.xml"/><Relationship Id="rId36" Type="http://schemas.openxmlformats.org/officeDocument/2006/relationships/image" Target="../media/image3.emf"/><Relationship Id="rId10" Type="http://schemas.openxmlformats.org/officeDocument/2006/relationships/slideLayout" Target="../slideLayouts/slideLayout163.xml"/><Relationship Id="rId19" Type="http://schemas.openxmlformats.org/officeDocument/2006/relationships/slideLayout" Target="../slideLayouts/slideLayout172.xml"/><Relationship Id="rId31" Type="http://schemas.openxmlformats.org/officeDocument/2006/relationships/tags" Target="../tags/tag1014.xml"/><Relationship Id="rId4" Type="http://schemas.openxmlformats.org/officeDocument/2006/relationships/slideLayout" Target="../slideLayouts/slideLayout157.xml"/><Relationship Id="rId9" Type="http://schemas.openxmlformats.org/officeDocument/2006/relationships/slideLayout" Target="../slideLayouts/slideLayout162.xml"/><Relationship Id="rId14" Type="http://schemas.openxmlformats.org/officeDocument/2006/relationships/slideLayout" Target="../slideLayouts/slideLayout167.xml"/><Relationship Id="rId22" Type="http://schemas.openxmlformats.org/officeDocument/2006/relationships/slideLayout" Target="../slideLayouts/slideLayout175.xml"/><Relationship Id="rId27" Type="http://schemas.openxmlformats.org/officeDocument/2006/relationships/tags" Target="../tags/tag1010.xml"/><Relationship Id="rId30" Type="http://schemas.openxmlformats.org/officeDocument/2006/relationships/tags" Target="../tags/tag1013.xml"/><Relationship Id="rId35" Type="http://schemas.openxmlformats.org/officeDocument/2006/relationships/oleObject" Target="../embeddings/oleObject142.bin"/><Relationship Id="rId8" Type="http://schemas.openxmlformats.org/officeDocument/2006/relationships/slideLayout" Target="../slideLayouts/slideLayout161.xml"/><Relationship Id="rId3" Type="http://schemas.openxmlformats.org/officeDocument/2006/relationships/slideLayout" Target="../slideLayouts/slideLayout156.xml"/></Relationships>
</file>

<file path=ppt/slideMasters/_rels/slideMaster11.xml.rels><?xml version="1.0" encoding="UTF-8" standalone="yes"?>
<Relationships xmlns="http://schemas.openxmlformats.org/package/2006/relationships"><Relationship Id="rId13" Type="http://schemas.openxmlformats.org/officeDocument/2006/relationships/slideLayout" Target="../slideLayouts/slideLayout189.xml"/><Relationship Id="rId18" Type="http://schemas.openxmlformats.org/officeDocument/2006/relationships/slideLayout" Target="../slideLayouts/slideLayout194.xml"/><Relationship Id="rId26" Type="http://schemas.openxmlformats.org/officeDocument/2006/relationships/tags" Target="../tags/tag1202.xml"/><Relationship Id="rId21" Type="http://schemas.openxmlformats.org/officeDocument/2006/relationships/slideLayout" Target="../slideLayouts/slideLayout197.xml"/><Relationship Id="rId34" Type="http://schemas.openxmlformats.org/officeDocument/2006/relationships/tags" Target="../tags/tag1210.xml"/><Relationship Id="rId7" Type="http://schemas.openxmlformats.org/officeDocument/2006/relationships/slideLayout" Target="../slideLayouts/slideLayout183.xml"/><Relationship Id="rId12" Type="http://schemas.openxmlformats.org/officeDocument/2006/relationships/slideLayout" Target="../slideLayouts/slideLayout188.xml"/><Relationship Id="rId17" Type="http://schemas.openxmlformats.org/officeDocument/2006/relationships/slideLayout" Target="../slideLayouts/slideLayout193.xml"/><Relationship Id="rId25" Type="http://schemas.openxmlformats.org/officeDocument/2006/relationships/vmlDrawing" Target="../drawings/vmlDrawing97.vml"/><Relationship Id="rId33" Type="http://schemas.openxmlformats.org/officeDocument/2006/relationships/tags" Target="../tags/tag1209.xml"/><Relationship Id="rId2" Type="http://schemas.openxmlformats.org/officeDocument/2006/relationships/slideLayout" Target="../slideLayouts/slideLayout178.xml"/><Relationship Id="rId16" Type="http://schemas.openxmlformats.org/officeDocument/2006/relationships/slideLayout" Target="../slideLayouts/slideLayout192.xml"/><Relationship Id="rId20" Type="http://schemas.openxmlformats.org/officeDocument/2006/relationships/slideLayout" Target="../slideLayouts/slideLayout196.xml"/><Relationship Id="rId29" Type="http://schemas.openxmlformats.org/officeDocument/2006/relationships/tags" Target="../tags/tag1205.xml"/><Relationship Id="rId1" Type="http://schemas.openxmlformats.org/officeDocument/2006/relationships/slideLayout" Target="../slideLayouts/slideLayout177.xml"/><Relationship Id="rId6" Type="http://schemas.openxmlformats.org/officeDocument/2006/relationships/slideLayout" Target="../slideLayouts/slideLayout182.xml"/><Relationship Id="rId11" Type="http://schemas.openxmlformats.org/officeDocument/2006/relationships/slideLayout" Target="../slideLayouts/slideLayout187.xml"/><Relationship Id="rId24" Type="http://schemas.openxmlformats.org/officeDocument/2006/relationships/theme" Target="../theme/theme11.xml"/><Relationship Id="rId32" Type="http://schemas.openxmlformats.org/officeDocument/2006/relationships/tags" Target="../tags/tag1208.xml"/><Relationship Id="rId37" Type="http://schemas.openxmlformats.org/officeDocument/2006/relationships/image" Target="../media/image4.png"/><Relationship Id="rId5" Type="http://schemas.openxmlformats.org/officeDocument/2006/relationships/slideLayout" Target="../slideLayouts/slideLayout181.xml"/><Relationship Id="rId15" Type="http://schemas.openxmlformats.org/officeDocument/2006/relationships/slideLayout" Target="../slideLayouts/slideLayout191.xml"/><Relationship Id="rId23" Type="http://schemas.openxmlformats.org/officeDocument/2006/relationships/slideLayout" Target="../slideLayouts/slideLayout199.xml"/><Relationship Id="rId28" Type="http://schemas.openxmlformats.org/officeDocument/2006/relationships/tags" Target="../tags/tag1204.xml"/><Relationship Id="rId36" Type="http://schemas.openxmlformats.org/officeDocument/2006/relationships/image" Target="../media/image3.emf"/><Relationship Id="rId10" Type="http://schemas.openxmlformats.org/officeDocument/2006/relationships/slideLayout" Target="../slideLayouts/slideLayout186.xml"/><Relationship Id="rId19" Type="http://schemas.openxmlformats.org/officeDocument/2006/relationships/slideLayout" Target="../slideLayouts/slideLayout195.xml"/><Relationship Id="rId31" Type="http://schemas.openxmlformats.org/officeDocument/2006/relationships/tags" Target="../tags/tag1207.xml"/><Relationship Id="rId4" Type="http://schemas.openxmlformats.org/officeDocument/2006/relationships/slideLayout" Target="../slideLayouts/slideLayout180.xml"/><Relationship Id="rId9" Type="http://schemas.openxmlformats.org/officeDocument/2006/relationships/slideLayout" Target="../slideLayouts/slideLayout185.xml"/><Relationship Id="rId14" Type="http://schemas.openxmlformats.org/officeDocument/2006/relationships/slideLayout" Target="../slideLayouts/slideLayout190.xml"/><Relationship Id="rId22" Type="http://schemas.openxmlformats.org/officeDocument/2006/relationships/slideLayout" Target="../slideLayouts/slideLayout198.xml"/><Relationship Id="rId27" Type="http://schemas.openxmlformats.org/officeDocument/2006/relationships/tags" Target="../tags/tag1203.xml"/><Relationship Id="rId30" Type="http://schemas.openxmlformats.org/officeDocument/2006/relationships/tags" Target="../tags/tag1206.xml"/><Relationship Id="rId35" Type="http://schemas.openxmlformats.org/officeDocument/2006/relationships/oleObject" Target="../embeddings/oleObject189.bin"/><Relationship Id="rId8" Type="http://schemas.openxmlformats.org/officeDocument/2006/relationships/slideLayout" Target="../slideLayouts/slideLayout184.xml"/><Relationship Id="rId3" Type="http://schemas.openxmlformats.org/officeDocument/2006/relationships/slideLayout" Target="../slideLayouts/slideLayout179.xml"/></Relationships>
</file>

<file path=ppt/slideMasters/_rels/slideMaster12.xml.rels><?xml version="1.0" encoding="UTF-8" standalone="yes"?>
<Relationships xmlns="http://schemas.openxmlformats.org/package/2006/relationships"><Relationship Id="rId13" Type="http://schemas.openxmlformats.org/officeDocument/2006/relationships/slideLayout" Target="../slideLayouts/slideLayout212.xml"/><Relationship Id="rId18" Type="http://schemas.openxmlformats.org/officeDocument/2006/relationships/slideLayout" Target="../slideLayouts/slideLayout217.xml"/><Relationship Id="rId26" Type="http://schemas.openxmlformats.org/officeDocument/2006/relationships/tags" Target="../tags/tag1395.xml"/><Relationship Id="rId21" Type="http://schemas.openxmlformats.org/officeDocument/2006/relationships/slideLayout" Target="../slideLayouts/slideLayout220.xml"/><Relationship Id="rId34" Type="http://schemas.openxmlformats.org/officeDocument/2006/relationships/tags" Target="../tags/tag1403.xml"/><Relationship Id="rId7" Type="http://schemas.openxmlformats.org/officeDocument/2006/relationships/slideLayout" Target="../slideLayouts/slideLayout206.xml"/><Relationship Id="rId12" Type="http://schemas.openxmlformats.org/officeDocument/2006/relationships/slideLayout" Target="../slideLayouts/slideLayout211.xml"/><Relationship Id="rId17" Type="http://schemas.openxmlformats.org/officeDocument/2006/relationships/slideLayout" Target="../slideLayouts/slideLayout216.xml"/><Relationship Id="rId25" Type="http://schemas.openxmlformats.org/officeDocument/2006/relationships/vmlDrawing" Target="../drawings/vmlDrawing121.vml"/><Relationship Id="rId33" Type="http://schemas.openxmlformats.org/officeDocument/2006/relationships/tags" Target="../tags/tag1402.xml"/><Relationship Id="rId2" Type="http://schemas.openxmlformats.org/officeDocument/2006/relationships/slideLayout" Target="../slideLayouts/slideLayout201.xml"/><Relationship Id="rId16" Type="http://schemas.openxmlformats.org/officeDocument/2006/relationships/slideLayout" Target="../slideLayouts/slideLayout215.xml"/><Relationship Id="rId20" Type="http://schemas.openxmlformats.org/officeDocument/2006/relationships/slideLayout" Target="../slideLayouts/slideLayout219.xml"/><Relationship Id="rId29" Type="http://schemas.openxmlformats.org/officeDocument/2006/relationships/tags" Target="../tags/tag1398.xml"/><Relationship Id="rId1" Type="http://schemas.openxmlformats.org/officeDocument/2006/relationships/slideLayout" Target="../slideLayouts/slideLayout200.xml"/><Relationship Id="rId6" Type="http://schemas.openxmlformats.org/officeDocument/2006/relationships/slideLayout" Target="../slideLayouts/slideLayout205.xml"/><Relationship Id="rId11" Type="http://schemas.openxmlformats.org/officeDocument/2006/relationships/slideLayout" Target="../slideLayouts/slideLayout210.xml"/><Relationship Id="rId24" Type="http://schemas.openxmlformats.org/officeDocument/2006/relationships/theme" Target="../theme/theme12.xml"/><Relationship Id="rId32" Type="http://schemas.openxmlformats.org/officeDocument/2006/relationships/tags" Target="../tags/tag1401.xml"/><Relationship Id="rId37" Type="http://schemas.openxmlformats.org/officeDocument/2006/relationships/image" Target="../media/image4.png"/><Relationship Id="rId5" Type="http://schemas.openxmlformats.org/officeDocument/2006/relationships/slideLayout" Target="../slideLayouts/slideLayout204.xml"/><Relationship Id="rId15" Type="http://schemas.openxmlformats.org/officeDocument/2006/relationships/slideLayout" Target="../slideLayouts/slideLayout214.xml"/><Relationship Id="rId23" Type="http://schemas.openxmlformats.org/officeDocument/2006/relationships/slideLayout" Target="../slideLayouts/slideLayout222.xml"/><Relationship Id="rId28" Type="http://schemas.openxmlformats.org/officeDocument/2006/relationships/tags" Target="../tags/tag1397.xml"/><Relationship Id="rId36" Type="http://schemas.openxmlformats.org/officeDocument/2006/relationships/image" Target="../media/image3.emf"/><Relationship Id="rId10" Type="http://schemas.openxmlformats.org/officeDocument/2006/relationships/slideLayout" Target="../slideLayouts/slideLayout209.xml"/><Relationship Id="rId19" Type="http://schemas.openxmlformats.org/officeDocument/2006/relationships/slideLayout" Target="../slideLayouts/slideLayout218.xml"/><Relationship Id="rId31" Type="http://schemas.openxmlformats.org/officeDocument/2006/relationships/tags" Target="../tags/tag1400.xml"/><Relationship Id="rId4" Type="http://schemas.openxmlformats.org/officeDocument/2006/relationships/slideLayout" Target="../slideLayouts/slideLayout203.xml"/><Relationship Id="rId9" Type="http://schemas.openxmlformats.org/officeDocument/2006/relationships/slideLayout" Target="../slideLayouts/slideLayout208.xml"/><Relationship Id="rId14" Type="http://schemas.openxmlformats.org/officeDocument/2006/relationships/slideLayout" Target="../slideLayouts/slideLayout213.xml"/><Relationship Id="rId22" Type="http://schemas.openxmlformats.org/officeDocument/2006/relationships/slideLayout" Target="../slideLayouts/slideLayout221.xml"/><Relationship Id="rId27" Type="http://schemas.openxmlformats.org/officeDocument/2006/relationships/tags" Target="../tags/tag1396.xml"/><Relationship Id="rId30" Type="http://schemas.openxmlformats.org/officeDocument/2006/relationships/tags" Target="../tags/tag1399.xml"/><Relationship Id="rId35" Type="http://schemas.openxmlformats.org/officeDocument/2006/relationships/oleObject" Target="../embeddings/oleObject236.bin"/><Relationship Id="rId8" Type="http://schemas.openxmlformats.org/officeDocument/2006/relationships/slideLayout" Target="../slideLayouts/slideLayout207.xml"/><Relationship Id="rId3" Type="http://schemas.openxmlformats.org/officeDocument/2006/relationships/slideLayout" Target="../slideLayouts/slideLayout202.xml"/></Relationships>
</file>

<file path=ppt/slideMasters/_rels/slideMaster13.xml.rels><?xml version="1.0" encoding="UTF-8" standalone="yes"?>
<Relationships xmlns="http://schemas.openxmlformats.org/package/2006/relationships"><Relationship Id="rId13" Type="http://schemas.openxmlformats.org/officeDocument/2006/relationships/slideLayout" Target="../slideLayouts/slideLayout235.xml"/><Relationship Id="rId18" Type="http://schemas.openxmlformats.org/officeDocument/2006/relationships/slideLayout" Target="../slideLayouts/slideLayout240.xml"/><Relationship Id="rId26" Type="http://schemas.openxmlformats.org/officeDocument/2006/relationships/tags" Target="../tags/tag1588.xml"/><Relationship Id="rId21" Type="http://schemas.openxmlformats.org/officeDocument/2006/relationships/slideLayout" Target="../slideLayouts/slideLayout243.xml"/><Relationship Id="rId34" Type="http://schemas.openxmlformats.org/officeDocument/2006/relationships/tags" Target="../tags/tag1596.xml"/><Relationship Id="rId7" Type="http://schemas.openxmlformats.org/officeDocument/2006/relationships/slideLayout" Target="../slideLayouts/slideLayout229.xml"/><Relationship Id="rId12" Type="http://schemas.openxmlformats.org/officeDocument/2006/relationships/slideLayout" Target="../slideLayouts/slideLayout234.xml"/><Relationship Id="rId17" Type="http://schemas.openxmlformats.org/officeDocument/2006/relationships/slideLayout" Target="../slideLayouts/slideLayout239.xml"/><Relationship Id="rId25" Type="http://schemas.openxmlformats.org/officeDocument/2006/relationships/vmlDrawing" Target="../drawings/vmlDrawing145.vml"/><Relationship Id="rId33" Type="http://schemas.openxmlformats.org/officeDocument/2006/relationships/tags" Target="../tags/tag1595.xml"/><Relationship Id="rId2" Type="http://schemas.openxmlformats.org/officeDocument/2006/relationships/slideLayout" Target="../slideLayouts/slideLayout224.xml"/><Relationship Id="rId16" Type="http://schemas.openxmlformats.org/officeDocument/2006/relationships/slideLayout" Target="../slideLayouts/slideLayout238.xml"/><Relationship Id="rId20" Type="http://schemas.openxmlformats.org/officeDocument/2006/relationships/slideLayout" Target="../slideLayouts/slideLayout242.xml"/><Relationship Id="rId29" Type="http://schemas.openxmlformats.org/officeDocument/2006/relationships/tags" Target="../tags/tag1591.xml"/><Relationship Id="rId1" Type="http://schemas.openxmlformats.org/officeDocument/2006/relationships/slideLayout" Target="../slideLayouts/slideLayout223.xml"/><Relationship Id="rId6" Type="http://schemas.openxmlformats.org/officeDocument/2006/relationships/slideLayout" Target="../slideLayouts/slideLayout228.xml"/><Relationship Id="rId11" Type="http://schemas.openxmlformats.org/officeDocument/2006/relationships/slideLayout" Target="../slideLayouts/slideLayout233.xml"/><Relationship Id="rId24" Type="http://schemas.openxmlformats.org/officeDocument/2006/relationships/theme" Target="../theme/theme13.xml"/><Relationship Id="rId32" Type="http://schemas.openxmlformats.org/officeDocument/2006/relationships/tags" Target="../tags/tag1594.xml"/><Relationship Id="rId37" Type="http://schemas.openxmlformats.org/officeDocument/2006/relationships/image" Target="../media/image4.png"/><Relationship Id="rId5" Type="http://schemas.openxmlformats.org/officeDocument/2006/relationships/slideLayout" Target="../slideLayouts/slideLayout227.xml"/><Relationship Id="rId15" Type="http://schemas.openxmlformats.org/officeDocument/2006/relationships/slideLayout" Target="../slideLayouts/slideLayout237.xml"/><Relationship Id="rId23" Type="http://schemas.openxmlformats.org/officeDocument/2006/relationships/slideLayout" Target="../slideLayouts/slideLayout245.xml"/><Relationship Id="rId28" Type="http://schemas.openxmlformats.org/officeDocument/2006/relationships/tags" Target="../tags/tag1590.xml"/><Relationship Id="rId36" Type="http://schemas.openxmlformats.org/officeDocument/2006/relationships/image" Target="../media/image3.emf"/><Relationship Id="rId10" Type="http://schemas.openxmlformats.org/officeDocument/2006/relationships/slideLayout" Target="../slideLayouts/slideLayout232.xml"/><Relationship Id="rId19" Type="http://schemas.openxmlformats.org/officeDocument/2006/relationships/slideLayout" Target="../slideLayouts/slideLayout241.xml"/><Relationship Id="rId31" Type="http://schemas.openxmlformats.org/officeDocument/2006/relationships/tags" Target="../tags/tag1593.xml"/><Relationship Id="rId4" Type="http://schemas.openxmlformats.org/officeDocument/2006/relationships/slideLayout" Target="../slideLayouts/slideLayout226.xml"/><Relationship Id="rId9" Type="http://schemas.openxmlformats.org/officeDocument/2006/relationships/slideLayout" Target="../slideLayouts/slideLayout231.xml"/><Relationship Id="rId14" Type="http://schemas.openxmlformats.org/officeDocument/2006/relationships/slideLayout" Target="../slideLayouts/slideLayout236.xml"/><Relationship Id="rId22" Type="http://schemas.openxmlformats.org/officeDocument/2006/relationships/slideLayout" Target="../slideLayouts/slideLayout244.xml"/><Relationship Id="rId27" Type="http://schemas.openxmlformats.org/officeDocument/2006/relationships/tags" Target="../tags/tag1589.xml"/><Relationship Id="rId30" Type="http://schemas.openxmlformats.org/officeDocument/2006/relationships/tags" Target="../tags/tag1592.xml"/><Relationship Id="rId35" Type="http://schemas.openxmlformats.org/officeDocument/2006/relationships/oleObject" Target="../embeddings/oleObject283.bin"/><Relationship Id="rId8" Type="http://schemas.openxmlformats.org/officeDocument/2006/relationships/slideLayout" Target="../slideLayouts/slideLayout230.xml"/><Relationship Id="rId3" Type="http://schemas.openxmlformats.org/officeDocument/2006/relationships/slideLayout" Target="../slideLayouts/slideLayout225.xml"/></Relationships>
</file>

<file path=ppt/slideMasters/_rels/slideMaster14.xml.rels><?xml version="1.0" encoding="UTF-8" standalone="yes"?>
<Relationships xmlns="http://schemas.openxmlformats.org/package/2006/relationships"><Relationship Id="rId13" Type="http://schemas.openxmlformats.org/officeDocument/2006/relationships/slideLayout" Target="../slideLayouts/slideLayout258.xml"/><Relationship Id="rId18" Type="http://schemas.openxmlformats.org/officeDocument/2006/relationships/slideLayout" Target="../slideLayouts/slideLayout263.xml"/><Relationship Id="rId26" Type="http://schemas.openxmlformats.org/officeDocument/2006/relationships/tags" Target="../tags/tag1781.xml"/><Relationship Id="rId21" Type="http://schemas.openxmlformats.org/officeDocument/2006/relationships/slideLayout" Target="../slideLayouts/slideLayout266.xml"/><Relationship Id="rId34" Type="http://schemas.openxmlformats.org/officeDocument/2006/relationships/tags" Target="../tags/tag1789.xml"/><Relationship Id="rId7" Type="http://schemas.openxmlformats.org/officeDocument/2006/relationships/slideLayout" Target="../slideLayouts/slideLayout252.xml"/><Relationship Id="rId12" Type="http://schemas.openxmlformats.org/officeDocument/2006/relationships/slideLayout" Target="../slideLayouts/slideLayout257.xml"/><Relationship Id="rId17" Type="http://schemas.openxmlformats.org/officeDocument/2006/relationships/slideLayout" Target="../slideLayouts/slideLayout262.xml"/><Relationship Id="rId25" Type="http://schemas.openxmlformats.org/officeDocument/2006/relationships/vmlDrawing" Target="../drawings/vmlDrawing169.vml"/><Relationship Id="rId33" Type="http://schemas.openxmlformats.org/officeDocument/2006/relationships/tags" Target="../tags/tag1788.xml"/><Relationship Id="rId2" Type="http://schemas.openxmlformats.org/officeDocument/2006/relationships/slideLayout" Target="../slideLayouts/slideLayout247.xml"/><Relationship Id="rId16" Type="http://schemas.openxmlformats.org/officeDocument/2006/relationships/slideLayout" Target="../slideLayouts/slideLayout261.xml"/><Relationship Id="rId20" Type="http://schemas.openxmlformats.org/officeDocument/2006/relationships/slideLayout" Target="../slideLayouts/slideLayout265.xml"/><Relationship Id="rId29" Type="http://schemas.openxmlformats.org/officeDocument/2006/relationships/tags" Target="../tags/tag1784.xml"/><Relationship Id="rId1" Type="http://schemas.openxmlformats.org/officeDocument/2006/relationships/slideLayout" Target="../slideLayouts/slideLayout246.xml"/><Relationship Id="rId6" Type="http://schemas.openxmlformats.org/officeDocument/2006/relationships/slideLayout" Target="../slideLayouts/slideLayout251.xml"/><Relationship Id="rId11" Type="http://schemas.openxmlformats.org/officeDocument/2006/relationships/slideLayout" Target="../slideLayouts/slideLayout256.xml"/><Relationship Id="rId24" Type="http://schemas.openxmlformats.org/officeDocument/2006/relationships/theme" Target="../theme/theme14.xml"/><Relationship Id="rId32" Type="http://schemas.openxmlformats.org/officeDocument/2006/relationships/tags" Target="../tags/tag1787.xml"/><Relationship Id="rId37" Type="http://schemas.openxmlformats.org/officeDocument/2006/relationships/image" Target="../media/image4.png"/><Relationship Id="rId5" Type="http://schemas.openxmlformats.org/officeDocument/2006/relationships/slideLayout" Target="../slideLayouts/slideLayout250.xml"/><Relationship Id="rId15" Type="http://schemas.openxmlformats.org/officeDocument/2006/relationships/slideLayout" Target="../slideLayouts/slideLayout260.xml"/><Relationship Id="rId23" Type="http://schemas.openxmlformats.org/officeDocument/2006/relationships/slideLayout" Target="../slideLayouts/slideLayout268.xml"/><Relationship Id="rId28" Type="http://schemas.openxmlformats.org/officeDocument/2006/relationships/tags" Target="../tags/tag1783.xml"/><Relationship Id="rId36" Type="http://schemas.openxmlformats.org/officeDocument/2006/relationships/image" Target="../media/image3.emf"/><Relationship Id="rId10" Type="http://schemas.openxmlformats.org/officeDocument/2006/relationships/slideLayout" Target="../slideLayouts/slideLayout255.xml"/><Relationship Id="rId19" Type="http://schemas.openxmlformats.org/officeDocument/2006/relationships/slideLayout" Target="../slideLayouts/slideLayout264.xml"/><Relationship Id="rId31" Type="http://schemas.openxmlformats.org/officeDocument/2006/relationships/tags" Target="../tags/tag1786.xml"/><Relationship Id="rId4" Type="http://schemas.openxmlformats.org/officeDocument/2006/relationships/slideLayout" Target="../slideLayouts/slideLayout249.xml"/><Relationship Id="rId9" Type="http://schemas.openxmlformats.org/officeDocument/2006/relationships/slideLayout" Target="../slideLayouts/slideLayout254.xml"/><Relationship Id="rId14" Type="http://schemas.openxmlformats.org/officeDocument/2006/relationships/slideLayout" Target="../slideLayouts/slideLayout259.xml"/><Relationship Id="rId22" Type="http://schemas.openxmlformats.org/officeDocument/2006/relationships/slideLayout" Target="../slideLayouts/slideLayout267.xml"/><Relationship Id="rId27" Type="http://schemas.openxmlformats.org/officeDocument/2006/relationships/tags" Target="../tags/tag1782.xml"/><Relationship Id="rId30" Type="http://schemas.openxmlformats.org/officeDocument/2006/relationships/tags" Target="../tags/tag1785.xml"/><Relationship Id="rId35" Type="http://schemas.openxmlformats.org/officeDocument/2006/relationships/oleObject" Target="../embeddings/oleObject330.bin"/><Relationship Id="rId8" Type="http://schemas.openxmlformats.org/officeDocument/2006/relationships/slideLayout" Target="../slideLayouts/slideLayout253.xml"/><Relationship Id="rId3" Type="http://schemas.openxmlformats.org/officeDocument/2006/relationships/slideLayout" Target="../slideLayouts/slideLayout248.xml"/></Relationships>
</file>

<file path=ppt/slideMasters/_rels/slideMaster15.xml.rels><?xml version="1.0" encoding="UTF-8" standalone="yes"?>
<Relationships xmlns="http://schemas.openxmlformats.org/package/2006/relationships"><Relationship Id="rId13" Type="http://schemas.openxmlformats.org/officeDocument/2006/relationships/slideLayout" Target="../slideLayouts/slideLayout281.xml"/><Relationship Id="rId18" Type="http://schemas.openxmlformats.org/officeDocument/2006/relationships/slideLayout" Target="../slideLayouts/slideLayout286.xml"/><Relationship Id="rId26" Type="http://schemas.openxmlformats.org/officeDocument/2006/relationships/tags" Target="../tags/tag1974.xml"/><Relationship Id="rId21" Type="http://schemas.openxmlformats.org/officeDocument/2006/relationships/slideLayout" Target="../slideLayouts/slideLayout289.xml"/><Relationship Id="rId34" Type="http://schemas.openxmlformats.org/officeDocument/2006/relationships/tags" Target="../tags/tag1982.xml"/><Relationship Id="rId7" Type="http://schemas.openxmlformats.org/officeDocument/2006/relationships/slideLayout" Target="../slideLayouts/slideLayout275.xml"/><Relationship Id="rId12" Type="http://schemas.openxmlformats.org/officeDocument/2006/relationships/slideLayout" Target="../slideLayouts/slideLayout280.xml"/><Relationship Id="rId17" Type="http://schemas.openxmlformats.org/officeDocument/2006/relationships/slideLayout" Target="../slideLayouts/slideLayout285.xml"/><Relationship Id="rId25" Type="http://schemas.openxmlformats.org/officeDocument/2006/relationships/vmlDrawing" Target="../drawings/vmlDrawing193.vml"/><Relationship Id="rId33" Type="http://schemas.openxmlformats.org/officeDocument/2006/relationships/tags" Target="../tags/tag1981.xml"/><Relationship Id="rId2" Type="http://schemas.openxmlformats.org/officeDocument/2006/relationships/slideLayout" Target="../slideLayouts/slideLayout270.xml"/><Relationship Id="rId16" Type="http://schemas.openxmlformats.org/officeDocument/2006/relationships/slideLayout" Target="../slideLayouts/slideLayout284.xml"/><Relationship Id="rId20" Type="http://schemas.openxmlformats.org/officeDocument/2006/relationships/slideLayout" Target="../slideLayouts/slideLayout288.xml"/><Relationship Id="rId29" Type="http://schemas.openxmlformats.org/officeDocument/2006/relationships/tags" Target="../tags/tag1977.xml"/><Relationship Id="rId1" Type="http://schemas.openxmlformats.org/officeDocument/2006/relationships/slideLayout" Target="../slideLayouts/slideLayout269.xml"/><Relationship Id="rId6" Type="http://schemas.openxmlformats.org/officeDocument/2006/relationships/slideLayout" Target="../slideLayouts/slideLayout274.xml"/><Relationship Id="rId11" Type="http://schemas.openxmlformats.org/officeDocument/2006/relationships/slideLayout" Target="../slideLayouts/slideLayout279.xml"/><Relationship Id="rId24" Type="http://schemas.openxmlformats.org/officeDocument/2006/relationships/theme" Target="../theme/theme15.xml"/><Relationship Id="rId32" Type="http://schemas.openxmlformats.org/officeDocument/2006/relationships/tags" Target="../tags/tag1980.xml"/><Relationship Id="rId37" Type="http://schemas.openxmlformats.org/officeDocument/2006/relationships/image" Target="../media/image4.png"/><Relationship Id="rId5" Type="http://schemas.openxmlformats.org/officeDocument/2006/relationships/slideLayout" Target="../slideLayouts/slideLayout273.xml"/><Relationship Id="rId15" Type="http://schemas.openxmlformats.org/officeDocument/2006/relationships/slideLayout" Target="../slideLayouts/slideLayout283.xml"/><Relationship Id="rId23" Type="http://schemas.openxmlformats.org/officeDocument/2006/relationships/slideLayout" Target="../slideLayouts/slideLayout291.xml"/><Relationship Id="rId28" Type="http://schemas.openxmlformats.org/officeDocument/2006/relationships/tags" Target="../tags/tag1976.xml"/><Relationship Id="rId36" Type="http://schemas.openxmlformats.org/officeDocument/2006/relationships/image" Target="../media/image3.emf"/><Relationship Id="rId10" Type="http://schemas.openxmlformats.org/officeDocument/2006/relationships/slideLayout" Target="../slideLayouts/slideLayout278.xml"/><Relationship Id="rId19" Type="http://schemas.openxmlformats.org/officeDocument/2006/relationships/slideLayout" Target="../slideLayouts/slideLayout287.xml"/><Relationship Id="rId31" Type="http://schemas.openxmlformats.org/officeDocument/2006/relationships/tags" Target="../tags/tag1979.xml"/><Relationship Id="rId4" Type="http://schemas.openxmlformats.org/officeDocument/2006/relationships/slideLayout" Target="../slideLayouts/slideLayout272.xml"/><Relationship Id="rId9" Type="http://schemas.openxmlformats.org/officeDocument/2006/relationships/slideLayout" Target="../slideLayouts/slideLayout277.xml"/><Relationship Id="rId14" Type="http://schemas.openxmlformats.org/officeDocument/2006/relationships/slideLayout" Target="../slideLayouts/slideLayout282.xml"/><Relationship Id="rId22" Type="http://schemas.openxmlformats.org/officeDocument/2006/relationships/slideLayout" Target="../slideLayouts/slideLayout290.xml"/><Relationship Id="rId27" Type="http://schemas.openxmlformats.org/officeDocument/2006/relationships/tags" Target="../tags/tag1975.xml"/><Relationship Id="rId30" Type="http://schemas.openxmlformats.org/officeDocument/2006/relationships/tags" Target="../tags/tag1978.xml"/><Relationship Id="rId35" Type="http://schemas.openxmlformats.org/officeDocument/2006/relationships/oleObject" Target="../embeddings/oleObject377.bin"/><Relationship Id="rId8" Type="http://schemas.openxmlformats.org/officeDocument/2006/relationships/slideLayout" Target="../slideLayouts/slideLayout276.xml"/><Relationship Id="rId3" Type="http://schemas.openxmlformats.org/officeDocument/2006/relationships/slideLayout" Target="../slideLayouts/slideLayout271.xml"/></Relationships>
</file>

<file path=ppt/slideMasters/_rels/slideMaster16.xml.rels><?xml version="1.0" encoding="UTF-8" standalone="yes"?>
<Relationships xmlns="http://schemas.openxmlformats.org/package/2006/relationships"><Relationship Id="rId13" Type="http://schemas.openxmlformats.org/officeDocument/2006/relationships/slideLayout" Target="../slideLayouts/slideLayout304.xml"/><Relationship Id="rId18" Type="http://schemas.openxmlformats.org/officeDocument/2006/relationships/slideLayout" Target="../slideLayouts/slideLayout309.xml"/><Relationship Id="rId26" Type="http://schemas.openxmlformats.org/officeDocument/2006/relationships/tags" Target="../tags/tag2167.xml"/><Relationship Id="rId21" Type="http://schemas.openxmlformats.org/officeDocument/2006/relationships/slideLayout" Target="../slideLayouts/slideLayout312.xml"/><Relationship Id="rId34" Type="http://schemas.openxmlformats.org/officeDocument/2006/relationships/tags" Target="../tags/tag2175.xml"/><Relationship Id="rId7" Type="http://schemas.openxmlformats.org/officeDocument/2006/relationships/slideLayout" Target="../slideLayouts/slideLayout298.xml"/><Relationship Id="rId12" Type="http://schemas.openxmlformats.org/officeDocument/2006/relationships/slideLayout" Target="../slideLayouts/slideLayout303.xml"/><Relationship Id="rId17" Type="http://schemas.openxmlformats.org/officeDocument/2006/relationships/slideLayout" Target="../slideLayouts/slideLayout308.xml"/><Relationship Id="rId25" Type="http://schemas.openxmlformats.org/officeDocument/2006/relationships/vmlDrawing" Target="../drawings/vmlDrawing217.vml"/><Relationship Id="rId33" Type="http://schemas.openxmlformats.org/officeDocument/2006/relationships/tags" Target="../tags/tag2174.xml"/><Relationship Id="rId2" Type="http://schemas.openxmlformats.org/officeDocument/2006/relationships/slideLayout" Target="../slideLayouts/slideLayout293.xml"/><Relationship Id="rId16" Type="http://schemas.openxmlformats.org/officeDocument/2006/relationships/slideLayout" Target="../slideLayouts/slideLayout307.xml"/><Relationship Id="rId20" Type="http://schemas.openxmlformats.org/officeDocument/2006/relationships/slideLayout" Target="../slideLayouts/slideLayout311.xml"/><Relationship Id="rId29" Type="http://schemas.openxmlformats.org/officeDocument/2006/relationships/tags" Target="../tags/tag2170.xml"/><Relationship Id="rId1" Type="http://schemas.openxmlformats.org/officeDocument/2006/relationships/slideLayout" Target="../slideLayouts/slideLayout292.xml"/><Relationship Id="rId6" Type="http://schemas.openxmlformats.org/officeDocument/2006/relationships/slideLayout" Target="../slideLayouts/slideLayout297.xml"/><Relationship Id="rId11" Type="http://schemas.openxmlformats.org/officeDocument/2006/relationships/slideLayout" Target="../slideLayouts/slideLayout302.xml"/><Relationship Id="rId24" Type="http://schemas.openxmlformats.org/officeDocument/2006/relationships/theme" Target="../theme/theme16.xml"/><Relationship Id="rId32" Type="http://schemas.openxmlformats.org/officeDocument/2006/relationships/tags" Target="../tags/tag2173.xml"/><Relationship Id="rId37" Type="http://schemas.openxmlformats.org/officeDocument/2006/relationships/image" Target="../media/image4.png"/><Relationship Id="rId5" Type="http://schemas.openxmlformats.org/officeDocument/2006/relationships/slideLayout" Target="../slideLayouts/slideLayout296.xml"/><Relationship Id="rId15" Type="http://schemas.openxmlformats.org/officeDocument/2006/relationships/slideLayout" Target="../slideLayouts/slideLayout306.xml"/><Relationship Id="rId23" Type="http://schemas.openxmlformats.org/officeDocument/2006/relationships/slideLayout" Target="../slideLayouts/slideLayout314.xml"/><Relationship Id="rId28" Type="http://schemas.openxmlformats.org/officeDocument/2006/relationships/tags" Target="../tags/tag2169.xml"/><Relationship Id="rId36" Type="http://schemas.openxmlformats.org/officeDocument/2006/relationships/image" Target="../media/image3.emf"/><Relationship Id="rId10" Type="http://schemas.openxmlformats.org/officeDocument/2006/relationships/slideLayout" Target="../slideLayouts/slideLayout301.xml"/><Relationship Id="rId19" Type="http://schemas.openxmlformats.org/officeDocument/2006/relationships/slideLayout" Target="../slideLayouts/slideLayout310.xml"/><Relationship Id="rId31" Type="http://schemas.openxmlformats.org/officeDocument/2006/relationships/tags" Target="../tags/tag2172.xml"/><Relationship Id="rId4" Type="http://schemas.openxmlformats.org/officeDocument/2006/relationships/slideLayout" Target="../slideLayouts/slideLayout295.xml"/><Relationship Id="rId9" Type="http://schemas.openxmlformats.org/officeDocument/2006/relationships/slideLayout" Target="../slideLayouts/slideLayout300.xml"/><Relationship Id="rId14" Type="http://schemas.openxmlformats.org/officeDocument/2006/relationships/slideLayout" Target="../slideLayouts/slideLayout305.xml"/><Relationship Id="rId22" Type="http://schemas.openxmlformats.org/officeDocument/2006/relationships/slideLayout" Target="../slideLayouts/slideLayout313.xml"/><Relationship Id="rId27" Type="http://schemas.openxmlformats.org/officeDocument/2006/relationships/tags" Target="../tags/tag2168.xml"/><Relationship Id="rId30" Type="http://schemas.openxmlformats.org/officeDocument/2006/relationships/tags" Target="../tags/tag2171.xml"/><Relationship Id="rId35" Type="http://schemas.openxmlformats.org/officeDocument/2006/relationships/oleObject" Target="../embeddings/oleObject424.bin"/><Relationship Id="rId8" Type="http://schemas.openxmlformats.org/officeDocument/2006/relationships/slideLayout" Target="../slideLayouts/slideLayout299.xml"/><Relationship Id="rId3" Type="http://schemas.openxmlformats.org/officeDocument/2006/relationships/slideLayout" Target="../slideLayouts/slideLayout29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7" name="Fix/0,6/0/4,8/19,05"/>
          <p:cNvSpPr>
            <a:spLocks noChangeArrowheads="1"/>
          </p:cNvSpPr>
          <p:nvPr userDrawn="1">
            <p:custDataLst>
              <p:tags r:id="rId4"/>
            </p:custDataLst>
          </p:nvPr>
        </p:nvSpPr>
        <p:spPr bwMode="auto">
          <a:xfrm>
            <a:off x="216027" y="3"/>
            <a:ext cx="1728216" cy="6858857"/>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514337"/>
            <a:endParaRPr lang="de-DE" sz="1013">
              <a:solidFill>
                <a:srgbClr val="000000"/>
              </a:solidFill>
            </a:endParaRPr>
          </a:p>
        </p:txBody>
      </p:sp>
      <p:sp>
        <p:nvSpPr>
          <p:cNvPr id="6" name="SeitePlaz"/>
          <p:cNvSpPr>
            <a:spLocks noGrp="1"/>
          </p:cNvSpPr>
          <p:nvPr>
            <p:ph type="sldNum" sz="quarter" idx="4"/>
            <p:custDataLst>
              <p:tags r:id="rId5"/>
            </p:custDataLst>
          </p:nvPr>
        </p:nvSpPr>
        <p:spPr>
          <a:xfrm>
            <a:off x="8209026" y="6646433"/>
            <a:ext cx="720091" cy="151219"/>
          </a:xfrm>
          <a:prstGeom prst="rect">
            <a:avLst/>
          </a:prstGeom>
        </p:spPr>
        <p:txBody>
          <a:bodyPr vert="horz" lIns="0" tIns="0" rIns="0" bIns="0" rtlCol="0" anchor="b"/>
          <a:lstStyle>
            <a:lvl1pPr algn="r">
              <a:lnSpc>
                <a:spcPct val="100000"/>
              </a:lnSpc>
              <a:spcBef>
                <a:spcPct val="110000"/>
              </a:spcBef>
              <a:spcAft>
                <a:spcPct val="110000"/>
              </a:spcAft>
              <a:defRPr sz="450" b="0" i="0">
                <a:solidFill>
                  <a:schemeClr val="accent6"/>
                </a:solidFill>
                <a:latin typeface="Arial"/>
              </a:defRPr>
            </a:lvl1pPr>
          </a:lstStyle>
          <a:p>
            <a:pPr defTabSz="685783"/>
            <a:fld id="{A743BD2D-19CC-47AC-843F-1E6896434141}" type="slidenum">
              <a:rPr lang="de-DE" smtClean="0">
                <a:solidFill>
                  <a:srgbClr val="808080"/>
                </a:solidFill>
              </a:rPr>
              <a:pPr defTabSz="685783"/>
              <a:t>‹#›</a:t>
            </a:fld>
            <a:endParaRPr lang="de-DE">
              <a:solidFill>
                <a:srgbClr val="808080"/>
              </a:solidFill>
            </a:endParaRPr>
          </a:p>
        </p:txBody>
      </p:sp>
      <p:sp>
        <p:nvSpPr>
          <p:cNvPr id="5" name="FussPlaz"/>
          <p:cNvSpPr>
            <a:spLocks noGrp="1"/>
          </p:cNvSpPr>
          <p:nvPr>
            <p:ph type="ftr" sz="quarter" idx="3"/>
            <p:custDataLst>
              <p:tags r:id="rId6"/>
            </p:custDataLst>
          </p:nvPr>
        </p:nvSpPr>
        <p:spPr>
          <a:xfrm>
            <a:off x="2880362" y="6718442"/>
            <a:ext cx="5400675" cy="97212"/>
          </a:xfrm>
          <a:prstGeom prst="rect">
            <a:avLst/>
          </a:prstGeom>
        </p:spPr>
        <p:txBody>
          <a:bodyPr vert="horz" lIns="0" tIns="0" rIns="0" bIns="0" rtlCol="0" anchor="b"/>
          <a:lstStyle>
            <a:lvl1pPr algn="ctr">
              <a:lnSpc>
                <a:spcPct val="100000"/>
              </a:lnSpc>
              <a:spcBef>
                <a:spcPct val="110000"/>
              </a:spcBef>
              <a:spcAft>
                <a:spcPct val="110000"/>
              </a:spcAft>
              <a:defRPr sz="675" b="0" i="0">
                <a:solidFill>
                  <a:schemeClr val="accent6"/>
                </a:solidFill>
                <a:latin typeface="Arial"/>
              </a:defRPr>
            </a:lvl1pPr>
          </a:lstStyle>
          <a:p>
            <a:pPr defTabSz="685783"/>
            <a:endParaRPr lang="de-DE">
              <a:solidFill>
                <a:srgbClr val="808080"/>
              </a:solidFill>
            </a:endParaRPr>
          </a:p>
        </p:txBody>
      </p:sp>
      <p:sp>
        <p:nvSpPr>
          <p:cNvPr id="4" name="DatumPlaz"/>
          <p:cNvSpPr>
            <a:spLocks noGrp="1"/>
          </p:cNvSpPr>
          <p:nvPr>
            <p:ph type="dt" sz="half" idx="2"/>
            <p:custDataLst>
              <p:tags r:id="rId7"/>
            </p:custDataLst>
          </p:nvPr>
        </p:nvSpPr>
        <p:spPr>
          <a:xfrm>
            <a:off x="2160270" y="6646433"/>
            <a:ext cx="720091" cy="151219"/>
          </a:xfrm>
          <a:prstGeom prst="rect">
            <a:avLst/>
          </a:prstGeom>
        </p:spPr>
        <p:txBody>
          <a:bodyPr vert="horz" lIns="0" tIns="0" rIns="0" bIns="0" rtlCol="0" anchor="b"/>
          <a:lstStyle>
            <a:lvl1pPr algn="l">
              <a:lnSpc>
                <a:spcPct val="100000"/>
              </a:lnSpc>
              <a:spcBef>
                <a:spcPct val="110000"/>
              </a:spcBef>
              <a:spcAft>
                <a:spcPct val="110000"/>
              </a:spcAft>
              <a:defRPr sz="450" b="0" i="0">
                <a:solidFill>
                  <a:schemeClr val="accent6"/>
                </a:solidFill>
                <a:latin typeface="Arial"/>
              </a:defRPr>
            </a:lvl1pPr>
          </a:lstStyle>
          <a:p>
            <a:pPr defTabSz="685783"/>
            <a:fld id="{812B6C8B-9CDF-4945-9394-C134FCBAE68D}" type="datetimeFigureOut">
              <a:rPr lang="de-DE" smtClean="0">
                <a:solidFill>
                  <a:srgbClr val="808080"/>
                </a:solidFill>
              </a:rPr>
              <a:pPr defTabSz="685783"/>
              <a:t>06.04.2017</a:t>
            </a:fld>
            <a:endParaRPr lang="de-DE">
              <a:solidFill>
                <a:srgbClr val="808080"/>
              </a:solidFill>
            </a:endParaRPr>
          </a:p>
        </p:txBody>
      </p:sp>
      <p:sp>
        <p:nvSpPr>
          <p:cNvPr id="9" name="DokuPlaz"/>
          <p:cNvSpPr txBox="1">
            <a:spLocks/>
          </p:cNvSpPr>
          <p:nvPr userDrawn="1">
            <p:custDataLst>
              <p:tags r:id="rId8"/>
            </p:custDataLst>
          </p:nvPr>
        </p:nvSpPr>
        <p:spPr>
          <a:xfrm>
            <a:off x="2880362" y="6765249"/>
            <a:ext cx="5400675" cy="97212"/>
          </a:xfrm>
          <a:prstGeom prst="rect">
            <a:avLst/>
          </a:prstGeom>
        </p:spPr>
        <p:txBody>
          <a:bodyPr vert="horz" lIns="0" tIns="0" rIns="0" bIns="0" rtlCol="0" anchor="b"/>
          <a:lstStyle>
            <a:defPPr>
              <a:defRPr lang="de-DE"/>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endParaRPr lang="de-DE" sz="338">
              <a:solidFill>
                <a:srgbClr val="808080"/>
              </a:solidFill>
            </a:endParaRPr>
          </a:p>
        </p:txBody>
      </p:sp>
      <p:pic>
        <p:nvPicPr>
          <p:cNvPr id="2" name="Fix/0,6/13,64/4,8/4,8"/>
          <p:cNvPicPr>
            <a:picLocks noChangeAspect="1"/>
          </p:cNvPicPr>
          <p:nvPr userDrawn="1"/>
        </p:nvPicPr>
        <p:blipFill>
          <a:blip r:embed="rId10" cstate="print">
            <a:extLst>
              <a:ext uri="{28A0092B-C50C-407E-A947-70E740481C1C}">
                <a14:useLocalDpi xmlns:a14="http://schemas.microsoft.com/office/drawing/2010/main" val="0"/>
              </a:ext>
            </a:extLst>
          </a:blip>
          <a:stretch>
            <a:fillRect/>
          </a:stretch>
        </p:blipFill>
        <p:spPr>
          <a:xfrm>
            <a:off x="216027" y="4912476"/>
            <a:ext cx="1728216" cy="1728216"/>
          </a:xfrm>
          <a:prstGeom prst="rect">
            <a:avLst/>
          </a:prstGeom>
        </p:spPr>
      </p:pic>
      <p:sp>
        <p:nvSpPr>
          <p:cNvPr id="3" name="Fix/32.88614/399.8485/73.58669/19.38748"/>
          <p:cNvSpPr txBox="1"/>
          <p:nvPr userDrawn="1">
            <p:custDataLst>
              <p:tags r:id="rId9"/>
            </p:custDataLst>
          </p:nvPr>
        </p:nvSpPr>
        <p:spPr>
          <a:xfrm>
            <a:off x="417657" y="5078079"/>
            <a:ext cx="525785" cy="138499"/>
          </a:xfrm>
          <a:prstGeom prst="rect">
            <a:avLst/>
          </a:prstGeom>
          <a:noFill/>
        </p:spPr>
        <p:txBody>
          <a:bodyPr vert="horz" wrap="none" lIns="0" tIns="0" rIns="0" bIns="0" rtlCol="0">
            <a:spAutoFit/>
          </a:bodyPr>
          <a:lstStyle/>
          <a:p>
            <a:pPr defTabSz="514337"/>
            <a:r>
              <a:rPr lang="en-US" sz="900" b="1">
                <a:solidFill>
                  <a:srgbClr val="FFFFFF"/>
                </a:solidFill>
              </a:rPr>
              <a:t>150 years</a:t>
            </a:r>
          </a:p>
        </p:txBody>
      </p:sp>
    </p:spTree>
    <p:extLst>
      <p:ext uri="{BB962C8B-B14F-4D97-AF65-F5344CB8AC3E}">
        <p14:creationId xmlns:p14="http://schemas.microsoft.com/office/powerpoint/2010/main" val="4251263500"/>
      </p:ext>
    </p:extLst>
  </p:cSld>
  <p:clrMap bg1="lt1" tx1="dk1" bg2="lt2" tx2="dk2" accent1="accent1" accent2="accent2" accent3="accent3" accent4="accent4" accent5="accent5" accent6="accent6" hlink="hlink" folHlink="folHlink"/>
  <p:sldLayoutIdLst>
    <p:sldLayoutId id="2147483661" r:id="rId1"/>
    <p:sldLayoutId id="2147483662" r:id="rId2"/>
  </p:sldLayoutIdLst>
  <p:hf hdr="0" dt="0"/>
  <p:txStyles>
    <p:titleStyle>
      <a:lvl1pPr algn="l" defTabSz="514337" rtl="0" eaLnBrk="1" latinLnBrk="0" hangingPunct="1">
        <a:lnSpc>
          <a:spcPct val="100000"/>
        </a:lnSpc>
        <a:spcBef>
          <a:spcPct val="110000"/>
        </a:spcBef>
        <a:spcAft>
          <a:spcPct val="110000"/>
        </a:spcAft>
        <a:buNone/>
        <a:defRPr sz="1688" b="1" i="0" kern="1200">
          <a:solidFill>
            <a:srgbClr val="000000"/>
          </a:solidFill>
          <a:latin typeface="Arial"/>
          <a:ea typeface="+mj-ea"/>
          <a:cs typeface="+mj-cs"/>
        </a:defRPr>
      </a:lvl1pPr>
    </p:titleStyle>
    <p:bodyStyle>
      <a:lvl1pPr marL="192876" indent="-192876" algn="l" defTabSz="514337" rtl="0" eaLnBrk="1" latinLnBrk="0" hangingPunct="1">
        <a:lnSpc>
          <a:spcPct val="110000"/>
        </a:lnSpc>
        <a:spcBef>
          <a:spcPts val="0"/>
        </a:spcBef>
        <a:spcAft>
          <a:spcPct val="50000"/>
        </a:spcAft>
        <a:buClr>
          <a:schemeClr val="accent1"/>
        </a:buClr>
        <a:buFont typeface="Wingdings"/>
        <a:buChar char="n"/>
        <a:defRPr sz="1125" b="0" i="0" kern="1200">
          <a:solidFill>
            <a:srgbClr val="000000"/>
          </a:solidFill>
          <a:latin typeface="Arial"/>
          <a:ea typeface="+mn-ea"/>
          <a:cs typeface="+mn-cs"/>
        </a:defRPr>
      </a:lvl1pPr>
      <a:lvl2pPr marL="417899" indent="-160731" algn="l" defTabSz="514337" rtl="0" eaLnBrk="1" latinLnBrk="0" hangingPunct="1">
        <a:lnSpc>
          <a:spcPct val="110000"/>
        </a:lnSpc>
        <a:spcBef>
          <a:spcPts val="0"/>
        </a:spcBef>
        <a:spcAft>
          <a:spcPct val="50000"/>
        </a:spcAft>
        <a:buClr>
          <a:schemeClr val="accent1"/>
        </a:buClr>
        <a:buFont typeface="Wingdings"/>
        <a:buChar char="n"/>
        <a:defRPr sz="1125" b="0" i="0" kern="1200">
          <a:solidFill>
            <a:srgbClr val="000000"/>
          </a:solidFill>
          <a:latin typeface="Arial"/>
          <a:ea typeface="+mn-ea"/>
          <a:cs typeface="+mn-cs"/>
        </a:defRPr>
      </a:lvl2pPr>
      <a:lvl3pPr marL="642922" indent="-128585" algn="l" defTabSz="514337" rtl="0" eaLnBrk="1" latinLnBrk="0" hangingPunct="1">
        <a:lnSpc>
          <a:spcPct val="110000"/>
        </a:lnSpc>
        <a:spcBef>
          <a:spcPts val="0"/>
        </a:spcBef>
        <a:spcAft>
          <a:spcPct val="50000"/>
        </a:spcAft>
        <a:buClr>
          <a:schemeClr val="tx1"/>
        </a:buClr>
        <a:buFontTx/>
        <a:buChar char="–"/>
        <a:defRPr sz="1125" b="0" i="0" kern="1200">
          <a:solidFill>
            <a:srgbClr val="000000"/>
          </a:solidFill>
          <a:latin typeface="Arial"/>
          <a:ea typeface="+mn-ea"/>
          <a:cs typeface="+mn-cs"/>
        </a:defRPr>
      </a:lvl3pPr>
      <a:lvl4pPr marL="900091" indent="-128585" algn="l" defTabSz="514337" rtl="0" eaLnBrk="1" latinLnBrk="0" hangingPunct="1">
        <a:lnSpc>
          <a:spcPct val="110000"/>
        </a:lnSpc>
        <a:spcBef>
          <a:spcPts val="0"/>
        </a:spcBef>
        <a:spcAft>
          <a:spcPct val="50000"/>
        </a:spcAft>
        <a:buClr>
          <a:schemeClr val="tx1"/>
        </a:buClr>
        <a:buFontTx/>
        <a:buChar char="–"/>
        <a:defRPr sz="1125" b="0" i="0" kern="1200">
          <a:solidFill>
            <a:srgbClr val="000000"/>
          </a:solidFill>
          <a:latin typeface="Arial"/>
          <a:ea typeface="+mn-ea"/>
          <a:cs typeface="+mn-cs"/>
        </a:defRPr>
      </a:lvl4pPr>
      <a:lvl5pPr marL="1157259" indent="-128585" algn="l" defTabSz="514337" rtl="0" eaLnBrk="1" latinLnBrk="0" hangingPunct="1">
        <a:lnSpc>
          <a:spcPct val="110000"/>
        </a:lnSpc>
        <a:spcBef>
          <a:spcPts val="0"/>
        </a:spcBef>
        <a:spcAft>
          <a:spcPct val="50000"/>
        </a:spcAft>
        <a:buClr>
          <a:schemeClr val="tx1"/>
        </a:buClr>
        <a:buFontTx/>
        <a:buChar char="–"/>
        <a:defRPr sz="1125" b="0" i="0" kern="1200">
          <a:solidFill>
            <a:srgbClr val="000000"/>
          </a:solidFill>
          <a:latin typeface="Arial"/>
          <a:ea typeface="+mn-ea"/>
          <a:cs typeface="+mn-cs"/>
        </a:defRPr>
      </a:lvl5pPr>
      <a:lvl6pPr marL="1414428"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6pPr>
      <a:lvl7pPr marL="1671596"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7pPr>
      <a:lvl8pPr marL="1928765"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8pPr>
      <a:lvl9pPr marL="2185934"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9pPr>
    </p:bodyStyle>
    <p:otherStyle>
      <a:defPPr>
        <a:defRPr lang="de-DE"/>
      </a:defPPr>
      <a:lvl1pPr marL="0" algn="l" defTabSz="514337" rtl="0" eaLnBrk="1" latinLnBrk="0" hangingPunct="1">
        <a:defRPr sz="1013" kern="1200">
          <a:solidFill>
            <a:schemeClr val="tx1"/>
          </a:solidFill>
          <a:latin typeface="+mn-lt"/>
          <a:ea typeface="+mn-ea"/>
          <a:cs typeface="+mn-cs"/>
        </a:defRPr>
      </a:lvl1pPr>
      <a:lvl2pPr marL="257168" algn="l" defTabSz="514337" rtl="0" eaLnBrk="1" latinLnBrk="0" hangingPunct="1">
        <a:defRPr sz="1013" kern="1200">
          <a:solidFill>
            <a:schemeClr val="tx1"/>
          </a:solidFill>
          <a:latin typeface="+mn-lt"/>
          <a:ea typeface="+mn-ea"/>
          <a:cs typeface="+mn-cs"/>
        </a:defRPr>
      </a:lvl2pPr>
      <a:lvl3pPr marL="514337" algn="l" defTabSz="514337" rtl="0" eaLnBrk="1" latinLnBrk="0" hangingPunct="1">
        <a:defRPr sz="1013" kern="1200">
          <a:solidFill>
            <a:schemeClr val="tx1"/>
          </a:solidFill>
          <a:latin typeface="+mn-lt"/>
          <a:ea typeface="+mn-ea"/>
          <a:cs typeface="+mn-cs"/>
        </a:defRPr>
      </a:lvl3pPr>
      <a:lvl4pPr marL="771506" algn="l" defTabSz="514337" rtl="0" eaLnBrk="1" latinLnBrk="0" hangingPunct="1">
        <a:defRPr sz="1013" kern="1200">
          <a:solidFill>
            <a:schemeClr val="tx1"/>
          </a:solidFill>
          <a:latin typeface="+mn-lt"/>
          <a:ea typeface="+mn-ea"/>
          <a:cs typeface="+mn-cs"/>
        </a:defRPr>
      </a:lvl4pPr>
      <a:lvl5pPr marL="1028675" algn="l" defTabSz="514337" rtl="0" eaLnBrk="1" latinLnBrk="0" hangingPunct="1">
        <a:defRPr sz="1013" kern="1200">
          <a:solidFill>
            <a:schemeClr val="tx1"/>
          </a:solidFill>
          <a:latin typeface="+mn-lt"/>
          <a:ea typeface="+mn-ea"/>
          <a:cs typeface="+mn-cs"/>
        </a:defRPr>
      </a:lvl5pPr>
      <a:lvl6pPr marL="1285843" algn="l" defTabSz="514337" rtl="0" eaLnBrk="1" latinLnBrk="0" hangingPunct="1">
        <a:defRPr sz="1013" kern="1200">
          <a:solidFill>
            <a:schemeClr val="tx1"/>
          </a:solidFill>
          <a:latin typeface="+mn-lt"/>
          <a:ea typeface="+mn-ea"/>
          <a:cs typeface="+mn-cs"/>
        </a:defRPr>
      </a:lvl6pPr>
      <a:lvl7pPr marL="1543012" algn="l" defTabSz="514337" rtl="0" eaLnBrk="1" latinLnBrk="0" hangingPunct="1">
        <a:defRPr sz="1013" kern="1200">
          <a:solidFill>
            <a:schemeClr val="tx1"/>
          </a:solidFill>
          <a:latin typeface="+mn-lt"/>
          <a:ea typeface="+mn-ea"/>
          <a:cs typeface="+mn-cs"/>
        </a:defRPr>
      </a:lvl7pPr>
      <a:lvl8pPr marL="1800180" algn="l" defTabSz="514337" rtl="0" eaLnBrk="1" latinLnBrk="0" hangingPunct="1">
        <a:defRPr sz="1013" kern="1200">
          <a:solidFill>
            <a:schemeClr val="tx1"/>
          </a:solidFill>
          <a:latin typeface="+mn-lt"/>
          <a:ea typeface="+mn-ea"/>
          <a:cs typeface="+mn-cs"/>
        </a:defRPr>
      </a:lvl8pPr>
      <a:lvl9pPr marL="2057348" algn="l" defTabSz="514337" rtl="0" eaLnBrk="1" latinLnBrk="0" hangingPunct="1">
        <a:defRPr sz="1013"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7" name="Fix/0,6/0/4,8/19,05"/>
          <p:cNvSpPr>
            <a:spLocks noChangeArrowheads="1"/>
          </p:cNvSpPr>
          <p:nvPr userDrawn="1">
            <p:custDataLst>
              <p:tags r:id="rId4"/>
            </p:custDataLst>
          </p:nvPr>
        </p:nvSpPr>
        <p:spPr bwMode="auto">
          <a:xfrm>
            <a:off x="216027" y="3"/>
            <a:ext cx="1728216" cy="6858857"/>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514337"/>
            <a:endParaRPr lang="de-DE" sz="1013">
              <a:solidFill>
                <a:srgbClr val="000000"/>
              </a:solidFill>
            </a:endParaRPr>
          </a:p>
        </p:txBody>
      </p:sp>
      <p:sp>
        <p:nvSpPr>
          <p:cNvPr id="6" name="SeitePlaz"/>
          <p:cNvSpPr>
            <a:spLocks noGrp="1"/>
          </p:cNvSpPr>
          <p:nvPr>
            <p:ph type="sldNum" sz="quarter" idx="4"/>
            <p:custDataLst>
              <p:tags r:id="rId5"/>
            </p:custDataLst>
          </p:nvPr>
        </p:nvSpPr>
        <p:spPr>
          <a:xfrm>
            <a:off x="8209026" y="6646433"/>
            <a:ext cx="720091" cy="151219"/>
          </a:xfrm>
          <a:prstGeom prst="rect">
            <a:avLst/>
          </a:prstGeom>
        </p:spPr>
        <p:txBody>
          <a:bodyPr vert="horz" lIns="0" tIns="0" rIns="0" bIns="0" rtlCol="0" anchor="b"/>
          <a:lstStyle>
            <a:lvl1pPr algn="r">
              <a:lnSpc>
                <a:spcPct val="100000"/>
              </a:lnSpc>
              <a:spcBef>
                <a:spcPct val="110000"/>
              </a:spcBef>
              <a:spcAft>
                <a:spcPct val="110000"/>
              </a:spcAft>
              <a:defRPr sz="450" b="0" i="0">
                <a:solidFill>
                  <a:schemeClr val="accent6"/>
                </a:solidFill>
                <a:latin typeface="Arial"/>
              </a:defRPr>
            </a:lvl1pPr>
          </a:lstStyle>
          <a:p>
            <a:pPr defTabSz="685783"/>
            <a:fld id="{A743BD2D-19CC-47AC-843F-1E6896434141}" type="slidenum">
              <a:rPr lang="de-DE" smtClean="0">
                <a:solidFill>
                  <a:srgbClr val="808080"/>
                </a:solidFill>
              </a:rPr>
              <a:pPr defTabSz="685783"/>
              <a:t>‹#›</a:t>
            </a:fld>
            <a:endParaRPr lang="de-DE">
              <a:solidFill>
                <a:srgbClr val="808080"/>
              </a:solidFill>
            </a:endParaRPr>
          </a:p>
        </p:txBody>
      </p:sp>
      <p:sp>
        <p:nvSpPr>
          <p:cNvPr id="5" name="FussPlaz"/>
          <p:cNvSpPr>
            <a:spLocks noGrp="1"/>
          </p:cNvSpPr>
          <p:nvPr>
            <p:ph type="ftr" sz="quarter" idx="3"/>
            <p:custDataLst>
              <p:tags r:id="rId6"/>
            </p:custDataLst>
          </p:nvPr>
        </p:nvSpPr>
        <p:spPr>
          <a:xfrm>
            <a:off x="2880362" y="6718442"/>
            <a:ext cx="5400675" cy="97212"/>
          </a:xfrm>
          <a:prstGeom prst="rect">
            <a:avLst/>
          </a:prstGeom>
        </p:spPr>
        <p:txBody>
          <a:bodyPr vert="horz" lIns="0" tIns="0" rIns="0" bIns="0" rtlCol="0" anchor="b"/>
          <a:lstStyle>
            <a:lvl1pPr algn="ctr">
              <a:lnSpc>
                <a:spcPct val="100000"/>
              </a:lnSpc>
              <a:spcBef>
                <a:spcPct val="110000"/>
              </a:spcBef>
              <a:spcAft>
                <a:spcPct val="110000"/>
              </a:spcAft>
              <a:defRPr sz="675" b="0" i="0">
                <a:solidFill>
                  <a:schemeClr val="accent6"/>
                </a:solidFill>
                <a:latin typeface="Arial"/>
              </a:defRPr>
            </a:lvl1pPr>
          </a:lstStyle>
          <a:p>
            <a:pPr defTabSz="685783"/>
            <a:endParaRPr lang="de-DE">
              <a:solidFill>
                <a:srgbClr val="808080"/>
              </a:solidFill>
            </a:endParaRPr>
          </a:p>
        </p:txBody>
      </p:sp>
      <p:sp>
        <p:nvSpPr>
          <p:cNvPr id="4" name="DatumPlaz"/>
          <p:cNvSpPr>
            <a:spLocks noGrp="1"/>
          </p:cNvSpPr>
          <p:nvPr>
            <p:ph type="dt" sz="half" idx="2"/>
            <p:custDataLst>
              <p:tags r:id="rId7"/>
            </p:custDataLst>
          </p:nvPr>
        </p:nvSpPr>
        <p:spPr>
          <a:xfrm>
            <a:off x="2160270" y="6646433"/>
            <a:ext cx="720091" cy="151219"/>
          </a:xfrm>
          <a:prstGeom prst="rect">
            <a:avLst/>
          </a:prstGeom>
        </p:spPr>
        <p:txBody>
          <a:bodyPr vert="horz" lIns="0" tIns="0" rIns="0" bIns="0" rtlCol="0" anchor="b"/>
          <a:lstStyle>
            <a:lvl1pPr algn="l">
              <a:lnSpc>
                <a:spcPct val="100000"/>
              </a:lnSpc>
              <a:spcBef>
                <a:spcPct val="110000"/>
              </a:spcBef>
              <a:spcAft>
                <a:spcPct val="110000"/>
              </a:spcAft>
              <a:defRPr sz="450" b="0" i="0">
                <a:solidFill>
                  <a:schemeClr val="accent6"/>
                </a:solidFill>
                <a:latin typeface="Arial"/>
              </a:defRPr>
            </a:lvl1pPr>
          </a:lstStyle>
          <a:p>
            <a:pPr defTabSz="685783"/>
            <a:fld id="{812B6C8B-9CDF-4945-9394-C134FCBAE68D}" type="datetimeFigureOut">
              <a:rPr lang="de-DE" smtClean="0">
                <a:solidFill>
                  <a:srgbClr val="808080"/>
                </a:solidFill>
              </a:rPr>
              <a:pPr defTabSz="685783"/>
              <a:t>06.04.2017</a:t>
            </a:fld>
            <a:endParaRPr lang="de-DE">
              <a:solidFill>
                <a:srgbClr val="808080"/>
              </a:solidFill>
            </a:endParaRPr>
          </a:p>
        </p:txBody>
      </p:sp>
      <p:sp>
        <p:nvSpPr>
          <p:cNvPr id="9" name="DokuPlaz"/>
          <p:cNvSpPr txBox="1">
            <a:spLocks/>
          </p:cNvSpPr>
          <p:nvPr userDrawn="1">
            <p:custDataLst>
              <p:tags r:id="rId8"/>
            </p:custDataLst>
          </p:nvPr>
        </p:nvSpPr>
        <p:spPr>
          <a:xfrm>
            <a:off x="2880362" y="6765249"/>
            <a:ext cx="5400675" cy="97212"/>
          </a:xfrm>
          <a:prstGeom prst="rect">
            <a:avLst/>
          </a:prstGeom>
        </p:spPr>
        <p:txBody>
          <a:bodyPr vert="horz" lIns="0" tIns="0" rIns="0" bIns="0" rtlCol="0" anchor="b"/>
          <a:lstStyle>
            <a:defPPr>
              <a:defRPr lang="de-DE"/>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endParaRPr lang="de-DE" sz="338">
              <a:solidFill>
                <a:srgbClr val="808080"/>
              </a:solidFill>
            </a:endParaRPr>
          </a:p>
        </p:txBody>
      </p:sp>
      <p:pic>
        <p:nvPicPr>
          <p:cNvPr id="2" name="Fix/0,6/13,64/4,8/4,8"/>
          <p:cNvPicPr>
            <a:picLocks noChangeAspect="1"/>
          </p:cNvPicPr>
          <p:nvPr userDrawn="1"/>
        </p:nvPicPr>
        <p:blipFill>
          <a:blip r:embed="rId10" cstate="print">
            <a:extLst>
              <a:ext uri="{28A0092B-C50C-407E-A947-70E740481C1C}">
                <a14:useLocalDpi xmlns:a14="http://schemas.microsoft.com/office/drawing/2010/main" val="0"/>
              </a:ext>
            </a:extLst>
          </a:blip>
          <a:stretch>
            <a:fillRect/>
          </a:stretch>
        </p:blipFill>
        <p:spPr>
          <a:xfrm>
            <a:off x="216027" y="4912476"/>
            <a:ext cx="1728216" cy="1728216"/>
          </a:xfrm>
          <a:prstGeom prst="rect">
            <a:avLst/>
          </a:prstGeom>
        </p:spPr>
      </p:pic>
      <p:sp>
        <p:nvSpPr>
          <p:cNvPr id="3" name="Fix/32.88614/399.8485/73.58669/19.38748"/>
          <p:cNvSpPr txBox="1"/>
          <p:nvPr userDrawn="1">
            <p:custDataLst>
              <p:tags r:id="rId9"/>
            </p:custDataLst>
          </p:nvPr>
        </p:nvSpPr>
        <p:spPr>
          <a:xfrm>
            <a:off x="417657" y="5078079"/>
            <a:ext cx="525785" cy="138499"/>
          </a:xfrm>
          <a:prstGeom prst="rect">
            <a:avLst/>
          </a:prstGeom>
          <a:noFill/>
        </p:spPr>
        <p:txBody>
          <a:bodyPr vert="horz" wrap="none" lIns="0" tIns="0" rIns="0" bIns="0" rtlCol="0">
            <a:spAutoFit/>
          </a:bodyPr>
          <a:lstStyle/>
          <a:p>
            <a:pPr defTabSz="514337"/>
            <a:r>
              <a:rPr lang="en-US" sz="900" b="1">
                <a:solidFill>
                  <a:srgbClr val="FFFFFF"/>
                </a:solidFill>
              </a:rPr>
              <a:t>150 years</a:t>
            </a:r>
          </a:p>
        </p:txBody>
      </p:sp>
    </p:spTree>
    <p:extLst>
      <p:ext uri="{BB962C8B-B14F-4D97-AF65-F5344CB8AC3E}">
        <p14:creationId xmlns:p14="http://schemas.microsoft.com/office/powerpoint/2010/main" val="1498885279"/>
      </p:ext>
    </p:extLst>
  </p:cSld>
  <p:clrMap bg1="lt1" tx1="dk1" bg2="lt2" tx2="dk2" accent1="accent1" accent2="accent2" accent3="accent3" accent4="accent4" accent5="accent5" accent6="accent6" hlink="hlink" folHlink="folHlink"/>
  <p:sldLayoutIdLst>
    <p:sldLayoutId id="2147483664" r:id="rId1"/>
    <p:sldLayoutId id="2147483665" r:id="rId2"/>
  </p:sldLayoutIdLst>
  <p:hf hdr="0" dt="0"/>
  <p:txStyles>
    <p:titleStyle>
      <a:lvl1pPr algn="l" defTabSz="514337" rtl="0" eaLnBrk="1" latinLnBrk="0" hangingPunct="1">
        <a:lnSpc>
          <a:spcPct val="100000"/>
        </a:lnSpc>
        <a:spcBef>
          <a:spcPct val="110000"/>
        </a:spcBef>
        <a:spcAft>
          <a:spcPct val="110000"/>
        </a:spcAft>
        <a:buNone/>
        <a:defRPr sz="1688" b="1" i="0" kern="1200">
          <a:solidFill>
            <a:srgbClr val="000000"/>
          </a:solidFill>
          <a:latin typeface="Arial"/>
          <a:ea typeface="+mj-ea"/>
          <a:cs typeface="+mj-cs"/>
        </a:defRPr>
      </a:lvl1pPr>
    </p:titleStyle>
    <p:bodyStyle>
      <a:lvl1pPr marL="192876" indent="-192876" algn="l" defTabSz="514337" rtl="0" eaLnBrk="1" latinLnBrk="0" hangingPunct="1">
        <a:lnSpc>
          <a:spcPct val="110000"/>
        </a:lnSpc>
        <a:spcBef>
          <a:spcPts val="0"/>
        </a:spcBef>
        <a:spcAft>
          <a:spcPct val="50000"/>
        </a:spcAft>
        <a:buClr>
          <a:schemeClr val="accent1"/>
        </a:buClr>
        <a:buFont typeface="Wingdings"/>
        <a:buChar char="n"/>
        <a:defRPr sz="1125" b="0" i="0" kern="1200">
          <a:solidFill>
            <a:srgbClr val="000000"/>
          </a:solidFill>
          <a:latin typeface="Arial"/>
          <a:ea typeface="+mn-ea"/>
          <a:cs typeface="+mn-cs"/>
        </a:defRPr>
      </a:lvl1pPr>
      <a:lvl2pPr marL="417899" indent="-160731" algn="l" defTabSz="514337" rtl="0" eaLnBrk="1" latinLnBrk="0" hangingPunct="1">
        <a:lnSpc>
          <a:spcPct val="110000"/>
        </a:lnSpc>
        <a:spcBef>
          <a:spcPts val="0"/>
        </a:spcBef>
        <a:spcAft>
          <a:spcPct val="50000"/>
        </a:spcAft>
        <a:buClr>
          <a:schemeClr val="accent1"/>
        </a:buClr>
        <a:buFont typeface="Wingdings"/>
        <a:buChar char="n"/>
        <a:defRPr sz="1125" b="0" i="0" kern="1200">
          <a:solidFill>
            <a:srgbClr val="000000"/>
          </a:solidFill>
          <a:latin typeface="Arial"/>
          <a:ea typeface="+mn-ea"/>
          <a:cs typeface="+mn-cs"/>
        </a:defRPr>
      </a:lvl2pPr>
      <a:lvl3pPr marL="642922" indent="-128585" algn="l" defTabSz="514337" rtl="0" eaLnBrk="1" latinLnBrk="0" hangingPunct="1">
        <a:lnSpc>
          <a:spcPct val="110000"/>
        </a:lnSpc>
        <a:spcBef>
          <a:spcPts val="0"/>
        </a:spcBef>
        <a:spcAft>
          <a:spcPct val="50000"/>
        </a:spcAft>
        <a:buClr>
          <a:schemeClr val="tx1"/>
        </a:buClr>
        <a:buFontTx/>
        <a:buChar char="–"/>
        <a:defRPr sz="1125" b="0" i="0" kern="1200">
          <a:solidFill>
            <a:srgbClr val="000000"/>
          </a:solidFill>
          <a:latin typeface="Arial"/>
          <a:ea typeface="+mn-ea"/>
          <a:cs typeface="+mn-cs"/>
        </a:defRPr>
      </a:lvl3pPr>
      <a:lvl4pPr marL="900091" indent="-128585" algn="l" defTabSz="514337" rtl="0" eaLnBrk="1" latinLnBrk="0" hangingPunct="1">
        <a:lnSpc>
          <a:spcPct val="110000"/>
        </a:lnSpc>
        <a:spcBef>
          <a:spcPts val="0"/>
        </a:spcBef>
        <a:spcAft>
          <a:spcPct val="50000"/>
        </a:spcAft>
        <a:buClr>
          <a:schemeClr val="tx1"/>
        </a:buClr>
        <a:buFontTx/>
        <a:buChar char="–"/>
        <a:defRPr sz="1125" b="0" i="0" kern="1200">
          <a:solidFill>
            <a:srgbClr val="000000"/>
          </a:solidFill>
          <a:latin typeface="Arial"/>
          <a:ea typeface="+mn-ea"/>
          <a:cs typeface="+mn-cs"/>
        </a:defRPr>
      </a:lvl4pPr>
      <a:lvl5pPr marL="1157259" indent="-128585" algn="l" defTabSz="514337" rtl="0" eaLnBrk="1" latinLnBrk="0" hangingPunct="1">
        <a:lnSpc>
          <a:spcPct val="110000"/>
        </a:lnSpc>
        <a:spcBef>
          <a:spcPts val="0"/>
        </a:spcBef>
        <a:spcAft>
          <a:spcPct val="50000"/>
        </a:spcAft>
        <a:buClr>
          <a:schemeClr val="tx1"/>
        </a:buClr>
        <a:buFontTx/>
        <a:buChar char="–"/>
        <a:defRPr sz="1125" b="0" i="0" kern="1200">
          <a:solidFill>
            <a:srgbClr val="000000"/>
          </a:solidFill>
          <a:latin typeface="Arial"/>
          <a:ea typeface="+mn-ea"/>
          <a:cs typeface="+mn-cs"/>
        </a:defRPr>
      </a:lvl5pPr>
      <a:lvl6pPr marL="1414428"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6pPr>
      <a:lvl7pPr marL="1671596"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7pPr>
      <a:lvl8pPr marL="1928765"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8pPr>
      <a:lvl9pPr marL="2185934"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9pPr>
    </p:bodyStyle>
    <p:otherStyle>
      <a:defPPr>
        <a:defRPr lang="de-DE"/>
      </a:defPPr>
      <a:lvl1pPr marL="0" algn="l" defTabSz="514337" rtl="0" eaLnBrk="1" latinLnBrk="0" hangingPunct="1">
        <a:defRPr sz="1013" kern="1200">
          <a:solidFill>
            <a:schemeClr val="tx1"/>
          </a:solidFill>
          <a:latin typeface="+mn-lt"/>
          <a:ea typeface="+mn-ea"/>
          <a:cs typeface="+mn-cs"/>
        </a:defRPr>
      </a:lvl1pPr>
      <a:lvl2pPr marL="257168" algn="l" defTabSz="514337" rtl="0" eaLnBrk="1" latinLnBrk="0" hangingPunct="1">
        <a:defRPr sz="1013" kern="1200">
          <a:solidFill>
            <a:schemeClr val="tx1"/>
          </a:solidFill>
          <a:latin typeface="+mn-lt"/>
          <a:ea typeface="+mn-ea"/>
          <a:cs typeface="+mn-cs"/>
        </a:defRPr>
      </a:lvl2pPr>
      <a:lvl3pPr marL="514337" algn="l" defTabSz="514337" rtl="0" eaLnBrk="1" latinLnBrk="0" hangingPunct="1">
        <a:defRPr sz="1013" kern="1200">
          <a:solidFill>
            <a:schemeClr val="tx1"/>
          </a:solidFill>
          <a:latin typeface="+mn-lt"/>
          <a:ea typeface="+mn-ea"/>
          <a:cs typeface="+mn-cs"/>
        </a:defRPr>
      </a:lvl3pPr>
      <a:lvl4pPr marL="771506" algn="l" defTabSz="514337" rtl="0" eaLnBrk="1" latinLnBrk="0" hangingPunct="1">
        <a:defRPr sz="1013" kern="1200">
          <a:solidFill>
            <a:schemeClr val="tx1"/>
          </a:solidFill>
          <a:latin typeface="+mn-lt"/>
          <a:ea typeface="+mn-ea"/>
          <a:cs typeface="+mn-cs"/>
        </a:defRPr>
      </a:lvl4pPr>
      <a:lvl5pPr marL="1028675" algn="l" defTabSz="514337" rtl="0" eaLnBrk="1" latinLnBrk="0" hangingPunct="1">
        <a:defRPr sz="1013" kern="1200">
          <a:solidFill>
            <a:schemeClr val="tx1"/>
          </a:solidFill>
          <a:latin typeface="+mn-lt"/>
          <a:ea typeface="+mn-ea"/>
          <a:cs typeface="+mn-cs"/>
        </a:defRPr>
      </a:lvl5pPr>
      <a:lvl6pPr marL="1285843" algn="l" defTabSz="514337" rtl="0" eaLnBrk="1" latinLnBrk="0" hangingPunct="1">
        <a:defRPr sz="1013" kern="1200">
          <a:solidFill>
            <a:schemeClr val="tx1"/>
          </a:solidFill>
          <a:latin typeface="+mn-lt"/>
          <a:ea typeface="+mn-ea"/>
          <a:cs typeface="+mn-cs"/>
        </a:defRPr>
      </a:lvl6pPr>
      <a:lvl7pPr marL="1543012" algn="l" defTabSz="514337" rtl="0" eaLnBrk="1" latinLnBrk="0" hangingPunct="1">
        <a:defRPr sz="1013" kern="1200">
          <a:solidFill>
            <a:schemeClr val="tx1"/>
          </a:solidFill>
          <a:latin typeface="+mn-lt"/>
          <a:ea typeface="+mn-ea"/>
          <a:cs typeface="+mn-cs"/>
        </a:defRPr>
      </a:lvl7pPr>
      <a:lvl8pPr marL="1800180" algn="l" defTabSz="514337" rtl="0" eaLnBrk="1" latinLnBrk="0" hangingPunct="1">
        <a:defRPr sz="1013" kern="1200">
          <a:solidFill>
            <a:schemeClr val="tx1"/>
          </a:solidFill>
          <a:latin typeface="+mn-lt"/>
          <a:ea typeface="+mn-ea"/>
          <a:cs typeface="+mn-cs"/>
        </a:defRPr>
      </a:lvl8pPr>
      <a:lvl9pPr marL="2057348" algn="l" defTabSz="514337" rtl="0" eaLnBrk="1" latinLnBrk="0" hangingPunct="1">
        <a:defRPr sz="1013"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 name="Fix/0/0,6/25,39/3,8"/>
          <p:cNvSpPr>
            <a:spLocks noChangeArrowheads="1"/>
          </p:cNvSpPr>
          <p:nvPr userDrawn="1">
            <p:custDataLst>
              <p:tags r:id="rId25"/>
            </p:custDataLst>
          </p:nvPr>
        </p:nvSpPr>
        <p:spPr bwMode="auto">
          <a:xfrm>
            <a:off x="3" y="215902"/>
            <a:ext cx="9140825" cy="1366839"/>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514337"/>
            <a:endParaRPr lang="de-DE" sz="1013">
              <a:solidFill>
                <a:srgbClr val="000000"/>
              </a:solidFill>
            </a:endParaRPr>
          </a:p>
        </p:txBody>
      </p:sp>
      <p:sp>
        <p:nvSpPr>
          <p:cNvPr id="2" name="TitelPlaz"/>
          <p:cNvSpPr>
            <a:spLocks noGrp="1"/>
          </p:cNvSpPr>
          <p:nvPr>
            <p:ph type="title"/>
            <p:custDataLst>
              <p:tags r:id="rId26"/>
            </p:custDataLst>
          </p:nvPr>
        </p:nvSpPr>
        <p:spPr>
          <a:xfrm>
            <a:off x="216000" y="640800"/>
            <a:ext cx="7128000" cy="853200"/>
          </a:xfrm>
          <a:prstGeom prst="rect">
            <a:avLst/>
          </a:prstGeom>
        </p:spPr>
        <p:txBody>
          <a:bodyPr vert="horz" lIns="0" tIns="0" rIns="0" bIns="0" rtlCol="0" anchor="b">
            <a:normAutofit/>
          </a:bodyPr>
          <a:lstStyle/>
          <a:p>
            <a:r>
              <a:rPr lang="de-DE" smtClean="0"/>
              <a:t>Titelmasterformat durch Klicken bearbeiten</a:t>
            </a:r>
            <a:endParaRPr lang="de-DE"/>
          </a:p>
        </p:txBody>
      </p:sp>
      <p:sp>
        <p:nvSpPr>
          <p:cNvPr id="3" name="TextPlaz"/>
          <p:cNvSpPr>
            <a:spLocks noGrp="1"/>
          </p:cNvSpPr>
          <p:nvPr>
            <p:ph type="body" idx="1"/>
            <p:custDataLst>
              <p:tags r:id="rId27"/>
            </p:custDataLst>
          </p:nvPr>
        </p:nvSpPr>
        <p:spPr>
          <a:xfrm>
            <a:off x="216000" y="1980002"/>
            <a:ext cx="8712000" cy="4436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6" name="SeitePlaz"/>
          <p:cNvSpPr>
            <a:spLocks noGrp="1"/>
          </p:cNvSpPr>
          <p:nvPr>
            <p:ph type="sldNum" sz="quarter" idx="4"/>
            <p:custDataLst>
              <p:tags r:id="rId28"/>
            </p:custDataLst>
          </p:nvPr>
        </p:nvSpPr>
        <p:spPr>
          <a:xfrm>
            <a:off x="8208000" y="6645600"/>
            <a:ext cx="720000" cy="151200"/>
          </a:xfrm>
          <a:prstGeom prst="rect">
            <a:avLst/>
          </a:prstGeom>
        </p:spPr>
        <p:txBody>
          <a:bodyPr vert="horz" lIns="0" tIns="0" rIns="0" bIns="0" rtlCol="0" anchor="b"/>
          <a:lstStyle>
            <a:lvl1pPr algn="r">
              <a:lnSpc>
                <a:spcPct val="100000"/>
              </a:lnSpc>
              <a:spcBef>
                <a:spcPct val="110000"/>
              </a:spcBef>
              <a:spcAft>
                <a:spcPct val="110000"/>
              </a:spcAft>
              <a:defRPr sz="450" b="0" i="0">
                <a:solidFill>
                  <a:schemeClr val="accent6"/>
                </a:solidFill>
                <a:latin typeface="Arial"/>
              </a:defRPr>
            </a:lvl1pPr>
          </a:lstStyle>
          <a:p>
            <a:pPr defTabSz="685783"/>
            <a:fld id="{A743BD2D-19CC-47AC-843F-1E6896434141}" type="slidenum">
              <a:rPr lang="de-DE" smtClean="0">
                <a:solidFill>
                  <a:srgbClr val="808080"/>
                </a:solidFill>
              </a:rPr>
              <a:pPr defTabSz="685783"/>
              <a:t>‹#›</a:t>
            </a:fld>
            <a:endParaRPr lang="de-DE">
              <a:solidFill>
                <a:srgbClr val="808080"/>
              </a:solidFill>
            </a:endParaRPr>
          </a:p>
        </p:txBody>
      </p:sp>
      <p:sp>
        <p:nvSpPr>
          <p:cNvPr id="5" name="FussPlaz"/>
          <p:cNvSpPr>
            <a:spLocks noGrp="1"/>
          </p:cNvSpPr>
          <p:nvPr>
            <p:ph type="ftr" sz="quarter" idx="3"/>
            <p:custDataLst>
              <p:tags r:id="rId29"/>
            </p:custDataLst>
          </p:nvPr>
        </p:nvSpPr>
        <p:spPr>
          <a:xfrm>
            <a:off x="936000" y="6717600"/>
            <a:ext cx="7272000" cy="97200"/>
          </a:xfrm>
          <a:prstGeom prst="rect">
            <a:avLst/>
          </a:prstGeom>
        </p:spPr>
        <p:txBody>
          <a:bodyPr vert="horz" lIns="0" tIns="0" rIns="0" bIns="0" rtlCol="0" anchor="b"/>
          <a:lstStyle>
            <a:lvl1pPr algn="ctr">
              <a:lnSpc>
                <a:spcPct val="100000"/>
              </a:lnSpc>
              <a:spcBef>
                <a:spcPct val="110000"/>
              </a:spcBef>
              <a:spcAft>
                <a:spcPct val="110000"/>
              </a:spcAft>
              <a:defRPr sz="675" b="0" i="0">
                <a:solidFill>
                  <a:schemeClr val="accent6"/>
                </a:solidFill>
                <a:latin typeface="Arial"/>
              </a:defRPr>
            </a:lvl1pPr>
          </a:lstStyle>
          <a:p>
            <a:pPr defTabSz="685783"/>
            <a:endParaRPr lang="de-DE">
              <a:solidFill>
                <a:srgbClr val="808080"/>
              </a:solidFill>
            </a:endParaRPr>
          </a:p>
        </p:txBody>
      </p:sp>
      <p:sp>
        <p:nvSpPr>
          <p:cNvPr id="4" name="DatumPlaz"/>
          <p:cNvSpPr>
            <a:spLocks noGrp="1"/>
          </p:cNvSpPr>
          <p:nvPr>
            <p:ph type="dt" sz="half" idx="2"/>
            <p:custDataLst>
              <p:tags r:id="rId30"/>
            </p:custDataLst>
          </p:nvPr>
        </p:nvSpPr>
        <p:spPr>
          <a:xfrm>
            <a:off x="216000" y="6645600"/>
            <a:ext cx="720000" cy="151200"/>
          </a:xfrm>
          <a:prstGeom prst="rect">
            <a:avLst/>
          </a:prstGeom>
        </p:spPr>
        <p:txBody>
          <a:bodyPr vert="horz" lIns="0" tIns="0" rIns="0" bIns="0" rtlCol="0" anchor="b"/>
          <a:lstStyle>
            <a:lvl1pPr algn="l">
              <a:lnSpc>
                <a:spcPct val="100000"/>
              </a:lnSpc>
              <a:spcBef>
                <a:spcPct val="110000"/>
              </a:spcBef>
              <a:spcAft>
                <a:spcPct val="110000"/>
              </a:spcAft>
              <a:defRPr sz="450" b="0" i="0">
                <a:solidFill>
                  <a:schemeClr val="accent6"/>
                </a:solidFill>
                <a:latin typeface="Arial"/>
              </a:defRPr>
            </a:lvl1pPr>
          </a:lstStyle>
          <a:p>
            <a:pPr defTabSz="685783"/>
            <a:fld id="{812B6C8B-9CDF-4945-9394-C134FCBAE68D}" type="datetimeFigureOut">
              <a:rPr lang="de-DE" smtClean="0">
                <a:solidFill>
                  <a:srgbClr val="808080"/>
                </a:solidFill>
              </a:rPr>
              <a:pPr defTabSz="685783"/>
              <a:t>06.04.2017</a:t>
            </a:fld>
            <a:endParaRPr lang="de-DE">
              <a:solidFill>
                <a:srgbClr val="808080"/>
              </a:solidFill>
            </a:endParaRPr>
          </a:p>
        </p:txBody>
      </p:sp>
      <p:sp>
        <p:nvSpPr>
          <p:cNvPr id="13" name="DokuPlaz"/>
          <p:cNvSpPr txBox="1">
            <a:spLocks/>
          </p:cNvSpPr>
          <p:nvPr userDrawn="1">
            <p:custDataLst>
              <p:tags r:id="rId31"/>
            </p:custDataLst>
          </p:nvPr>
        </p:nvSpPr>
        <p:spPr>
          <a:xfrm>
            <a:off x="936000" y="6764400"/>
            <a:ext cx="7272000" cy="97200"/>
          </a:xfrm>
          <a:prstGeom prst="rect">
            <a:avLst/>
          </a:prstGeom>
        </p:spPr>
        <p:txBody>
          <a:bodyPr vert="horz" lIns="0" tIns="0" rIns="0" bIns="0" rtlCol="0" anchor="b"/>
          <a:lstStyle>
            <a:defPPr>
              <a:defRPr lang="de-DE"/>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endParaRPr lang="de-DE" sz="338">
              <a:solidFill>
                <a:srgbClr val="808080"/>
              </a:solidFill>
            </a:endParaRPr>
          </a:p>
        </p:txBody>
      </p:sp>
      <p:pic>
        <p:nvPicPr>
          <p:cNvPr id="7" name="Fix/20,99/0,6/3,8/3,8"/>
          <p:cNvPicPr>
            <a:picLocks noChangeAspect="1"/>
          </p:cNvPicPr>
          <p:nvPr userDrawn="1"/>
        </p:nvPicPr>
        <p:blipFill>
          <a:blip r:embed="rId33" cstate="print">
            <a:extLst>
              <a:ext uri="{28A0092B-C50C-407E-A947-70E740481C1C}">
                <a14:useLocalDpi xmlns:a14="http://schemas.microsoft.com/office/drawing/2010/main" val="0"/>
              </a:ext>
            </a:extLst>
          </a:blip>
          <a:stretch>
            <a:fillRect/>
          </a:stretch>
        </p:blipFill>
        <p:spPr>
          <a:xfrm>
            <a:off x="7556501" y="217058"/>
            <a:ext cx="1366839" cy="1366839"/>
          </a:xfrm>
          <a:prstGeom prst="rect">
            <a:avLst/>
          </a:prstGeom>
        </p:spPr>
      </p:pic>
      <p:sp>
        <p:nvSpPr>
          <p:cNvPr id="8" name="Fix/607.7444/27.57921/59.95488/15.75236"/>
          <p:cNvSpPr txBox="1"/>
          <p:nvPr userDrawn="1">
            <p:custDataLst>
              <p:tags r:id="rId32"/>
            </p:custDataLst>
          </p:nvPr>
        </p:nvSpPr>
        <p:spPr>
          <a:xfrm>
            <a:off x="7718357" y="350259"/>
            <a:ext cx="432811" cy="112467"/>
          </a:xfrm>
          <a:prstGeom prst="rect">
            <a:avLst/>
          </a:prstGeom>
          <a:noFill/>
        </p:spPr>
        <p:txBody>
          <a:bodyPr vert="horz" wrap="none" lIns="0" tIns="0" rIns="0" bIns="0" rtlCol="0">
            <a:spAutoFit/>
          </a:bodyPr>
          <a:lstStyle/>
          <a:p>
            <a:pPr defTabSz="514337"/>
            <a:r>
              <a:rPr lang="en-US" sz="731" b="1">
                <a:solidFill>
                  <a:srgbClr val="FFFFFF"/>
                </a:solidFill>
              </a:rPr>
              <a:t>150 years</a:t>
            </a:r>
          </a:p>
        </p:txBody>
      </p:sp>
    </p:spTree>
    <p:extLst>
      <p:ext uri="{BB962C8B-B14F-4D97-AF65-F5344CB8AC3E}">
        <p14:creationId xmlns:p14="http://schemas.microsoft.com/office/powerpoint/2010/main" val="4159110001"/>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 id="2147483684" r:id="rId18"/>
    <p:sldLayoutId id="2147483685" r:id="rId19"/>
    <p:sldLayoutId id="2147483686" r:id="rId20"/>
    <p:sldLayoutId id="2147483687" r:id="rId21"/>
    <p:sldLayoutId id="2147483688" r:id="rId22"/>
    <p:sldLayoutId id="2147483689" r:id="rId23"/>
  </p:sldLayoutIdLst>
  <p:hf hdr="0" dt="0"/>
  <p:txStyles>
    <p:titleStyle>
      <a:lvl1pPr algn="l" defTabSz="514337" rtl="0" eaLnBrk="1" latinLnBrk="0" hangingPunct="1">
        <a:lnSpc>
          <a:spcPct val="100000"/>
        </a:lnSpc>
        <a:spcBef>
          <a:spcPct val="110000"/>
        </a:spcBef>
        <a:spcAft>
          <a:spcPct val="110000"/>
        </a:spcAft>
        <a:buNone/>
        <a:defRPr sz="1575" b="1" i="0" kern="1200">
          <a:solidFill>
            <a:srgbClr val="000000"/>
          </a:solidFill>
          <a:latin typeface="Arial"/>
          <a:ea typeface="+mj-ea"/>
          <a:cs typeface="+mj-cs"/>
        </a:defRPr>
      </a:lvl1pPr>
    </p:titleStyle>
    <p:bodyStyle>
      <a:lvl1pPr marL="203592" indent="-203592" algn="l" defTabSz="514337" rtl="0" eaLnBrk="1" latinLnBrk="0" hangingPunct="1">
        <a:lnSpc>
          <a:spcPct val="110000"/>
        </a:lnSpc>
        <a:spcBef>
          <a:spcPts val="1013"/>
        </a:spcBef>
        <a:spcAft>
          <a:spcPts val="0"/>
        </a:spcAft>
        <a:buClr>
          <a:schemeClr val="accent1"/>
        </a:buClr>
        <a:buFont typeface="Wingdings" panose="05000000000000000000" pitchFamily="2" charset="2"/>
        <a:buChar char="n"/>
        <a:tabLst/>
        <a:defRPr lang="de-DE" sz="1125" b="0" i="0" kern="1200" smtClean="0">
          <a:solidFill>
            <a:schemeClr val="tx1"/>
          </a:solidFill>
          <a:latin typeface="Arial" pitchFamily="34" charset="0"/>
          <a:ea typeface="+mn-ea"/>
          <a:cs typeface="Arial" pitchFamily="34" charset="0"/>
        </a:defRPr>
      </a:lvl1pPr>
      <a:lvl2pPr marL="353607" indent="-152694" algn="l" defTabSz="514337" rtl="0" eaLnBrk="1" latinLnBrk="0" hangingPunct="1">
        <a:lnSpc>
          <a:spcPct val="110000"/>
        </a:lnSpc>
        <a:spcBef>
          <a:spcPts val="338"/>
        </a:spcBef>
        <a:spcAft>
          <a:spcPts val="0"/>
        </a:spcAft>
        <a:buClr>
          <a:schemeClr val="accent1"/>
        </a:buClr>
        <a:buSzPct val="95000"/>
        <a:buFont typeface="Wingdings 3" panose="05040102010807070707" pitchFamily="18" charset="2"/>
        <a:buChar char="u"/>
        <a:defRPr lang="de-DE" sz="1125" b="0" i="0" kern="1200" smtClean="0">
          <a:solidFill>
            <a:schemeClr val="tx1"/>
          </a:solidFill>
          <a:latin typeface="Arial" pitchFamily="34" charset="0"/>
          <a:ea typeface="+mn-ea"/>
          <a:cs typeface="Arial" pitchFamily="34" charset="0"/>
        </a:defRPr>
      </a:lvl2pPr>
      <a:lvl3pPr marL="503623" indent="-150015" algn="l" defTabSz="514337" rtl="0" eaLnBrk="1" latinLnBrk="0" hangingPunct="1">
        <a:lnSpc>
          <a:spcPct val="110000"/>
        </a:lnSpc>
        <a:spcBef>
          <a:spcPts val="169"/>
        </a:spcBef>
        <a:spcAft>
          <a:spcPts val="0"/>
        </a:spcAft>
        <a:buClr>
          <a:schemeClr val="accent1"/>
        </a:buClr>
        <a:buSzPct val="100000"/>
        <a:buFont typeface="Wingdings" panose="05000000000000000000" pitchFamily="2" charset="2"/>
        <a:buChar char="l"/>
        <a:defRPr lang="de-DE" sz="1125" b="0" i="0" kern="1200" smtClean="0">
          <a:solidFill>
            <a:schemeClr val="tx1"/>
          </a:solidFill>
          <a:latin typeface="Arial" pitchFamily="34" charset="0"/>
          <a:ea typeface="+mn-ea"/>
          <a:cs typeface="Arial" pitchFamily="34" charset="0"/>
        </a:defRPr>
      </a:lvl3pPr>
      <a:lvl4pPr marL="654531" indent="-148229" algn="l" defTabSz="514337" rtl="0" eaLnBrk="1" latinLnBrk="0" hangingPunct="1">
        <a:lnSpc>
          <a:spcPct val="110000"/>
        </a:lnSpc>
        <a:spcBef>
          <a:spcPts val="0"/>
        </a:spcBef>
        <a:spcAft>
          <a:spcPts val="0"/>
        </a:spcAft>
        <a:buClr>
          <a:schemeClr val="tx1"/>
        </a:buClr>
        <a:buFont typeface="Arial" panose="020B0604020202020204" pitchFamily="34" charset="0"/>
        <a:buChar char="–"/>
        <a:defRPr lang="de-DE" sz="1125" b="0" i="0" kern="1200" smtClean="0">
          <a:solidFill>
            <a:schemeClr val="tx1"/>
          </a:solidFill>
          <a:latin typeface="Arial" pitchFamily="34" charset="0"/>
          <a:ea typeface="+mn-ea"/>
          <a:cs typeface="Arial" pitchFamily="34" charset="0"/>
        </a:defRPr>
      </a:lvl4pPr>
      <a:lvl5pPr marL="1092967" indent="-192876" algn="l" defTabSz="514337" rtl="0" eaLnBrk="1" latinLnBrk="0" hangingPunct="1">
        <a:lnSpc>
          <a:spcPct val="110000"/>
        </a:lnSpc>
        <a:spcBef>
          <a:spcPts val="0"/>
        </a:spcBef>
        <a:spcAft>
          <a:spcPts val="0"/>
        </a:spcAft>
        <a:buClr>
          <a:schemeClr val="tx1"/>
        </a:buClr>
        <a:buFont typeface="Arial" panose="020B0604020202020204" pitchFamily="34" charset="0"/>
        <a:buChar char="–"/>
        <a:defRPr lang="de-DE" sz="1125" b="0" i="0" kern="1200">
          <a:solidFill>
            <a:schemeClr val="tx1"/>
          </a:solidFill>
          <a:latin typeface="Arial"/>
          <a:ea typeface="+mn-ea"/>
          <a:cs typeface="Arial" pitchFamily="34" charset="0"/>
        </a:defRPr>
      </a:lvl5pPr>
      <a:lvl6pPr marL="1414428"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6pPr>
      <a:lvl7pPr marL="1671596"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7pPr>
      <a:lvl8pPr marL="1928765"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8pPr>
      <a:lvl9pPr marL="2185934"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9pPr>
    </p:bodyStyle>
    <p:otherStyle>
      <a:defPPr>
        <a:defRPr lang="de-DE"/>
      </a:defPPr>
      <a:lvl1pPr marL="0" algn="l" defTabSz="514337" rtl="0" eaLnBrk="1" latinLnBrk="0" hangingPunct="1">
        <a:defRPr sz="1013" kern="1200">
          <a:solidFill>
            <a:schemeClr val="tx1"/>
          </a:solidFill>
          <a:latin typeface="+mn-lt"/>
          <a:ea typeface="+mn-ea"/>
          <a:cs typeface="+mn-cs"/>
        </a:defRPr>
      </a:lvl1pPr>
      <a:lvl2pPr marL="257168" algn="l" defTabSz="514337" rtl="0" eaLnBrk="1" latinLnBrk="0" hangingPunct="1">
        <a:defRPr sz="1013" kern="1200">
          <a:solidFill>
            <a:schemeClr val="tx1"/>
          </a:solidFill>
          <a:latin typeface="+mn-lt"/>
          <a:ea typeface="+mn-ea"/>
          <a:cs typeface="+mn-cs"/>
        </a:defRPr>
      </a:lvl2pPr>
      <a:lvl3pPr marL="514337" algn="l" defTabSz="514337" rtl="0" eaLnBrk="1" latinLnBrk="0" hangingPunct="1">
        <a:defRPr sz="1013" kern="1200">
          <a:solidFill>
            <a:schemeClr val="tx1"/>
          </a:solidFill>
          <a:latin typeface="+mn-lt"/>
          <a:ea typeface="+mn-ea"/>
          <a:cs typeface="+mn-cs"/>
        </a:defRPr>
      </a:lvl3pPr>
      <a:lvl4pPr marL="771506" algn="l" defTabSz="514337" rtl="0" eaLnBrk="1" latinLnBrk="0" hangingPunct="1">
        <a:defRPr sz="1013" kern="1200">
          <a:solidFill>
            <a:schemeClr val="tx1"/>
          </a:solidFill>
          <a:latin typeface="+mn-lt"/>
          <a:ea typeface="+mn-ea"/>
          <a:cs typeface="+mn-cs"/>
        </a:defRPr>
      </a:lvl4pPr>
      <a:lvl5pPr marL="1028675" algn="l" defTabSz="514337" rtl="0" eaLnBrk="1" latinLnBrk="0" hangingPunct="1">
        <a:defRPr sz="1013" kern="1200">
          <a:solidFill>
            <a:schemeClr val="tx1"/>
          </a:solidFill>
          <a:latin typeface="+mn-lt"/>
          <a:ea typeface="+mn-ea"/>
          <a:cs typeface="+mn-cs"/>
        </a:defRPr>
      </a:lvl5pPr>
      <a:lvl6pPr marL="1285843" algn="l" defTabSz="514337" rtl="0" eaLnBrk="1" latinLnBrk="0" hangingPunct="1">
        <a:defRPr sz="1013" kern="1200">
          <a:solidFill>
            <a:schemeClr val="tx1"/>
          </a:solidFill>
          <a:latin typeface="+mn-lt"/>
          <a:ea typeface="+mn-ea"/>
          <a:cs typeface="+mn-cs"/>
        </a:defRPr>
      </a:lvl6pPr>
      <a:lvl7pPr marL="1543012" algn="l" defTabSz="514337" rtl="0" eaLnBrk="1" latinLnBrk="0" hangingPunct="1">
        <a:defRPr sz="1013" kern="1200">
          <a:solidFill>
            <a:schemeClr val="tx1"/>
          </a:solidFill>
          <a:latin typeface="+mn-lt"/>
          <a:ea typeface="+mn-ea"/>
          <a:cs typeface="+mn-cs"/>
        </a:defRPr>
      </a:lvl7pPr>
      <a:lvl8pPr marL="1800180" algn="l" defTabSz="514337" rtl="0" eaLnBrk="1" latinLnBrk="0" hangingPunct="1">
        <a:defRPr sz="1013" kern="1200">
          <a:solidFill>
            <a:schemeClr val="tx1"/>
          </a:solidFill>
          <a:latin typeface="+mn-lt"/>
          <a:ea typeface="+mn-ea"/>
          <a:cs typeface="+mn-cs"/>
        </a:defRPr>
      </a:lvl8pPr>
      <a:lvl9pPr marL="2057348" algn="l" defTabSz="514337" rtl="0" eaLnBrk="1" latinLnBrk="0" hangingPunct="1">
        <a:defRPr sz="1013"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 name="Fix/0/0,6/25,39/3,8"/>
          <p:cNvSpPr>
            <a:spLocks noChangeArrowheads="1"/>
          </p:cNvSpPr>
          <p:nvPr userDrawn="1">
            <p:custDataLst>
              <p:tags r:id="rId25"/>
            </p:custDataLst>
          </p:nvPr>
        </p:nvSpPr>
        <p:spPr bwMode="auto">
          <a:xfrm>
            <a:off x="3" y="215902"/>
            <a:ext cx="9140825" cy="1366839"/>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514337"/>
            <a:endParaRPr lang="de-DE" sz="1013">
              <a:solidFill>
                <a:srgbClr val="000000"/>
              </a:solidFill>
            </a:endParaRPr>
          </a:p>
        </p:txBody>
      </p:sp>
      <p:sp>
        <p:nvSpPr>
          <p:cNvPr id="2" name="TitelPlaz"/>
          <p:cNvSpPr>
            <a:spLocks noGrp="1"/>
          </p:cNvSpPr>
          <p:nvPr>
            <p:ph type="title"/>
            <p:custDataLst>
              <p:tags r:id="rId26"/>
            </p:custDataLst>
          </p:nvPr>
        </p:nvSpPr>
        <p:spPr>
          <a:xfrm>
            <a:off x="216000" y="640800"/>
            <a:ext cx="7128000" cy="853200"/>
          </a:xfrm>
          <a:prstGeom prst="rect">
            <a:avLst/>
          </a:prstGeom>
        </p:spPr>
        <p:txBody>
          <a:bodyPr vert="horz" lIns="0" tIns="0" rIns="0" bIns="0" rtlCol="0" anchor="b">
            <a:normAutofit/>
          </a:bodyPr>
          <a:lstStyle/>
          <a:p>
            <a:r>
              <a:rPr lang="de-DE" smtClean="0"/>
              <a:t>Titelmasterformat durch Klicken bearbeiten</a:t>
            </a:r>
            <a:endParaRPr lang="de-DE"/>
          </a:p>
        </p:txBody>
      </p:sp>
      <p:sp>
        <p:nvSpPr>
          <p:cNvPr id="3" name="TextPlaz"/>
          <p:cNvSpPr>
            <a:spLocks noGrp="1"/>
          </p:cNvSpPr>
          <p:nvPr>
            <p:ph type="body" idx="1"/>
            <p:custDataLst>
              <p:tags r:id="rId27"/>
            </p:custDataLst>
          </p:nvPr>
        </p:nvSpPr>
        <p:spPr>
          <a:xfrm>
            <a:off x="216000" y="1980002"/>
            <a:ext cx="8712000" cy="4436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6" name="SeitePlaz"/>
          <p:cNvSpPr>
            <a:spLocks noGrp="1"/>
          </p:cNvSpPr>
          <p:nvPr>
            <p:ph type="sldNum" sz="quarter" idx="4"/>
            <p:custDataLst>
              <p:tags r:id="rId28"/>
            </p:custDataLst>
          </p:nvPr>
        </p:nvSpPr>
        <p:spPr>
          <a:xfrm>
            <a:off x="8208000" y="6645600"/>
            <a:ext cx="720000" cy="151200"/>
          </a:xfrm>
          <a:prstGeom prst="rect">
            <a:avLst/>
          </a:prstGeom>
        </p:spPr>
        <p:txBody>
          <a:bodyPr vert="horz" lIns="0" tIns="0" rIns="0" bIns="0" rtlCol="0" anchor="b"/>
          <a:lstStyle>
            <a:lvl1pPr algn="r">
              <a:lnSpc>
                <a:spcPct val="100000"/>
              </a:lnSpc>
              <a:spcBef>
                <a:spcPct val="110000"/>
              </a:spcBef>
              <a:spcAft>
                <a:spcPct val="110000"/>
              </a:spcAft>
              <a:defRPr sz="450" b="0" i="0">
                <a:solidFill>
                  <a:schemeClr val="accent6"/>
                </a:solidFill>
                <a:latin typeface="Arial"/>
              </a:defRPr>
            </a:lvl1pPr>
          </a:lstStyle>
          <a:p>
            <a:pPr defTabSz="685783"/>
            <a:fld id="{A743BD2D-19CC-47AC-843F-1E6896434141}" type="slidenum">
              <a:rPr lang="de-DE" smtClean="0">
                <a:solidFill>
                  <a:srgbClr val="808080"/>
                </a:solidFill>
              </a:rPr>
              <a:pPr defTabSz="685783"/>
              <a:t>‹#›</a:t>
            </a:fld>
            <a:endParaRPr lang="de-DE">
              <a:solidFill>
                <a:srgbClr val="808080"/>
              </a:solidFill>
            </a:endParaRPr>
          </a:p>
        </p:txBody>
      </p:sp>
      <p:sp>
        <p:nvSpPr>
          <p:cNvPr id="5" name="FussPlaz"/>
          <p:cNvSpPr>
            <a:spLocks noGrp="1"/>
          </p:cNvSpPr>
          <p:nvPr>
            <p:ph type="ftr" sz="quarter" idx="3"/>
            <p:custDataLst>
              <p:tags r:id="rId29"/>
            </p:custDataLst>
          </p:nvPr>
        </p:nvSpPr>
        <p:spPr>
          <a:xfrm>
            <a:off x="936000" y="6717600"/>
            <a:ext cx="7272000" cy="97200"/>
          </a:xfrm>
          <a:prstGeom prst="rect">
            <a:avLst/>
          </a:prstGeom>
        </p:spPr>
        <p:txBody>
          <a:bodyPr vert="horz" lIns="0" tIns="0" rIns="0" bIns="0" rtlCol="0" anchor="b"/>
          <a:lstStyle>
            <a:lvl1pPr algn="ctr">
              <a:lnSpc>
                <a:spcPct val="100000"/>
              </a:lnSpc>
              <a:spcBef>
                <a:spcPct val="110000"/>
              </a:spcBef>
              <a:spcAft>
                <a:spcPct val="110000"/>
              </a:spcAft>
              <a:defRPr sz="675" b="0" i="0">
                <a:solidFill>
                  <a:schemeClr val="accent6"/>
                </a:solidFill>
                <a:latin typeface="Arial"/>
              </a:defRPr>
            </a:lvl1pPr>
          </a:lstStyle>
          <a:p>
            <a:pPr defTabSz="685783"/>
            <a:endParaRPr lang="de-DE">
              <a:solidFill>
                <a:srgbClr val="808080"/>
              </a:solidFill>
            </a:endParaRPr>
          </a:p>
        </p:txBody>
      </p:sp>
      <p:sp>
        <p:nvSpPr>
          <p:cNvPr id="4" name="DatumPlaz"/>
          <p:cNvSpPr>
            <a:spLocks noGrp="1"/>
          </p:cNvSpPr>
          <p:nvPr>
            <p:ph type="dt" sz="half" idx="2"/>
            <p:custDataLst>
              <p:tags r:id="rId30"/>
            </p:custDataLst>
          </p:nvPr>
        </p:nvSpPr>
        <p:spPr>
          <a:xfrm>
            <a:off x="216000" y="6645600"/>
            <a:ext cx="720000" cy="151200"/>
          </a:xfrm>
          <a:prstGeom prst="rect">
            <a:avLst/>
          </a:prstGeom>
        </p:spPr>
        <p:txBody>
          <a:bodyPr vert="horz" lIns="0" tIns="0" rIns="0" bIns="0" rtlCol="0" anchor="b"/>
          <a:lstStyle>
            <a:lvl1pPr algn="l">
              <a:lnSpc>
                <a:spcPct val="100000"/>
              </a:lnSpc>
              <a:spcBef>
                <a:spcPct val="110000"/>
              </a:spcBef>
              <a:spcAft>
                <a:spcPct val="110000"/>
              </a:spcAft>
              <a:defRPr sz="450" b="0" i="0">
                <a:solidFill>
                  <a:schemeClr val="accent6"/>
                </a:solidFill>
                <a:latin typeface="Arial"/>
              </a:defRPr>
            </a:lvl1pPr>
          </a:lstStyle>
          <a:p>
            <a:pPr defTabSz="685783"/>
            <a:fld id="{812B6C8B-9CDF-4945-9394-C134FCBAE68D}" type="datetimeFigureOut">
              <a:rPr lang="de-DE" smtClean="0">
                <a:solidFill>
                  <a:srgbClr val="808080"/>
                </a:solidFill>
              </a:rPr>
              <a:pPr defTabSz="685783"/>
              <a:t>06.04.2017</a:t>
            </a:fld>
            <a:endParaRPr lang="de-DE">
              <a:solidFill>
                <a:srgbClr val="808080"/>
              </a:solidFill>
            </a:endParaRPr>
          </a:p>
        </p:txBody>
      </p:sp>
      <p:sp>
        <p:nvSpPr>
          <p:cNvPr id="13" name="DokuPlaz"/>
          <p:cNvSpPr txBox="1">
            <a:spLocks/>
          </p:cNvSpPr>
          <p:nvPr userDrawn="1">
            <p:custDataLst>
              <p:tags r:id="rId31"/>
            </p:custDataLst>
          </p:nvPr>
        </p:nvSpPr>
        <p:spPr>
          <a:xfrm>
            <a:off x="936000" y="6764400"/>
            <a:ext cx="7272000" cy="97200"/>
          </a:xfrm>
          <a:prstGeom prst="rect">
            <a:avLst/>
          </a:prstGeom>
        </p:spPr>
        <p:txBody>
          <a:bodyPr vert="horz" lIns="0" tIns="0" rIns="0" bIns="0" rtlCol="0" anchor="b"/>
          <a:lstStyle>
            <a:defPPr>
              <a:defRPr lang="de-DE"/>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endParaRPr lang="de-DE" sz="338">
              <a:solidFill>
                <a:srgbClr val="808080"/>
              </a:solidFill>
            </a:endParaRPr>
          </a:p>
        </p:txBody>
      </p:sp>
      <p:pic>
        <p:nvPicPr>
          <p:cNvPr id="7" name="Fix/20,99/0,6/3,8/3,8"/>
          <p:cNvPicPr>
            <a:picLocks noChangeAspect="1"/>
          </p:cNvPicPr>
          <p:nvPr userDrawn="1"/>
        </p:nvPicPr>
        <p:blipFill>
          <a:blip r:embed="rId33" cstate="print">
            <a:extLst>
              <a:ext uri="{28A0092B-C50C-407E-A947-70E740481C1C}">
                <a14:useLocalDpi xmlns:a14="http://schemas.microsoft.com/office/drawing/2010/main" val="0"/>
              </a:ext>
            </a:extLst>
          </a:blip>
          <a:stretch>
            <a:fillRect/>
          </a:stretch>
        </p:blipFill>
        <p:spPr>
          <a:xfrm>
            <a:off x="7556501" y="217058"/>
            <a:ext cx="1366839" cy="1366839"/>
          </a:xfrm>
          <a:prstGeom prst="rect">
            <a:avLst/>
          </a:prstGeom>
        </p:spPr>
      </p:pic>
      <p:sp>
        <p:nvSpPr>
          <p:cNvPr id="8" name="Fix/607.7444/27.57921/59.95488/15.75236"/>
          <p:cNvSpPr txBox="1"/>
          <p:nvPr userDrawn="1">
            <p:custDataLst>
              <p:tags r:id="rId32"/>
            </p:custDataLst>
          </p:nvPr>
        </p:nvSpPr>
        <p:spPr>
          <a:xfrm>
            <a:off x="7718357" y="350259"/>
            <a:ext cx="432811" cy="112467"/>
          </a:xfrm>
          <a:prstGeom prst="rect">
            <a:avLst/>
          </a:prstGeom>
          <a:noFill/>
        </p:spPr>
        <p:txBody>
          <a:bodyPr vert="horz" wrap="none" lIns="0" tIns="0" rIns="0" bIns="0" rtlCol="0">
            <a:spAutoFit/>
          </a:bodyPr>
          <a:lstStyle/>
          <a:p>
            <a:pPr defTabSz="514337"/>
            <a:r>
              <a:rPr lang="en-US" sz="731" b="1">
                <a:solidFill>
                  <a:srgbClr val="FFFFFF"/>
                </a:solidFill>
              </a:rPr>
              <a:t>150 years</a:t>
            </a:r>
          </a:p>
        </p:txBody>
      </p:sp>
    </p:spTree>
    <p:extLst>
      <p:ext uri="{BB962C8B-B14F-4D97-AF65-F5344CB8AC3E}">
        <p14:creationId xmlns:p14="http://schemas.microsoft.com/office/powerpoint/2010/main" val="24552046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 id="2147483708" r:id="rId18"/>
    <p:sldLayoutId id="2147483709" r:id="rId19"/>
    <p:sldLayoutId id="2147483710" r:id="rId20"/>
    <p:sldLayoutId id="2147483711" r:id="rId21"/>
    <p:sldLayoutId id="2147483712" r:id="rId22"/>
    <p:sldLayoutId id="2147483713" r:id="rId23"/>
  </p:sldLayoutIdLst>
  <p:hf hdr="0" dt="0"/>
  <p:txStyles>
    <p:titleStyle>
      <a:lvl1pPr algn="l" defTabSz="514337" rtl="0" eaLnBrk="1" latinLnBrk="0" hangingPunct="1">
        <a:lnSpc>
          <a:spcPct val="100000"/>
        </a:lnSpc>
        <a:spcBef>
          <a:spcPct val="110000"/>
        </a:spcBef>
        <a:spcAft>
          <a:spcPct val="110000"/>
        </a:spcAft>
        <a:buNone/>
        <a:defRPr sz="1575" b="1" i="0" kern="1200">
          <a:solidFill>
            <a:srgbClr val="000000"/>
          </a:solidFill>
          <a:latin typeface="Arial"/>
          <a:ea typeface="+mj-ea"/>
          <a:cs typeface="+mj-cs"/>
        </a:defRPr>
      </a:lvl1pPr>
    </p:titleStyle>
    <p:bodyStyle>
      <a:lvl1pPr marL="203592" indent="-203592" algn="l" defTabSz="514337" rtl="0" eaLnBrk="1" latinLnBrk="0" hangingPunct="1">
        <a:lnSpc>
          <a:spcPct val="110000"/>
        </a:lnSpc>
        <a:spcBef>
          <a:spcPts val="1013"/>
        </a:spcBef>
        <a:spcAft>
          <a:spcPts val="0"/>
        </a:spcAft>
        <a:buClr>
          <a:schemeClr val="accent1"/>
        </a:buClr>
        <a:buFont typeface="Wingdings" panose="05000000000000000000" pitchFamily="2" charset="2"/>
        <a:buChar char="n"/>
        <a:tabLst/>
        <a:defRPr lang="de-DE" sz="1125" b="0" i="0" kern="1200" smtClean="0">
          <a:solidFill>
            <a:schemeClr val="tx1"/>
          </a:solidFill>
          <a:latin typeface="Arial" pitchFamily="34" charset="0"/>
          <a:ea typeface="+mn-ea"/>
          <a:cs typeface="Arial" pitchFamily="34" charset="0"/>
        </a:defRPr>
      </a:lvl1pPr>
      <a:lvl2pPr marL="353607" indent="-152694" algn="l" defTabSz="514337" rtl="0" eaLnBrk="1" latinLnBrk="0" hangingPunct="1">
        <a:lnSpc>
          <a:spcPct val="110000"/>
        </a:lnSpc>
        <a:spcBef>
          <a:spcPts val="338"/>
        </a:spcBef>
        <a:spcAft>
          <a:spcPts val="0"/>
        </a:spcAft>
        <a:buClr>
          <a:schemeClr val="accent1"/>
        </a:buClr>
        <a:buSzPct val="95000"/>
        <a:buFont typeface="Wingdings 3" panose="05040102010807070707" pitchFamily="18" charset="2"/>
        <a:buChar char="u"/>
        <a:defRPr lang="de-DE" sz="1125" b="0" i="0" kern="1200" smtClean="0">
          <a:solidFill>
            <a:schemeClr val="tx1"/>
          </a:solidFill>
          <a:latin typeface="Arial" pitchFamily="34" charset="0"/>
          <a:ea typeface="+mn-ea"/>
          <a:cs typeface="Arial" pitchFamily="34" charset="0"/>
        </a:defRPr>
      </a:lvl2pPr>
      <a:lvl3pPr marL="503623" indent="-150015" algn="l" defTabSz="514337" rtl="0" eaLnBrk="1" latinLnBrk="0" hangingPunct="1">
        <a:lnSpc>
          <a:spcPct val="110000"/>
        </a:lnSpc>
        <a:spcBef>
          <a:spcPts val="169"/>
        </a:spcBef>
        <a:spcAft>
          <a:spcPts val="0"/>
        </a:spcAft>
        <a:buClr>
          <a:schemeClr val="accent1"/>
        </a:buClr>
        <a:buSzPct val="100000"/>
        <a:buFont typeface="Wingdings" panose="05000000000000000000" pitchFamily="2" charset="2"/>
        <a:buChar char="l"/>
        <a:defRPr lang="de-DE" sz="1125" b="0" i="0" kern="1200" smtClean="0">
          <a:solidFill>
            <a:schemeClr val="tx1"/>
          </a:solidFill>
          <a:latin typeface="Arial" pitchFamily="34" charset="0"/>
          <a:ea typeface="+mn-ea"/>
          <a:cs typeface="Arial" pitchFamily="34" charset="0"/>
        </a:defRPr>
      </a:lvl3pPr>
      <a:lvl4pPr marL="654531" indent="-148229" algn="l" defTabSz="514337" rtl="0" eaLnBrk="1" latinLnBrk="0" hangingPunct="1">
        <a:lnSpc>
          <a:spcPct val="110000"/>
        </a:lnSpc>
        <a:spcBef>
          <a:spcPts val="0"/>
        </a:spcBef>
        <a:spcAft>
          <a:spcPts val="0"/>
        </a:spcAft>
        <a:buClr>
          <a:schemeClr val="tx1"/>
        </a:buClr>
        <a:buFont typeface="Arial" panose="020B0604020202020204" pitchFamily="34" charset="0"/>
        <a:buChar char="–"/>
        <a:defRPr lang="de-DE" sz="1125" b="0" i="0" kern="1200" smtClean="0">
          <a:solidFill>
            <a:schemeClr val="tx1"/>
          </a:solidFill>
          <a:latin typeface="Arial" pitchFamily="34" charset="0"/>
          <a:ea typeface="+mn-ea"/>
          <a:cs typeface="Arial" pitchFamily="34" charset="0"/>
        </a:defRPr>
      </a:lvl4pPr>
      <a:lvl5pPr marL="1092967" indent="-192876" algn="l" defTabSz="514337" rtl="0" eaLnBrk="1" latinLnBrk="0" hangingPunct="1">
        <a:lnSpc>
          <a:spcPct val="110000"/>
        </a:lnSpc>
        <a:spcBef>
          <a:spcPts val="0"/>
        </a:spcBef>
        <a:spcAft>
          <a:spcPts val="0"/>
        </a:spcAft>
        <a:buClr>
          <a:schemeClr val="tx1"/>
        </a:buClr>
        <a:buFont typeface="Arial" panose="020B0604020202020204" pitchFamily="34" charset="0"/>
        <a:buChar char="–"/>
        <a:defRPr lang="de-DE" sz="1125" b="0" i="0" kern="1200">
          <a:solidFill>
            <a:schemeClr val="tx1"/>
          </a:solidFill>
          <a:latin typeface="Arial"/>
          <a:ea typeface="+mn-ea"/>
          <a:cs typeface="Arial" pitchFamily="34" charset="0"/>
        </a:defRPr>
      </a:lvl5pPr>
      <a:lvl6pPr marL="1414428"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6pPr>
      <a:lvl7pPr marL="1671596"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7pPr>
      <a:lvl8pPr marL="1928765"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8pPr>
      <a:lvl9pPr marL="2185934"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9pPr>
    </p:bodyStyle>
    <p:otherStyle>
      <a:defPPr>
        <a:defRPr lang="de-DE"/>
      </a:defPPr>
      <a:lvl1pPr marL="0" algn="l" defTabSz="514337" rtl="0" eaLnBrk="1" latinLnBrk="0" hangingPunct="1">
        <a:defRPr sz="1013" kern="1200">
          <a:solidFill>
            <a:schemeClr val="tx1"/>
          </a:solidFill>
          <a:latin typeface="+mn-lt"/>
          <a:ea typeface="+mn-ea"/>
          <a:cs typeface="+mn-cs"/>
        </a:defRPr>
      </a:lvl1pPr>
      <a:lvl2pPr marL="257168" algn="l" defTabSz="514337" rtl="0" eaLnBrk="1" latinLnBrk="0" hangingPunct="1">
        <a:defRPr sz="1013" kern="1200">
          <a:solidFill>
            <a:schemeClr val="tx1"/>
          </a:solidFill>
          <a:latin typeface="+mn-lt"/>
          <a:ea typeface="+mn-ea"/>
          <a:cs typeface="+mn-cs"/>
        </a:defRPr>
      </a:lvl2pPr>
      <a:lvl3pPr marL="514337" algn="l" defTabSz="514337" rtl="0" eaLnBrk="1" latinLnBrk="0" hangingPunct="1">
        <a:defRPr sz="1013" kern="1200">
          <a:solidFill>
            <a:schemeClr val="tx1"/>
          </a:solidFill>
          <a:latin typeface="+mn-lt"/>
          <a:ea typeface="+mn-ea"/>
          <a:cs typeface="+mn-cs"/>
        </a:defRPr>
      </a:lvl3pPr>
      <a:lvl4pPr marL="771506" algn="l" defTabSz="514337" rtl="0" eaLnBrk="1" latinLnBrk="0" hangingPunct="1">
        <a:defRPr sz="1013" kern="1200">
          <a:solidFill>
            <a:schemeClr val="tx1"/>
          </a:solidFill>
          <a:latin typeface="+mn-lt"/>
          <a:ea typeface="+mn-ea"/>
          <a:cs typeface="+mn-cs"/>
        </a:defRPr>
      </a:lvl4pPr>
      <a:lvl5pPr marL="1028675" algn="l" defTabSz="514337" rtl="0" eaLnBrk="1" latinLnBrk="0" hangingPunct="1">
        <a:defRPr sz="1013" kern="1200">
          <a:solidFill>
            <a:schemeClr val="tx1"/>
          </a:solidFill>
          <a:latin typeface="+mn-lt"/>
          <a:ea typeface="+mn-ea"/>
          <a:cs typeface="+mn-cs"/>
        </a:defRPr>
      </a:lvl5pPr>
      <a:lvl6pPr marL="1285843" algn="l" defTabSz="514337" rtl="0" eaLnBrk="1" latinLnBrk="0" hangingPunct="1">
        <a:defRPr sz="1013" kern="1200">
          <a:solidFill>
            <a:schemeClr val="tx1"/>
          </a:solidFill>
          <a:latin typeface="+mn-lt"/>
          <a:ea typeface="+mn-ea"/>
          <a:cs typeface="+mn-cs"/>
        </a:defRPr>
      </a:lvl6pPr>
      <a:lvl7pPr marL="1543012" algn="l" defTabSz="514337" rtl="0" eaLnBrk="1" latinLnBrk="0" hangingPunct="1">
        <a:defRPr sz="1013" kern="1200">
          <a:solidFill>
            <a:schemeClr val="tx1"/>
          </a:solidFill>
          <a:latin typeface="+mn-lt"/>
          <a:ea typeface="+mn-ea"/>
          <a:cs typeface="+mn-cs"/>
        </a:defRPr>
      </a:lvl7pPr>
      <a:lvl8pPr marL="1800180" algn="l" defTabSz="514337" rtl="0" eaLnBrk="1" latinLnBrk="0" hangingPunct="1">
        <a:defRPr sz="1013" kern="1200">
          <a:solidFill>
            <a:schemeClr val="tx1"/>
          </a:solidFill>
          <a:latin typeface="+mn-lt"/>
          <a:ea typeface="+mn-ea"/>
          <a:cs typeface="+mn-cs"/>
        </a:defRPr>
      </a:lvl8pPr>
      <a:lvl9pPr marL="2057348" algn="l" defTabSz="514337" rtl="0" eaLnBrk="1" latinLnBrk="0" hangingPunct="1">
        <a:defRPr sz="1013"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 name="Fix/0/0,6/25,39/3,8"/>
          <p:cNvSpPr>
            <a:spLocks noChangeArrowheads="1"/>
          </p:cNvSpPr>
          <p:nvPr userDrawn="1">
            <p:custDataLst>
              <p:tags r:id="rId25"/>
            </p:custDataLst>
          </p:nvPr>
        </p:nvSpPr>
        <p:spPr bwMode="auto">
          <a:xfrm>
            <a:off x="3" y="215902"/>
            <a:ext cx="9140825" cy="1366839"/>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514337"/>
            <a:endParaRPr lang="de-DE" sz="1013">
              <a:solidFill>
                <a:srgbClr val="000000"/>
              </a:solidFill>
            </a:endParaRPr>
          </a:p>
        </p:txBody>
      </p:sp>
      <p:sp>
        <p:nvSpPr>
          <p:cNvPr id="2" name="TitelPlaz"/>
          <p:cNvSpPr>
            <a:spLocks noGrp="1"/>
          </p:cNvSpPr>
          <p:nvPr>
            <p:ph type="title"/>
            <p:custDataLst>
              <p:tags r:id="rId26"/>
            </p:custDataLst>
          </p:nvPr>
        </p:nvSpPr>
        <p:spPr>
          <a:xfrm>
            <a:off x="216000" y="640800"/>
            <a:ext cx="7128000" cy="853200"/>
          </a:xfrm>
          <a:prstGeom prst="rect">
            <a:avLst/>
          </a:prstGeom>
        </p:spPr>
        <p:txBody>
          <a:bodyPr vert="horz" lIns="0" tIns="0" rIns="0" bIns="0" rtlCol="0" anchor="b">
            <a:normAutofit/>
          </a:bodyPr>
          <a:lstStyle/>
          <a:p>
            <a:r>
              <a:rPr lang="de-DE" smtClean="0"/>
              <a:t>Titelmasterformat durch Klicken bearbeiten</a:t>
            </a:r>
            <a:endParaRPr lang="de-DE"/>
          </a:p>
        </p:txBody>
      </p:sp>
      <p:sp>
        <p:nvSpPr>
          <p:cNvPr id="3" name="TextPlaz"/>
          <p:cNvSpPr>
            <a:spLocks noGrp="1"/>
          </p:cNvSpPr>
          <p:nvPr>
            <p:ph type="body" idx="1"/>
            <p:custDataLst>
              <p:tags r:id="rId27"/>
            </p:custDataLst>
          </p:nvPr>
        </p:nvSpPr>
        <p:spPr>
          <a:xfrm>
            <a:off x="216000" y="1980002"/>
            <a:ext cx="8712000" cy="4436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eaLnBrk="0" fontAlgn="base" hangingPunct="0">
              <a:spcBef>
                <a:spcPts val="1013"/>
              </a:spcBef>
              <a:spcAft>
                <a:spcPts val="0"/>
              </a:spcAft>
              <a:buFont typeface="Wingdings" pitchFamily="2" charset="2"/>
            </a:pPr>
            <a:r>
              <a:rPr lang="de-DE" dirty="0" smtClean="0"/>
              <a:t>Textmasterformat bearbeiten</a:t>
            </a:r>
          </a:p>
          <a:p>
            <a:pPr marL="353607" lvl="1" indent="-152694" eaLnBrk="0" fontAlgn="base" hangingPunct="0">
              <a:spcBef>
                <a:spcPts val="338"/>
              </a:spcBef>
              <a:spcAft>
                <a:spcPts val="0"/>
              </a:spcAft>
              <a:buSzPct val="95000"/>
              <a:buFont typeface="Wingdings 3" pitchFamily="18" charset="2"/>
              <a:buChar char="u"/>
            </a:pPr>
            <a:r>
              <a:rPr lang="de-DE" dirty="0" smtClean="0"/>
              <a:t>Zweite Ebene</a:t>
            </a:r>
          </a:p>
          <a:p>
            <a:pPr marL="506301" lvl="2" indent="-152694" eaLnBrk="0" fontAlgn="base" hangingPunct="0">
              <a:spcBef>
                <a:spcPts val="169"/>
              </a:spcBef>
              <a:spcAft>
                <a:spcPts val="0"/>
              </a:spcAft>
              <a:buClr>
                <a:schemeClr val="accent1"/>
              </a:buClr>
              <a:buFont typeface="Wingdings" pitchFamily="2" charset="2"/>
              <a:buChar char="l"/>
            </a:pPr>
            <a:r>
              <a:rPr lang="de-DE" dirty="0" smtClean="0"/>
              <a:t>Dritte Ebene</a:t>
            </a:r>
          </a:p>
          <a:p>
            <a:pPr marL="655423" lvl="3" indent="-149123" eaLnBrk="0" fontAlgn="base" hangingPunct="0">
              <a:spcBef>
                <a:spcPct val="0"/>
              </a:spcBef>
              <a:spcAft>
                <a:spcPts val="0"/>
              </a:spcAft>
            </a:pPr>
            <a:r>
              <a:rPr lang="de-DE" dirty="0" smtClean="0"/>
              <a:t>Vierte Ebene</a:t>
            </a:r>
          </a:p>
          <a:p>
            <a:pPr marL="1028675" lvl="4" eaLnBrk="0" fontAlgn="base" hangingPunct="0">
              <a:spcBef>
                <a:spcPct val="0"/>
              </a:spcBef>
            </a:pPr>
            <a:r>
              <a:rPr lang="de-DE" dirty="0" smtClean="0"/>
              <a:t>Fünfte Ebene</a:t>
            </a:r>
            <a:endParaRPr lang="de-DE" dirty="0"/>
          </a:p>
        </p:txBody>
      </p:sp>
      <p:sp>
        <p:nvSpPr>
          <p:cNvPr id="6" name="SeitePlaz"/>
          <p:cNvSpPr>
            <a:spLocks noGrp="1"/>
          </p:cNvSpPr>
          <p:nvPr>
            <p:ph type="sldNum" sz="quarter" idx="4"/>
            <p:custDataLst>
              <p:tags r:id="rId28"/>
            </p:custDataLst>
          </p:nvPr>
        </p:nvSpPr>
        <p:spPr>
          <a:xfrm>
            <a:off x="8208000" y="6645600"/>
            <a:ext cx="720000" cy="151200"/>
          </a:xfrm>
          <a:prstGeom prst="rect">
            <a:avLst/>
          </a:prstGeom>
        </p:spPr>
        <p:txBody>
          <a:bodyPr vert="horz" lIns="0" tIns="0" rIns="0" bIns="0" rtlCol="0" anchor="b"/>
          <a:lstStyle>
            <a:lvl1pPr algn="r">
              <a:lnSpc>
                <a:spcPct val="100000"/>
              </a:lnSpc>
              <a:spcBef>
                <a:spcPct val="110000"/>
              </a:spcBef>
              <a:spcAft>
                <a:spcPct val="110000"/>
              </a:spcAft>
              <a:defRPr sz="450" b="0" i="0">
                <a:solidFill>
                  <a:schemeClr val="accent6"/>
                </a:solidFill>
                <a:latin typeface="Arial"/>
              </a:defRPr>
            </a:lvl1pPr>
          </a:lstStyle>
          <a:p>
            <a:pPr defTabSz="685783"/>
            <a:fld id="{A743BD2D-19CC-47AC-843F-1E6896434141}" type="slidenum">
              <a:rPr lang="de-DE" smtClean="0">
                <a:solidFill>
                  <a:srgbClr val="808080"/>
                </a:solidFill>
              </a:rPr>
              <a:pPr defTabSz="685783"/>
              <a:t>‹#›</a:t>
            </a:fld>
            <a:endParaRPr lang="de-DE">
              <a:solidFill>
                <a:srgbClr val="808080"/>
              </a:solidFill>
            </a:endParaRPr>
          </a:p>
        </p:txBody>
      </p:sp>
      <p:sp>
        <p:nvSpPr>
          <p:cNvPr id="5" name="FussPlaz"/>
          <p:cNvSpPr>
            <a:spLocks noGrp="1"/>
          </p:cNvSpPr>
          <p:nvPr>
            <p:ph type="ftr" sz="quarter" idx="3"/>
            <p:custDataLst>
              <p:tags r:id="rId29"/>
            </p:custDataLst>
          </p:nvPr>
        </p:nvSpPr>
        <p:spPr>
          <a:xfrm>
            <a:off x="936000" y="6717600"/>
            <a:ext cx="7272000" cy="97200"/>
          </a:xfrm>
          <a:prstGeom prst="rect">
            <a:avLst/>
          </a:prstGeom>
        </p:spPr>
        <p:txBody>
          <a:bodyPr vert="horz" lIns="0" tIns="0" rIns="0" bIns="0" rtlCol="0" anchor="b"/>
          <a:lstStyle>
            <a:lvl1pPr algn="ctr">
              <a:lnSpc>
                <a:spcPct val="100000"/>
              </a:lnSpc>
              <a:spcBef>
                <a:spcPct val="110000"/>
              </a:spcBef>
              <a:spcAft>
                <a:spcPct val="110000"/>
              </a:spcAft>
              <a:defRPr sz="675" b="0" i="0">
                <a:solidFill>
                  <a:schemeClr val="accent6"/>
                </a:solidFill>
                <a:latin typeface="Arial"/>
              </a:defRPr>
            </a:lvl1pPr>
          </a:lstStyle>
          <a:p>
            <a:pPr defTabSz="685783"/>
            <a:endParaRPr lang="de-DE">
              <a:solidFill>
                <a:srgbClr val="808080"/>
              </a:solidFill>
            </a:endParaRPr>
          </a:p>
        </p:txBody>
      </p:sp>
      <p:sp>
        <p:nvSpPr>
          <p:cNvPr id="4" name="DatumPlaz"/>
          <p:cNvSpPr>
            <a:spLocks noGrp="1"/>
          </p:cNvSpPr>
          <p:nvPr>
            <p:ph type="dt" sz="half" idx="2"/>
            <p:custDataLst>
              <p:tags r:id="rId30"/>
            </p:custDataLst>
          </p:nvPr>
        </p:nvSpPr>
        <p:spPr>
          <a:xfrm>
            <a:off x="216000" y="6645600"/>
            <a:ext cx="720000" cy="151200"/>
          </a:xfrm>
          <a:prstGeom prst="rect">
            <a:avLst/>
          </a:prstGeom>
        </p:spPr>
        <p:txBody>
          <a:bodyPr vert="horz" lIns="0" tIns="0" rIns="0" bIns="0" rtlCol="0" anchor="b"/>
          <a:lstStyle>
            <a:lvl1pPr algn="l">
              <a:lnSpc>
                <a:spcPct val="100000"/>
              </a:lnSpc>
              <a:spcBef>
                <a:spcPct val="110000"/>
              </a:spcBef>
              <a:spcAft>
                <a:spcPct val="110000"/>
              </a:spcAft>
              <a:defRPr sz="450" b="0" i="0">
                <a:solidFill>
                  <a:schemeClr val="accent6"/>
                </a:solidFill>
                <a:latin typeface="Arial"/>
              </a:defRPr>
            </a:lvl1pPr>
          </a:lstStyle>
          <a:p>
            <a:pPr defTabSz="685783"/>
            <a:fld id="{812B6C8B-9CDF-4945-9394-C134FCBAE68D}" type="datetimeFigureOut">
              <a:rPr lang="de-DE" smtClean="0">
                <a:solidFill>
                  <a:srgbClr val="808080"/>
                </a:solidFill>
              </a:rPr>
              <a:pPr defTabSz="685783"/>
              <a:t>06.04.2017</a:t>
            </a:fld>
            <a:endParaRPr lang="de-DE">
              <a:solidFill>
                <a:srgbClr val="808080"/>
              </a:solidFill>
            </a:endParaRPr>
          </a:p>
        </p:txBody>
      </p:sp>
      <p:sp>
        <p:nvSpPr>
          <p:cNvPr id="13" name="DokuPlaz"/>
          <p:cNvSpPr txBox="1">
            <a:spLocks/>
          </p:cNvSpPr>
          <p:nvPr userDrawn="1">
            <p:custDataLst>
              <p:tags r:id="rId31"/>
            </p:custDataLst>
          </p:nvPr>
        </p:nvSpPr>
        <p:spPr>
          <a:xfrm>
            <a:off x="936000" y="6764400"/>
            <a:ext cx="7272000" cy="97200"/>
          </a:xfrm>
          <a:prstGeom prst="rect">
            <a:avLst/>
          </a:prstGeom>
        </p:spPr>
        <p:txBody>
          <a:bodyPr vert="horz" lIns="0" tIns="0" rIns="0" bIns="0" rtlCol="0" anchor="b"/>
          <a:lstStyle>
            <a:defPPr>
              <a:defRPr lang="de-DE"/>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endParaRPr lang="de-DE" sz="338">
              <a:solidFill>
                <a:srgbClr val="808080"/>
              </a:solidFill>
            </a:endParaRPr>
          </a:p>
        </p:txBody>
      </p:sp>
      <p:pic>
        <p:nvPicPr>
          <p:cNvPr id="7" name="Fix/20,99/0,6/3,8/3,8"/>
          <p:cNvPicPr>
            <a:picLocks noChangeAspect="1"/>
          </p:cNvPicPr>
          <p:nvPr userDrawn="1"/>
        </p:nvPicPr>
        <p:blipFill>
          <a:blip r:embed="rId33" cstate="print">
            <a:extLst>
              <a:ext uri="{28A0092B-C50C-407E-A947-70E740481C1C}">
                <a14:useLocalDpi xmlns:a14="http://schemas.microsoft.com/office/drawing/2010/main" val="0"/>
              </a:ext>
            </a:extLst>
          </a:blip>
          <a:stretch>
            <a:fillRect/>
          </a:stretch>
        </p:blipFill>
        <p:spPr>
          <a:xfrm>
            <a:off x="7556501" y="217058"/>
            <a:ext cx="1366839" cy="1366839"/>
          </a:xfrm>
          <a:prstGeom prst="rect">
            <a:avLst/>
          </a:prstGeom>
        </p:spPr>
      </p:pic>
      <p:sp>
        <p:nvSpPr>
          <p:cNvPr id="8" name="Fix/607.7444/27.57921/59.95488/15.75236"/>
          <p:cNvSpPr txBox="1"/>
          <p:nvPr userDrawn="1">
            <p:custDataLst>
              <p:tags r:id="rId32"/>
            </p:custDataLst>
          </p:nvPr>
        </p:nvSpPr>
        <p:spPr>
          <a:xfrm>
            <a:off x="7718357" y="350259"/>
            <a:ext cx="432811" cy="112467"/>
          </a:xfrm>
          <a:prstGeom prst="rect">
            <a:avLst/>
          </a:prstGeom>
          <a:noFill/>
        </p:spPr>
        <p:txBody>
          <a:bodyPr vert="horz" wrap="none" lIns="0" tIns="0" rIns="0" bIns="0" rtlCol="0">
            <a:spAutoFit/>
          </a:bodyPr>
          <a:lstStyle/>
          <a:p>
            <a:pPr defTabSz="514337"/>
            <a:r>
              <a:rPr lang="en-US" sz="731" b="1">
                <a:solidFill>
                  <a:srgbClr val="FFFFFF"/>
                </a:solidFill>
              </a:rPr>
              <a:t>150 years</a:t>
            </a:r>
          </a:p>
        </p:txBody>
      </p:sp>
    </p:spTree>
    <p:extLst>
      <p:ext uri="{BB962C8B-B14F-4D97-AF65-F5344CB8AC3E}">
        <p14:creationId xmlns:p14="http://schemas.microsoft.com/office/powerpoint/2010/main" val="1257621360"/>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 id="2147483732" r:id="rId18"/>
    <p:sldLayoutId id="2147483733" r:id="rId19"/>
    <p:sldLayoutId id="2147483734" r:id="rId20"/>
    <p:sldLayoutId id="2147483735" r:id="rId21"/>
    <p:sldLayoutId id="2147483736" r:id="rId22"/>
    <p:sldLayoutId id="2147483737" r:id="rId23"/>
  </p:sldLayoutIdLst>
  <p:hf hdr="0" dt="0"/>
  <p:txStyles>
    <p:titleStyle>
      <a:lvl1pPr algn="l" defTabSz="514337" rtl="0" eaLnBrk="1" latinLnBrk="0" hangingPunct="1">
        <a:lnSpc>
          <a:spcPct val="100000"/>
        </a:lnSpc>
        <a:spcBef>
          <a:spcPct val="110000"/>
        </a:spcBef>
        <a:spcAft>
          <a:spcPct val="110000"/>
        </a:spcAft>
        <a:buNone/>
        <a:defRPr sz="1575" b="1" i="0" kern="1200">
          <a:solidFill>
            <a:srgbClr val="000000"/>
          </a:solidFill>
          <a:latin typeface="Arial"/>
          <a:ea typeface="+mj-ea"/>
          <a:cs typeface="+mj-cs"/>
        </a:defRPr>
      </a:lvl1pPr>
    </p:titleStyle>
    <p:bodyStyle>
      <a:lvl1pPr marL="203592" indent="-203592" algn="l" defTabSz="514337" rtl="0" eaLnBrk="1" latinLnBrk="0" hangingPunct="1">
        <a:lnSpc>
          <a:spcPct val="110000"/>
        </a:lnSpc>
        <a:spcBef>
          <a:spcPts val="1013"/>
        </a:spcBef>
        <a:spcAft>
          <a:spcPts val="0"/>
        </a:spcAft>
        <a:buClr>
          <a:schemeClr val="accent1"/>
        </a:buClr>
        <a:buFont typeface="Wingdings" panose="05000000000000000000" pitchFamily="2" charset="2"/>
        <a:buChar char="n"/>
        <a:tabLst/>
        <a:defRPr lang="de-DE" sz="1125" b="0" i="0" kern="1200" smtClean="0">
          <a:solidFill>
            <a:schemeClr val="tx1"/>
          </a:solidFill>
          <a:latin typeface="Arial" pitchFamily="34" charset="0"/>
          <a:ea typeface="+mn-ea"/>
          <a:cs typeface="Arial" pitchFamily="34" charset="0"/>
        </a:defRPr>
      </a:lvl1pPr>
      <a:lvl2pPr marL="353607" indent="-152694" algn="l" defTabSz="514337" rtl="0" eaLnBrk="1" latinLnBrk="0" hangingPunct="1">
        <a:lnSpc>
          <a:spcPct val="110000"/>
        </a:lnSpc>
        <a:spcBef>
          <a:spcPts val="338"/>
        </a:spcBef>
        <a:spcAft>
          <a:spcPts val="0"/>
        </a:spcAft>
        <a:buClr>
          <a:schemeClr val="accent1"/>
        </a:buClr>
        <a:buSzPct val="95000"/>
        <a:buFont typeface="Wingdings 3" panose="05040102010807070707" pitchFamily="18" charset="2"/>
        <a:buChar char="u"/>
        <a:defRPr lang="de-DE" sz="1125" b="0" i="0" kern="1200" smtClean="0">
          <a:solidFill>
            <a:schemeClr val="tx1"/>
          </a:solidFill>
          <a:latin typeface="Arial" pitchFamily="34" charset="0"/>
          <a:ea typeface="+mn-ea"/>
          <a:cs typeface="Arial" pitchFamily="34" charset="0"/>
        </a:defRPr>
      </a:lvl2pPr>
      <a:lvl3pPr marL="503623" indent="-150015" algn="l" defTabSz="514337" rtl="0" eaLnBrk="1" latinLnBrk="0" hangingPunct="1">
        <a:lnSpc>
          <a:spcPct val="110000"/>
        </a:lnSpc>
        <a:spcBef>
          <a:spcPts val="169"/>
        </a:spcBef>
        <a:spcAft>
          <a:spcPts val="0"/>
        </a:spcAft>
        <a:buClr>
          <a:schemeClr val="accent1"/>
        </a:buClr>
        <a:buSzPct val="100000"/>
        <a:buFont typeface="Wingdings" panose="05000000000000000000" pitchFamily="2" charset="2"/>
        <a:buChar char="l"/>
        <a:defRPr lang="de-DE" sz="1125" b="0" i="0" kern="1200" smtClean="0">
          <a:solidFill>
            <a:schemeClr val="tx1"/>
          </a:solidFill>
          <a:latin typeface="Arial" pitchFamily="34" charset="0"/>
          <a:ea typeface="+mn-ea"/>
          <a:cs typeface="Arial" pitchFamily="34" charset="0"/>
        </a:defRPr>
      </a:lvl3pPr>
      <a:lvl4pPr marL="654531" indent="-148229" algn="l" defTabSz="514337" rtl="0" eaLnBrk="1" latinLnBrk="0" hangingPunct="1">
        <a:lnSpc>
          <a:spcPct val="110000"/>
        </a:lnSpc>
        <a:spcBef>
          <a:spcPts val="0"/>
        </a:spcBef>
        <a:spcAft>
          <a:spcPts val="0"/>
        </a:spcAft>
        <a:buClr>
          <a:schemeClr val="tx1"/>
        </a:buClr>
        <a:buFont typeface="Arial" panose="020B0604020202020204" pitchFamily="34" charset="0"/>
        <a:buChar char="–"/>
        <a:defRPr lang="de-DE" sz="1125" b="0" i="0" kern="1200" smtClean="0">
          <a:solidFill>
            <a:schemeClr val="tx1"/>
          </a:solidFill>
          <a:latin typeface="Arial" pitchFamily="34" charset="0"/>
          <a:ea typeface="+mn-ea"/>
          <a:cs typeface="Arial" pitchFamily="34" charset="0"/>
        </a:defRPr>
      </a:lvl4pPr>
      <a:lvl5pPr marL="1092967" indent="-192876" algn="l" defTabSz="514337" rtl="0" eaLnBrk="1" latinLnBrk="0" hangingPunct="1">
        <a:lnSpc>
          <a:spcPct val="110000"/>
        </a:lnSpc>
        <a:spcBef>
          <a:spcPts val="0"/>
        </a:spcBef>
        <a:spcAft>
          <a:spcPts val="0"/>
        </a:spcAft>
        <a:buClr>
          <a:schemeClr val="tx1"/>
        </a:buClr>
        <a:buFont typeface="Arial" panose="020B0604020202020204" pitchFamily="34" charset="0"/>
        <a:buChar char="–"/>
        <a:defRPr lang="de-DE" sz="1125" b="0" i="0" kern="1200">
          <a:solidFill>
            <a:schemeClr val="tx1"/>
          </a:solidFill>
          <a:latin typeface="Arial"/>
          <a:ea typeface="+mn-ea"/>
          <a:cs typeface="Arial" pitchFamily="34" charset="0"/>
        </a:defRPr>
      </a:lvl5pPr>
      <a:lvl6pPr marL="1414428"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6pPr>
      <a:lvl7pPr marL="1671596"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7pPr>
      <a:lvl8pPr marL="1928765"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8pPr>
      <a:lvl9pPr marL="2185934" indent="-128585" algn="l" defTabSz="514337" rtl="0" eaLnBrk="1" latinLnBrk="0" hangingPunct="1">
        <a:spcBef>
          <a:spcPct val="20000"/>
        </a:spcBef>
        <a:buFont typeface="Arial" pitchFamily="34" charset="0"/>
        <a:buChar char="•"/>
        <a:defRPr sz="1125" kern="1200">
          <a:solidFill>
            <a:schemeClr val="tx1"/>
          </a:solidFill>
          <a:latin typeface="+mn-lt"/>
          <a:ea typeface="+mn-ea"/>
          <a:cs typeface="+mn-cs"/>
        </a:defRPr>
      </a:lvl9pPr>
    </p:bodyStyle>
    <p:otherStyle>
      <a:defPPr>
        <a:defRPr lang="de-DE"/>
      </a:defPPr>
      <a:lvl1pPr marL="0" algn="l" defTabSz="514337" rtl="0" eaLnBrk="1" latinLnBrk="0" hangingPunct="1">
        <a:defRPr sz="1013" kern="1200">
          <a:solidFill>
            <a:schemeClr val="tx1"/>
          </a:solidFill>
          <a:latin typeface="+mn-lt"/>
          <a:ea typeface="+mn-ea"/>
          <a:cs typeface="+mn-cs"/>
        </a:defRPr>
      </a:lvl1pPr>
      <a:lvl2pPr marL="257168" algn="l" defTabSz="514337" rtl="0" eaLnBrk="1" latinLnBrk="0" hangingPunct="1">
        <a:defRPr sz="1013" kern="1200">
          <a:solidFill>
            <a:schemeClr val="tx1"/>
          </a:solidFill>
          <a:latin typeface="+mn-lt"/>
          <a:ea typeface="+mn-ea"/>
          <a:cs typeface="+mn-cs"/>
        </a:defRPr>
      </a:lvl2pPr>
      <a:lvl3pPr marL="514337" algn="l" defTabSz="514337" rtl="0" eaLnBrk="1" latinLnBrk="0" hangingPunct="1">
        <a:defRPr sz="1013" kern="1200">
          <a:solidFill>
            <a:schemeClr val="tx1"/>
          </a:solidFill>
          <a:latin typeface="+mn-lt"/>
          <a:ea typeface="+mn-ea"/>
          <a:cs typeface="+mn-cs"/>
        </a:defRPr>
      </a:lvl3pPr>
      <a:lvl4pPr marL="771506" algn="l" defTabSz="514337" rtl="0" eaLnBrk="1" latinLnBrk="0" hangingPunct="1">
        <a:defRPr sz="1013" kern="1200">
          <a:solidFill>
            <a:schemeClr val="tx1"/>
          </a:solidFill>
          <a:latin typeface="+mn-lt"/>
          <a:ea typeface="+mn-ea"/>
          <a:cs typeface="+mn-cs"/>
        </a:defRPr>
      </a:lvl4pPr>
      <a:lvl5pPr marL="1028675" algn="l" defTabSz="514337" rtl="0" eaLnBrk="1" latinLnBrk="0" hangingPunct="1">
        <a:defRPr sz="1013" kern="1200">
          <a:solidFill>
            <a:schemeClr val="tx1"/>
          </a:solidFill>
          <a:latin typeface="+mn-lt"/>
          <a:ea typeface="+mn-ea"/>
          <a:cs typeface="+mn-cs"/>
        </a:defRPr>
      </a:lvl5pPr>
      <a:lvl6pPr marL="1285843" algn="l" defTabSz="514337" rtl="0" eaLnBrk="1" latinLnBrk="0" hangingPunct="1">
        <a:defRPr sz="1013" kern="1200">
          <a:solidFill>
            <a:schemeClr val="tx1"/>
          </a:solidFill>
          <a:latin typeface="+mn-lt"/>
          <a:ea typeface="+mn-ea"/>
          <a:cs typeface="+mn-cs"/>
        </a:defRPr>
      </a:lvl6pPr>
      <a:lvl7pPr marL="1543012" algn="l" defTabSz="514337" rtl="0" eaLnBrk="1" latinLnBrk="0" hangingPunct="1">
        <a:defRPr sz="1013" kern="1200">
          <a:solidFill>
            <a:schemeClr val="tx1"/>
          </a:solidFill>
          <a:latin typeface="+mn-lt"/>
          <a:ea typeface="+mn-ea"/>
          <a:cs typeface="+mn-cs"/>
        </a:defRPr>
      </a:lvl7pPr>
      <a:lvl8pPr marL="1800180" algn="l" defTabSz="514337" rtl="0" eaLnBrk="1" latinLnBrk="0" hangingPunct="1">
        <a:defRPr sz="1013" kern="1200">
          <a:solidFill>
            <a:schemeClr val="tx1"/>
          </a:solidFill>
          <a:latin typeface="+mn-lt"/>
          <a:ea typeface="+mn-ea"/>
          <a:cs typeface="+mn-cs"/>
        </a:defRPr>
      </a:lvl8pPr>
      <a:lvl9pPr marL="2057348" algn="l" defTabSz="514337" rtl="0" eaLnBrk="1" latinLnBrk="0" hangingPunct="1">
        <a:defRPr sz="1013"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aphicFrame>
        <p:nvGraphicFramePr>
          <p:cNvPr id="2050" name="Objekt 13" hidden="1"/>
          <p:cNvGraphicFramePr>
            <a:graphicFrameLocks noChangeAspect="1"/>
          </p:cNvGraphicFramePr>
          <p:nvPr userDrawn="1">
            <p:custDataLst>
              <p:tags r:id="rId26"/>
            </p:custDataLst>
          </p:nvPr>
        </p:nvGraphicFramePr>
        <p:xfrm>
          <a:off x="1" y="0"/>
          <a:ext cx="158750" cy="158750"/>
        </p:xfrm>
        <a:graphic>
          <a:graphicData uri="http://schemas.openxmlformats.org/presentationml/2006/ole">
            <mc:AlternateContent xmlns:mc="http://schemas.openxmlformats.org/markup-compatibility/2006">
              <mc:Choice xmlns:v="urn:schemas-microsoft-com:vml" Requires="v">
                <p:oleObj spid="_x0000_s5136" name="think-cell Folie" r:id="rId35" imgW="360" imgH="360" progId="TCLayout.ActiveDocument.1">
                  <p:embed/>
                </p:oleObj>
              </mc:Choice>
              <mc:Fallback>
                <p:oleObj name="think-cell Folie" r:id="rId35" imgW="360" imgH="360" progId="TCLayout.ActiveDocument.1">
                  <p:embed/>
                  <p:pic>
                    <p:nvPicPr>
                      <p:cNvPr id="0" name=""/>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1"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51" name="Fix/0/0,6/25,39/3,8"/>
          <p:cNvSpPr>
            <a:spLocks noChangeArrowheads="1"/>
          </p:cNvSpPr>
          <p:nvPr userDrawn="1">
            <p:custDataLst>
              <p:tags r:id="rId27"/>
            </p:custDataLst>
          </p:nvPr>
        </p:nvSpPr>
        <p:spPr bwMode="auto">
          <a:xfrm>
            <a:off x="1"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z="1350" smtClean="0">
              <a:solidFill>
                <a:srgbClr val="000000"/>
              </a:solidFill>
              <a:sym typeface="Arial" panose="020B0604020202020204" pitchFamily="34" charset="0"/>
            </a:endParaRPr>
          </a:p>
        </p:txBody>
      </p:sp>
      <p:pic>
        <p:nvPicPr>
          <p:cNvPr id="2052" name="Fix/20,99/0,6/3,8/3,8"/>
          <p:cNvPicPr>
            <a:picLocks noChangeAspect="1" noChangeArrowheads="1"/>
          </p:cNvPicPr>
          <p:nvPr userDrawn="1">
            <p:custDataLst>
              <p:tags r:id="rId28"/>
            </p:custDataLst>
          </p:nvPr>
        </p:nvPicPr>
        <p:blipFill>
          <a:blip r:embed="rId37"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3" name="TitelPlaz"/>
          <p:cNvSpPr>
            <a:spLocks noGrp="1"/>
          </p:cNvSpPr>
          <p:nvPr>
            <p:ph type="title"/>
            <p:custDataLst>
              <p:tags r:id="rId29"/>
            </p:custDataLst>
          </p:nvPr>
        </p:nvSpPr>
        <p:spPr bwMode="auto">
          <a:xfrm>
            <a:off x="215901" y="641350"/>
            <a:ext cx="7127875" cy="85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b" anchorCtr="0" compatLnSpc="1">
            <a:prstTxWarp prst="textNoShape">
              <a:avLst/>
            </a:prstTxWarp>
          </a:bodyPr>
          <a:lstStyle/>
          <a:p>
            <a:pPr lvl="0"/>
            <a:r>
              <a:rPr lang="de-DE" altLang="zh-CN" smtClean="0"/>
              <a:t>Titelmasterformat durch Klicken bearbeiten</a:t>
            </a:r>
          </a:p>
        </p:txBody>
      </p:sp>
      <p:sp>
        <p:nvSpPr>
          <p:cNvPr id="2054" name="TextPlaz"/>
          <p:cNvSpPr>
            <a:spLocks noGrp="1"/>
          </p:cNvSpPr>
          <p:nvPr>
            <p:ph type="body" idx="1"/>
            <p:custDataLst>
              <p:tags r:id="rId30"/>
            </p:custDataLst>
          </p:nvPr>
        </p:nvSpPr>
        <p:spPr bwMode="auto">
          <a:xfrm>
            <a:off x="215901" y="1944690"/>
            <a:ext cx="8712200" cy="460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de-DE" altLang="zh-CN" smtClean="0"/>
              <a:t>Textmasterformat bearbeiten</a:t>
            </a:r>
          </a:p>
          <a:p>
            <a:pPr lvl="1"/>
            <a:r>
              <a:rPr lang="de-DE" altLang="zh-CN" smtClean="0"/>
              <a:t>Zweite Ebene</a:t>
            </a:r>
          </a:p>
          <a:p>
            <a:pPr lvl="2"/>
            <a:r>
              <a:rPr lang="de-DE" altLang="zh-CN" smtClean="0"/>
              <a:t>Dritte Ebene</a:t>
            </a:r>
          </a:p>
          <a:p>
            <a:pPr lvl="3"/>
            <a:r>
              <a:rPr lang="de-DE" altLang="zh-CN" smtClean="0"/>
              <a:t>Vierte Ebene</a:t>
            </a:r>
          </a:p>
          <a:p>
            <a:pPr lvl="4"/>
            <a:r>
              <a:rPr lang="de-DE" altLang="zh-CN" smtClean="0"/>
              <a:t>Fünfte Ebene</a:t>
            </a:r>
          </a:p>
        </p:txBody>
      </p:sp>
      <p:sp>
        <p:nvSpPr>
          <p:cNvPr id="6" name="SeitePlaz"/>
          <p:cNvSpPr>
            <a:spLocks noGrp="1"/>
          </p:cNvSpPr>
          <p:nvPr>
            <p:ph type="sldNum" sz="quarter" idx="4"/>
            <p:custDataLst>
              <p:tags r:id="rId31"/>
            </p:custDataLst>
          </p:nvPr>
        </p:nvSpPr>
        <p:spPr>
          <a:xfrm>
            <a:off x="8207376" y="6645277"/>
            <a:ext cx="720725" cy="150813"/>
          </a:xfrm>
          <a:prstGeom prst="rect">
            <a:avLst/>
          </a:prstGeom>
        </p:spPr>
        <p:txBody>
          <a:bodyPr vert="horz" wrap="square" lIns="0" tIns="0" rIns="0" bIns="0" numCol="1" anchor="b" anchorCtr="0" compatLnSpc="1">
            <a:prstTxWarp prst="textNoShape">
              <a:avLst/>
            </a:prstTxWarp>
          </a:bodyPr>
          <a:lstStyle>
            <a:lvl1pPr algn="r" eaLnBrk="1" hangingPunct="1">
              <a:lnSpc>
                <a:spcPct val="110000"/>
              </a:lnSpc>
              <a:defRPr sz="600">
                <a:solidFill>
                  <a:srgbClr val="898989"/>
                </a:solidFill>
              </a:defRPr>
            </a:lvl1pPr>
          </a:lstStyle>
          <a:p>
            <a:pPr fontAlgn="base">
              <a:spcBef>
                <a:spcPct val="0"/>
              </a:spcBef>
              <a:spcAft>
                <a:spcPct val="0"/>
              </a:spcAft>
              <a:defRPr/>
            </a:pPr>
            <a:fld id="{64D39810-7E4B-4D83-8A25-C38B58063423}" type="slidenum">
              <a:rPr lang="de-DE" altLang="zh-CN"/>
              <a:pPr fontAlgn="base">
                <a:spcBef>
                  <a:spcPct val="0"/>
                </a:spcBef>
                <a:spcAft>
                  <a:spcPct val="0"/>
                </a:spcAft>
                <a:defRPr/>
              </a:pPr>
              <a:t>‹#›</a:t>
            </a:fld>
            <a:endParaRPr lang="de-DE" altLang="zh-CN"/>
          </a:p>
        </p:txBody>
      </p:sp>
      <p:sp>
        <p:nvSpPr>
          <p:cNvPr id="5" name="FussPlaz"/>
          <p:cNvSpPr>
            <a:spLocks noGrp="1"/>
          </p:cNvSpPr>
          <p:nvPr>
            <p:ph type="ftr" sz="quarter" idx="3"/>
            <p:custDataLst>
              <p:tags r:id="rId32"/>
            </p:custDataLst>
          </p:nvPr>
        </p:nvSpPr>
        <p:spPr>
          <a:xfrm>
            <a:off x="936626" y="6699250"/>
            <a:ext cx="7270750" cy="96838"/>
          </a:xfrm>
          <a:prstGeom prst="rect">
            <a:avLst/>
          </a:prstGeom>
        </p:spPr>
        <p:txBody>
          <a:bodyPr vert="horz" wrap="square" lIns="0" tIns="0" rIns="0" bIns="0" numCol="1" anchor="b" anchorCtr="0" compatLnSpc="1">
            <a:prstTxWarp prst="textNoShape">
              <a:avLst/>
            </a:prstTxWarp>
          </a:bodyPr>
          <a:lstStyle>
            <a:lvl1pPr algn="ctr" eaLnBrk="1" hangingPunct="1">
              <a:lnSpc>
                <a:spcPct val="110000"/>
              </a:lnSpc>
              <a:defRPr sz="900">
                <a:solidFill>
                  <a:srgbClr val="898989"/>
                </a:solidFill>
              </a:defRPr>
            </a:lvl1pPr>
          </a:lstStyle>
          <a:p>
            <a:pPr fontAlgn="base">
              <a:spcBef>
                <a:spcPct val="0"/>
              </a:spcBef>
              <a:spcAft>
                <a:spcPct val="0"/>
              </a:spcAft>
              <a:defRPr/>
            </a:pPr>
            <a:endParaRPr lang="de-DE" altLang="zh-CN"/>
          </a:p>
        </p:txBody>
      </p:sp>
      <p:sp>
        <p:nvSpPr>
          <p:cNvPr id="4" name="DatumPlaz"/>
          <p:cNvSpPr>
            <a:spLocks noGrp="1"/>
          </p:cNvSpPr>
          <p:nvPr>
            <p:ph type="dt" sz="half" idx="2"/>
            <p:custDataLst>
              <p:tags r:id="rId33"/>
            </p:custDataLst>
          </p:nvPr>
        </p:nvSpPr>
        <p:spPr>
          <a:xfrm>
            <a:off x="215901" y="6645277"/>
            <a:ext cx="720725" cy="150813"/>
          </a:xfrm>
          <a:prstGeom prst="rect">
            <a:avLst/>
          </a:prstGeom>
        </p:spPr>
        <p:txBody>
          <a:bodyPr vert="horz" lIns="0" tIns="0" rIns="0" bIns="0" rtlCol="0" anchor="b"/>
          <a:lstStyle>
            <a:lvl1pPr algn="l" eaLnBrk="1" fontAlgn="auto" hangingPunct="1">
              <a:lnSpc>
                <a:spcPct val="110000"/>
              </a:lnSpc>
              <a:spcBef>
                <a:spcPts val="0"/>
              </a:spcBef>
              <a:spcAft>
                <a:spcPts val="0"/>
              </a:spcAft>
              <a:defRPr sz="600" b="0" i="0">
                <a:solidFill>
                  <a:schemeClr val="tx1">
                    <a:tint val="75000"/>
                  </a:schemeClr>
                </a:solidFill>
                <a:latin typeface="Arial"/>
                <a:cs typeface="Arial"/>
              </a:defRPr>
            </a:lvl1pPr>
          </a:lstStyle>
          <a:p>
            <a:pPr>
              <a:defRPr/>
            </a:pPr>
            <a:r>
              <a:rPr lang="de-DE">
                <a:solidFill>
                  <a:srgbClr val="000000">
                    <a:tint val="75000"/>
                  </a:srgbClr>
                </a:solidFill>
              </a:rPr>
              <a:t>13.12.2012</a:t>
            </a:r>
            <a:endParaRPr lang="de-DE" dirty="0">
              <a:solidFill>
                <a:srgbClr val="000000">
                  <a:tint val="75000"/>
                </a:srgbClr>
              </a:solidFill>
            </a:endParaRPr>
          </a:p>
        </p:txBody>
      </p:sp>
      <p:sp>
        <p:nvSpPr>
          <p:cNvPr id="13" name="DokuPlaz"/>
          <p:cNvSpPr txBox="1">
            <a:spLocks/>
          </p:cNvSpPr>
          <p:nvPr userDrawn="1">
            <p:custDataLst>
              <p:tags r:id="rId34"/>
            </p:custDataLst>
          </p:nvPr>
        </p:nvSpPr>
        <p:spPr>
          <a:xfrm>
            <a:off x="936626" y="6764340"/>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450" smtClean="0">
              <a:solidFill>
                <a:srgbClr val="898989"/>
              </a:solidFill>
            </a:endParaRPr>
          </a:p>
        </p:txBody>
      </p:sp>
      <p:sp>
        <p:nvSpPr>
          <p:cNvPr id="2059" name="Textfeld 10"/>
          <p:cNvSpPr txBox="1">
            <a:spLocks noChangeArrowheads="1"/>
          </p:cNvSpPr>
          <p:nvPr userDrawn="1"/>
        </p:nvSpPr>
        <p:spPr bwMode="auto">
          <a:xfrm>
            <a:off x="7712076" y="398519"/>
            <a:ext cx="565861" cy="165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975" b="1" smtClean="0">
                <a:solidFill>
                  <a:srgbClr val="FFFFFF"/>
                </a:solidFill>
              </a:rPr>
              <a:t>150 years</a:t>
            </a:r>
          </a:p>
        </p:txBody>
      </p:sp>
    </p:spTree>
    <p:extLst>
      <p:ext uri="{BB962C8B-B14F-4D97-AF65-F5344CB8AC3E}">
        <p14:creationId xmlns:p14="http://schemas.microsoft.com/office/powerpoint/2010/main" val="449494971"/>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 id="2147483756" r:id="rId18"/>
    <p:sldLayoutId id="2147483757" r:id="rId19"/>
    <p:sldLayoutId id="2147483758" r:id="rId20"/>
    <p:sldLayoutId id="2147483759" r:id="rId21"/>
    <p:sldLayoutId id="2147483760" r:id="rId22"/>
    <p:sldLayoutId id="2147483761" r:id="rId23"/>
  </p:sldLayoutIdLst>
  <p:hf hdr="0" ftr="0" dt="0"/>
  <p:txStyles>
    <p:titleStyle>
      <a:lvl1pPr algn="l" rtl="0" eaLnBrk="0" fontAlgn="base" hangingPunct="0">
        <a:lnSpc>
          <a:spcPct val="95000"/>
        </a:lnSpc>
        <a:spcBef>
          <a:spcPct val="0"/>
        </a:spcBef>
        <a:spcAft>
          <a:spcPct val="0"/>
        </a:spcAft>
        <a:defRPr sz="2100" b="1" kern="1200">
          <a:solidFill>
            <a:srgbClr val="000000"/>
          </a:solidFill>
          <a:latin typeface="Arial"/>
          <a:ea typeface="+mj-ea"/>
          <a:cs typeface="Arial"/>
        </a:defRPr>
      </a:lvl1pPr>
      <a:lvl2pPr algn="l" rtl="0" eaLnBrk="0" fontAlgn="base" hangingPunct="0">
        <a:lnSpc>
          <a:spcPct val="95000"/>
        </a:lnSpc>
        <a:spcBef>
          <a:spcPct val="0"/>
        </a:spcBef>
        <a:spcAft>
          <a:spcPct val="0"/>
        </a:spcAft>
        <a:defRPr sz="2100" b="1">
          <a:solidFill>
            <a:srgbClr val="000000"/>
          </a:solidFill>
          <a:latin typeface="Arial" panose="020B0604020202020204" pitchFamily="34" charset="0"/>
          <a:cs typeface="Arial" panose="020B0604020202020204" pitchFamily="34" charset="0"/>
        </a:defRPr>
      </a:lvl2pPr>
      <a:lvl3pPr algn="l" rtl="0" eaLnBrk="0" fontAlgn="base" hangingPunct="0">
        <a:lnSpc>
          <a:spcPct val="95000"/>
        </a:lnSpc>
        <a:spcBef>
          <a:spcPct val="0"/>
        </a:spcBef>
        <a:spcAft>
          <a:spcPct val="0"/>
        </a:spcAft>
        <a:defRPr sz="2100" b="1">
          <a:solidFill>
            <a:srgbClr val="000000"/>
          </a:solidFill>
          <a:latin typeface="Arial" panose="020B0604020202020204" pitchFamily="34" charset="0"/>
          <a:cs typeface="Arial" panose="020B0604020202020204" pitchFamily="34" charset="0"/>
        </a:defRPr>
      </a:lvl3pPr>
      <a:lvl4pPr algn="l" rtl="0" eaLnBrk="0" fontAlgn="base" hangingPunct="0">
        <a:lnSpc>
          <a:spcPct val="95000"/>
        </a:lnSpc>
        <a:spcBef>
          <a:spcPct val="0"/>
        </a:spcBef>
        <a:spcAft>
          <a:spcPct val="0"/>
        </a:spcAft>
        <a:defRPr sz="2100" b="1">
          <a:solidFill>
            <a:srgbClr val="000000"/>
          </a:solidFill>
          <a:latin typeface="Arial" panose="020B0604020202020204" pitchFamily="34" charset="0"/>
          <a:cs typeface="Arial" panose="020B0604020202020204" pitchFamily="34" charset="0"/>
        </a:defRPr>
      </a:lvl4pPr>
      <a:lvl5pPr algn="l" rtl="0" eaLnBrk="0" fontAlgn="base" hangingPunct="0">
        <a:lnSpc>
          <a:spcPct val="95000"/>
        </a:lnSpc>
        <a:spcBef>
          <a:spcPct val="0"/>
        </a:spcBef>
        <a:spcAft>
          <a:spcPct val="0"/>
        </a:spcAft>
        <a:defRPr sz="2100" b="1">
          <a:solidFill>
            <a:srgbClr val="000000"/>
          </a:solidFill>
          <a:latin typeface="Arial" panose="020B0604020202020204" pitchFamily="34" charset="0"/>
          <a:cs typeface="Arial" panose="020B0604020202020204" pitchFamily="34" charset="0"/>
        </a:defRPr>
      </a:lvl5pPr>
      <a:lvl6pPr marL="342900" algn="l" rtl="0" fontAlgn="base">
        <a:lnSpc>
          <a:spcPct val="95000"/>
        </a:lnSpc>
        <a:spcBef>
          <a:spcPct val="0"/>
        </a:spcBef>
        <a:spcAft>
          <a:spcPct val="0"/>
        </a:spcAft>
        <a:defRPr sz="2100" b="1">
          <a:solidFill>
            <a:srgbClr val="000000"/>
          </a:solidFill>
          <a:latin typeface="Arial" panose="020B0604020202020204" pitchFamily="34" charset="0"/>
          <a:cs typeface="Arial" panose="020B0604020202020204" pitchFamily="34" charset="0"/>
        </a:defRPr>
      </a:lvl6pPr>
      <a:lvl7pPr marL="685800" algn="l" rtl="0" fontAlgn="base">
        <a:lnSpc>
          <a:spcPct val="95000"/>
        </a:lnSpc>
        <a:spcBef>
          <a:spcPct val="0"/>
        </a:spcBef>
        <a:spcAft>
          <a:spcPct val="0"/>
        </a:spcAft>
        <a:defRPr sz="2100" b="1">
          <a:solidFill>
            <a:srgbClr val="000000"/>
          </a:solidFill>
          <a:latin typeface="Arial" panose="020B0604020202020204" pitchFamily="34" charset="0"/>
          <a:cs typeface="Arial" panose="020B0604020202020204" pitchFamily="34" charset="0"/>
        </a:defRPr>
      </a:lvl7pPr>
      <a:lvl8pPr marL="1028700" algn="l" rtl="0" fontAlgn="base">
        <a:lnSpc>
          <a:spcPct val="95000"/>
        </a:lnSpc>
        <a:spcBef>
          <a:spcPct val="0"/>
        </a:spcBef>
        <a:spcAft>
          <a:spcPct val="0"/>
        </a:spcAft>
        <a:defRPr sz="2100" b="1">
          <a:solidFill>
            <a:srgbClr val="000000"/>
          </a:solidFill>
          <a:latin typeface="Arial" panose="020B0604020202020204" pitchFamily="34" charset="0"/>
          <a:cs typeface="Arial" panose="020B0604020202020204" pitchFamily="34" charset="0"/>
        </a:defRPr>
      </a:lvl8pPr>
      <a:lvl9pPr marL="1371600" algn="l" rtl="0" fontAlgn="base">
        <a:lnSpc>
          <a:spcPct val="95000"/>
        </a:lnSpc>
        <a:spcBef>
          <a:spcPct val="0"/>
        </a:spcBef>
        <a:spcAft>
          <a:spcPct val="0"/>
        </a:spcAft>
        <a:defRPr sz="2100" b="1">
          <a:solidFill>
            <a:srgbClr val="000000"/>
          </a:solidFill>
          <a:latin typeface="Arial" panose="020B0604020202020204" pitchFamily="34" charset="0"/>
          <a:cs typeface="Arial" panose="020B0604020202020204" pitchFamily="34" charset="0"/>
        </a:defRPr>
      </a:lvl9pPr>
    </p:titleStyle>
    <p:bodyStyle>
      <a:lvl1pPr marL="202406" indent="-202406" algn="l" rtl="0" eaLnBrk="0" fontAlgn="base" hangingPunct="0">
        <a:lnSpc>
          <a:spcPct val="110000"/>
        </a:lnSpc>
        <a:spcBef>
          <a:spcPts val="1350"/>
        </a:spcBef>
        <a:spcAft>
          <a:spcPct val="0"/>
        </a:spcAft>
        <a:buClr>
          <a:schemeClr val="accent1"/>
        </a:buClr>
        <a:buSzPct val="100000"/>
        <a:buFont typeface="Wingdings" panose="05000000000000000000" pitchFamily="2" charset="2"/>
        <a:buChar char="n"/>
        <a:defRPr kern="1200">
          <a:solidFill>
            <a:schemeClr val="tx1"/>
          </a:solidFill>
          <a:latin typeface="Arial"/>
          <a:ea typeface="+mn-ea"/>
          <a:cs typeface="Arial"/>
        </a:defRPr>
      </a:lvl1pPr>
      <a:lvl2pPr marL="404813" indent="-202406" algn="l" rtl="0" eaLnBrk="0" fontAlgn="base" hangingPunct="0">
        <a:lnSpc>
          <a:spcPct val="110000"/>
        </a:lnSpc>
        <a:spcBef>
          <a:spcPts val="450"/>
        </a:spcBef>
        <a:spcAft>
          <a:spcPct val="0"/>
        </a:spcAft>
        <a:buClr>
          <a:schemeClr val="accent1"/>
        </a:buClr>
        <a:buSzPct val="85000"/>
        <a:buFont typeface="Wingdings 3" panose="05040102010807070707" pitchFamily="18" charset="2"/>
        <a:buChar char="u"/>
        <a:defRPr kern="1200">
          <a:solidFill>
            <a:schemeClr val="tx1"/>
          </a:solidFill>
          <a:latin typeface="Arial"/>
          <a:ea typeface="+mn-ea"/>
          <a:cs typeface="Arial"/>
        </a:defRPr>
      </a:lvl2pPr>
      <a:lvl3pPr marL="602456" indent="-197644" algn="l" rtl="0" eaLnBrk="0" fontAlgn="base" hangingPunct="0">
        <a:lnSpc>
          <a:spcPct val="110000"/>
        </a:lnSpc>
        <a:spcBef>
          <a:spcPts val="150"/>
        </a:spcBef>
        <a:spcAft>
          <a:spcPct val="0"/>
        </a:spcAft>
        <a:buClr>
          <a:schemeClr val="accent1"/>
        </a:buClr>
        <a:buFont typeface="Wingdings" panose="05000000000000000000" pitchFamily="2" charset="2"/>
        <a:buChar char="l"/>
        <a:defRPr kern="1200">
          <a:solidFill>
            <a:schemeClr val="tx1"/>
          </a:solidFill>
          <a:latin typeface="Arial"/>
          <a:ea typeface="+mn-ea"/>
          <a:cs typeface="Arial"/>
        </a:defRPr>
      </a:lvl3pPr>
      <a:lvl4pPr marL="738188" indent="-135731"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4pPr>
      <a:lvl5pPr marL="872729" indent="-134541"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de-DE"/>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20078B-D94E-4621-A2BB-C9A63C9A0B4F}" type="datetimeFigureOut">
              <a:rPr lang="zh-CN" altLang="en-US" smtClean="0"/>
              <a:t>2017/4/6</a:t>
            </a:fld>
            <a:endParaRPr lang="zh-CN" alt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9D24FB-C17B-4AD6-B30B-58861371A9CE}" type="slidenum">
              <a:rPr lang="zh-CN" altLang="en-US" smtClean="0"/>
              <a:t>‹#›</a:t>
            </a:fld>
            <a:endParaRPr lang="zh-CN" altLang="en-US"/>
          </a:p>
        </p:txBody>
      </p:sp>
    </p:spTree>
    <p:extLst>
      <p:ext uri="{BB962C8B-B14F-4D97-AF65-F5344CB8AC3E}">
        <p14:creationId xmlns:p14="http://schemas.microsoft.com/office/powerpoint/2010/main" val="3564812883"/>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aphicFrame>
        <p:nvGraphicFramePr>
          <p:cNvPr id="2050" name="Objekt 13" hidden="1"/>
          <p:cNvGraphicFramePr>
            <a:graphicFrameLocks noChangeAspect="1"/>
          </p:cNvGraphicFramePr>
          <p:nvPr userDrawn="1">
            <p:custDataLst>
              <p:tags r:id="rId2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9711" name="think-cell Folie" r:id="rId35" imgW="360" imgH="360" progId="TCLayout.ActiveDocument.1">
                  <p:embed/>
                </p:oleObj>
              </mc:Choice>
              <mc:Fallback>
                <p:oleObj name="think-cell Folie" r:id="rId35" imgW="360" imgH="360" progId="TCLayout.ActiveDocument.1">
                  <p:embed/>
                  <p:pic>
                    <p:nvPicPr>
                      <p:cNvPr id="0" name=""/>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51" name="Fix/0/0,6/25,39/3,8"/>
          <p:cNvSpPr>
            <a:spLocks noChangeArrowheads="1"/>
          </p:cNvSpPr>
          <p:nvPr userDrawn="1">
            <p:custDataLst>
              <p:tags r:id="rId27"/>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2052" name="Fix/20,99/0,6/3,8/3,8"/>
          <p:cNvPicPr>
            <a:picLocks noChangeAspect="1" noChangeArrowheads="1"/>
          </p:cNvPicPr>
          <p:nvPr userDrawn="1">
            <p:custDataLst>
              <p:tags r:id="rId28"/>
            </p:custDataLst>
          </p:nvPr>
        </p:nvPicPr>
        <p:blipFill>
          <a:blip r:embed="rId37"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3" name="TitelPlaz"/>
          <p:cNvSpPr>
            <a:spLocks noGrp="1"/>
          </p:cNvSpPr>
          <p:nvPr>
            <p:ph type="title"/>
            <p:custDataLst>
              <p:tags r:id="rId29"/>
            </p:custDataLst>
          </p:nvPr>
        </p:nvSpPr>
        <p:spPr bwMode="auto">
          <a:xfrm>
            <a:off x="215900" y="641350"/>
            <a:ext cx="7127875" cy="85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b" anchorCtr="0" compatLnSpc="1">
            <a:prstTxWarp prst="textNoShape">
              <a:avLst/>
            </a:prstTxWarp>
          </a:bodyPr>
          <a:lstStyle/>
          <a:p>
            <a:pPr lvl="0"/>
            <a:r>
              <a:rPr lang="de-DE" altLang="zh-CN" smtClean="0"/>
              <a:t>Titelmasterformat durch Klicken bearbeiten</a:t>
            </a:r>
          </a:p>
        </p:txBody>
      </p:sp>
      <p:sp>
        <p:nvSpPr>
          <p:cNvPr id="2054" name="TextPlaz"/>
          <p:cNvSpPr>
            <a:spLocks noGrp="1"/>
          </p:cNvSpPr>
          <p:nvPr>
            <p:ph type="body" idx="1"/>
            <p:custDataLst>
              <p:tags r:id="rId30"/>
            </p:custDataLst>
          </p:nvPr>
        </p:nvSpPr>
        <p:spPr bwMode="auto">
          <a:xfrm>
            <a:off x="215900" y="1944688"/>
            <a:ext cx="8712200" cy="460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de-DE" altLang="zh-CN" smtClean="0"/>
              <a:t>Textmasterformat bearbeiten</a:t>
            </a:r>
          </a:p>
          <a:p>
            <a:pPr lvl="1"/>
            <a:r>
              <a:rPr lang="de-DE" altLang="zh-CN" smtClean="0"/>
              <a:t>Zweite Ebene</a:t>
            </a:r>
          </a:p>
          <a:p>
            <a:pPr lvl="2"/>
            <a:r>
              <a:rPr lang="de-DE" altLang="zh-CN" smtClean="0"/>
              <a:t>Dritte Ebene</a:t>
            </a:r>
          </a:p>
          <a:p>
            <a:pPr lvl="3"/>
            <a:r>
              <a:rPr lang="de-DE" altLang="zh-CN" smtClean="0"/>
              <a:t>Vierte Ebene</a:t>
            </a:r>
          </a:p>
          <a:p>
            <a:pPr lvl="4"/>
            <a:r>
              <a:rPr lang="de-DE" altLang="zh-CN" smtClean="0"/>
              <a:t>Fünfte Ebene</a:t>
            </a:r>
          </a:p>
        </p:txBody>
      </p:sp>
      <p:sp>
        <p:nvSpPr>
          <p:cNvPr id="6" name="SeitePlaz"/>
          <p:cNvSpPr>
            <a:spLocks noGrp="1"/>
          </p:cNvSpPr>
          <p:nvPr>
            <p:ph type="sldNum" sz="quarter" idx="4"/>
            <p:custDataLst>
              <p:tags r:id="rId31"/>
            </p:custDataLst>
          </p:nvPr>
        </p:nvSpPr>
        <p:spPr>
          <a:xfrm>
            <a:off x="8207375" y="6645275"/>
            <a:ext cx="720725" cy="150813"/>
          </a:xfrm>
          <a:prstGeom prst="rect">
            <a:avLst/>
          </a:prstGeom>
        </p:spPr>
        <p:txBody>
          <a:bodyPr vert="horz" wrap="square" lIns="0" tIns="0" rIns="0" bIns="0" numCol="1" anchor="b" anchorCtr="0" compatLnSpc="1">
            <a:prstTxWarp prst="textNoShape">
              <a:avLst/>
            </a:prstTxWarp>
          </a:bodyPr>
          <a:lstStyle>
            <a:lvl1pPr algn="r" eaLnBrk="1" hangingPunct="1">
              <a:lnSpc>
                <a:spcPct val="110000"/>
              </a:lnSpc>
              <a:defRPr sz="800">
                <a:solidFill>
                  <a:srgbClr val="898989"/>
                </a:solidFill>
              </a:defRPr>
            </a:lvl1pPr>
          </a:lstStyle>
          <a:p>
            <a:pPr fontAlgn="base">
              <a:spcBef>
                <a:spcPct val="0"/>
              </a:spcBef>
              <a:spcAft>
                <a:spcPct val="0"/>
              </a:spcAft>
              <a:defRPr/>
            </a:pPr>
            <a:fld id="{64D39810-7E4B-4D83-8A25-C38B58063423}" type="slidenum">
              <a:rPr lang="de-DE" altLang="zh-CN"/>
              <a:pPr fontAlgn="base">
                <a:spcBef>
                  <a:spcPct val="0"/>
                </a:spcBef>
                <a:spcAft>
                  <a:spcPct val="0"/>
                </a:spcAft>
                <a:defRPr/>
              </a:pPr>
              <a:t>‹#›</a:t>
            </a:fld>
            <a:endParaRPr lang="de-DE" altLang="zh-CN"/>
          </a:p>
        </p:txBody>
      </p:sp>
      <p:sp>
        <p:nvSpPr>
          <p:cNvPr id="5" name="FussPlaz"/>
          <p:cNvSpPr>
            <a:spLocks noGrp="1"/>
          </p:cNvSpPr>
          <p:nvPr>
            <p:ph type="ftr" sz="quarter" idx="3"/>
            <p:custDataLst>
              <p:tags r:id="rId32"/>
            </p:custDataLst>
          </p:nvPr>
        </p:nvSpPr>
        <p:spPr>
          <a:xfrm>
            <a:off x="936625" y="6699250"/>
            <a:ext cx="7270750" cy="96838"/>
          </a:xfrm>
          <a:prstGeom prst="rect">
            <a:avLst/>
          </a:prstGeom>
        </p:spPr>
        <p:txBody>
          <a:bodyPr vert="horz" wrap="square" lIns="0" tIns="0" rIns="0" bIns="0" numCol="1" anchor="b" anchorCtr="0" compatLnSpc="1">
            <a:prstTxWarp prst="textNoShape">
              <a:avLst/>
            </a:prstTxWarp>
          </a:bodyPr>
          <a:lstStyle>
            <a:lvl1pPr algn="ctr" eaLnBrk="1" hangingPunct="1">
              <a:lnSpc>
                <a:spcPct val="110000"/>
              </a:lnSpc>
              <a:defRPr sz="1200">
                <a:solidFill>
                  <a:srgbClr val="898989"/>
                </a:solidFill>
              </a:defRPr>
            </a:lvl1pPr>
          </a:lstStyle>
          <a:p>
            <a:pPr fontAlgn="base">
              <a:spcBef>
                <a:spcPct val="0"/>
              </a:spcBef>
              <a:spcAft>
                <a:spcPct val="0"/>
              </a:spcAft>
              <a:defRPr/>
            </a:pPr>
            <a:endParaRPr lang="de-DE" altLang="zh-CN"/>
          </a:p>
        </p:txBody>
      </p:sp>
      <p:sp>
        <p:nvSpPr>
          <p:cNvPr id="4" name="DatumPlaz"/>
          <p:cNvSpPr>
            <a:spLocks noGrp="1"/>
          </p:cNvSpPr>
          <p:nvPr>
            <p:ph type="dt" sz="half" idx="2"/>
            <p:custDataLst>
              <p:tags r:id="rId33"/>
            </p:custDataLst>
          </p:nvPr>
        </p:nvSpPr>
        <p:spPr>
          <a:xfrm>
            <a:off x="215900" y="6645275"/>
            <a:ext cx="720725" cy="150813"/>
          </a:xfrm>
          <a:prstGeom prst="rect">
            <a:avLst/>
          </a:prstGeom>
        </p:spPr>
        <p:txBody>
          <a:bodyPr vert="horz" lIns="0" tIns="0" rIns="0" bIns="0" rtlCol="0" anchor="b"/>
          <a:lstStyle>
            <a:lvl1pPr algn="l" eaLnBrk="1" fontAlgn="auto" hangingPunct="1">
              <a:lnSpc>
                <a:spcPct val="110000"/>
              </a:lnSpc>
              <a:spcBef>
                <a:spcPts val="0"/>
              </a:spcBef>
              <a:spcAft>
                <a:spcPts val="0"/>
              </a:spcAft>
              <a:defRPr sz="800" b="0" i="0">
                <a:solidFill>
                  <a:schemeClr val="tx1">
                    <a:tint val="75000"/>
                  </a:schemeClr>
                </a:solidFill>
                <a:latin typeface="Arial"/>
                <a:cs typeface="Arial"/>
              </a:defRPr>
            </a:lvl1pPr>
          </a:lstStyle>
          <a:p>
            <a:pPr>
              <a:defRPr/>
            </a:pPr>
            <a:r>
              <a:rPr lang="de-DE">
                <a:solidFill>
                  <a:srgbClr val="000000">
                    <a:tint val="75000"/>
                  </a:srgbClr>
                </a:solidFill>
              </a:rPr>
              <a:t>13.12.2012</a:t>
            </a:r>
            <a:endParaRPr lang="de-DE" dirty="0">
              <a:solidFill>
                <a:srgbClr val="000000">
                  <a:tint val="75000"/>
                </a:srgbClr>
              </a:solidFill>
            </a:endParaRPr>
          </a:p>
        </p:txBody>
      </p:sp>
      <p:sp>
        <p:nvSpPr>
          <p:cNvPr id="13" name="DokuPlaz"/>
          <p:cNvSpPr txBox="1">
            <a:spLocks/>
          </p:cNvSpPr>
          <p:nvPr userDrawn="1">
            <p:custDataLst>
              <p:tags r:id="rId34"/>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205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spTree>
    <p:extLst>
      <p:ext uri="{BB962C8B-B14F-4D97-AF65-F5344CB8AC3E}">
        <p14:creationId xmlns:p14="http://schemas.microsoft.com/office/powerpoint/2010/main" val="4116407411"/>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 id="2147483791" r:id="rId17"/>
    <p:sldLayoutId id="2147483792" r:id="rId18"/>
    <p:sldLayoutId id="2147483793" r:id="rId19"/>
    <p:sldLayoutId id="2147483794" r:id="rId20"/>
    <p:sldLayoutId id="2147483795" r:id="rId21"/>
    <p:sldLayoutId id="2147483796" r:id="rId22"/>
    <p:sldLayoutId id="2147483797" r:id="rId23"/>
  </p:sldLayoutIdLst>
  <p:hf hdr="0" ftr="0" dt="0"/>
  <p:txStyles>
    <p:titleStyle>
      <a:lvl1pPr algn="l" rtl="0" eaLnBrk="0" fontAlgn="base" hangingPunct="0">
        <a:lnSpc>
          <a:spcPct val="95000"/>
        </a:lnSpc>
        <a:spcBef>
          <a:spcPct val="0"/>
        </a:spcBef>
        <a:spcAft>
          <a:spcPct val="0"/>
        </a:spcAft>
        <a:defRPr sz="2800" b="1" kern="1200">
          <a:solidFill>
            <a:srgbClr val="000000"/>
          </a:solidFill>
          <a:latin typeface="Arial"/>
          <a:ea typeface="+mj-ea"/>
          <a:cs typeface="Arial"/>
        </a:defRPr>
      </a:lvl1pPr>
      <a:lvl2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2pPr>
      <a:lvl3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3pPr>
      <a:lvl4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4pPr>
      <a:lvl5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5pPr>
      <a:lvl6pPr marL="4572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6pPr>
      <a:lvl7pPr marL="9144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7pPr>
      <a:lvl8pPr marL="13716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8pPr>
      <a:lvl9pPr marL="18288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9pPr>
    </p:titleStyle>
    <p:bodyStyle>
      <a:lvl1pPr marL="269875" indent="-269875" algn="l" rtl="0" eaLnBrk="0" fontAlgn="base" hangingPunct="0">
        <a:lnSpc>
          <a:spcPct val="110000"/>
        </a:lnSpc>
        <a:spcBef>
          <a:spcPts val="1800"/>
        </a:spcBef>
        <a:spcAft>
          <a:spcPct val="0"/>
        </a:spcAft>
        <a:buClr>
          <a:schemeClr val="accent1"/>
        </a:buClr>
        <a:buSzPct val="100000"/>
        <a:buFont typeface="Wingdings" panose="05000000000000000000" pitchFamily="2" charset="2"/>
        <a:buChar char="n"/>
        <a:defRPr kern="1200">
          <a:solidFill>
            <a:schemeClr val="tx1"/>
          </a:solidFill>
          <a:latin typeface="Arial"/>
          <a:ea typeface="+mn-ea"/>
          <a:cs typeface="Arial"/>
        </a:defRPr>
      </a:lvl1pPr>
      <a:lvl2pPr marL="539750" indent="-269875" algn="l" rtl="0" eaLnBrk="0" fontAlgn="base" hangingPunct="0">
        <a:lnSpc>
          <a:spcPct val="110000"/>
        </a:lnSpc>
        <a:spcBef>
          <a:spcPts val="600"/>
        </a:spcBef>
        <a:spcAft>
          <a:spcPct val="0"/>
        </a:spcAft>
        <a:buClr>
          <a:schemeClr val="accent1"/>
        </a:buClr>
        <a:buSzPct val="85000"/>
        <a:buFont typeface="Wingdings 3" panose="05040102010807070707" pitchFamily="18" charset="2"/>
        <a:buChar char="u"/>
        <a:defRPr kern="1200">
          <a:solidFill>
            <a:schemeClr val="tx1"/>
          </a:solidFill>
          <a:latin typeface="Arial"/>
          <a:ea typeface="+mn-ea"/>
          <a:cs typeface="Arial"/>
        </a:defRPr>
      </a:lvl2pPr>
      <a:lvl3pPr marL="803275" indent="-263525" algn="l" rtl="0" eaLnBrk="0" fontAlgn="base" hangingPunct="0">
        <a:lnSpc>
          <a:spcPct val="110000"/>
        </a:lnSpc>
        <a:spcBef>
          <a:spcPts val="200"/>
        </a:spcBef>
        <a:spcAft>
          <a:spcPct val="0"/>
        </a:spcAft>
        <a:buClr>
          <a:schemeClr val="accent1"/>
        </a:buClr>
        <a:buFont typeface="Wingdings" panose="05000000000000000000" pitchFamily="2" charset="2"/>
        <a:buChar char="l"/>
        <a:defRPr kern="1200">
          <a:solidFill>
            <a:schemeClr val="tx1"/>
          </a:solidFill>
          <a:latin typeface="Arial"/>
          <a:ea typeface="+mn-ea"/>
          <a:cs typeface="Arial"/>
        </a:defRPr>
      </a:lvl3pPr>
      <a:lvl4pPr marL="984250" indent="-180975"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4pPr>
      <a:lvl5pPr marL="1163638" indent="-179388"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aphicFrame>
        <p:nvGraphicFramePr>
          <p:cNvPr id="2050" name="Objekt 13" hidden="1"/>
          <p:cNvGraphicFramePr>
            <a:graphicFrameLocks noChangeAspect="1"/>
          </p:cNvGraphicFramePr>
          <p:nvPr userDrawn="1">
            <p:custDataLst>
              <p:tags r:id="rId2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54287" name="think-cell Folie" r:id="rId35" imgW="360" imgH="360" progId="TCLayout.ActiveDocument.1">
                  <p:embed/>
                </p:oleObj>
              </mc:Choice>
              <mc:Fallback>
                <p:oleObj name="think-cell Folie" r:id="rId35" imgW="360" imgH="360" progId="TCLayout.ActiveDocument.1">
                  <p:embed/>
                  <p:pic>
                    <p:nvPicPr>
                      <p:cNvPr id="0" name=""/>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51" name="Fix/0/0,6/25,39/3,8"/>
          <p:cNvSpPr>
            <a:spLocks noChangeArrowheads="1"/>
          </p:cNvSpPr>
          <p:nvPr userDrawn="1">
            <p:custDataLst>
              <p:tags r:id="rId27"/>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2052" name="Fix/20,99/0,6/3,8/3,8"/>
          <p:cNvPicPr>
            <a:picLocks noChangeAspect="1" noChangeArrowheads="1"/>
          </p:cNvPicPr>
          <p:nvPr userDrawn="1">
            <p:custDataLst>
              <p:tags r:id="rId28"/>
            </p:custDataLst>
          </p:nvPr>
        </p:nvPicPr>
        <p:blipFill>
          <a:blip r:embed="rId37"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3" name="TitelPlaz"/>
          <p:cNvSpPr>
            <a:spLocks noGrp="1"/>
          </p:cNvSpPr>
          <p:nvPr>
            <p:ph type="title"/>
            <p:custDataLst>
              <p:tags r:id="rId29"/>
            </p:custDataLst>
          </p:nvPr>
        </p:nvSpPr>
        <p:spPr bwMode="auto">
          <a:xfrm>
            <a:off x="215900" y="641350"/>
            <a:ext cx="7127875" cy="85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b" anchorCtr="0" compatLnSpc="1">
            <a:prstTxWarp prst="textNoShape">
              <a:avLst/>
            </a:prstTxWarp>
          </a:bodyPr>
          <a:lstStyle/>
          <a:p>
            <a:pPr lvl="0"/>
            <a:r>
              <a:rPr lang="de-DE" altLang="zh-CN" smtClean="0"/>
              <a:t>Titelmasterformat durch Klicken bearbeiten</a:t>
            </a:r>
          </a:p>
        </p:txBody>
      </p:sp>
      <p:sp>
        <p:nvSpPr>
          <p:cNvPr id="2054" name="TextPlaz"/>
          <p:cNvSpPr>
            <a:spLocks noGrp="1"/>
          </p:cNvSpPr>
          <p:nvPr>
            <p:ph type="body" idx="1"/>
            <p:custDataLst>
              <p:tags r:id="rId30"/>
            </p:custDataLst>
          </p:nvPr>
        </p:nvSpPr>
        <p:spPr bwMode="auto">
          <a:xfrm>
            <a:off x="215900" y="1944688"/>
            <a:ext cx="8712200" cy="460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de-DE" altLang="zh-CN" smtClean="0"/>
              <a:t>Textmasterformat bearbeiten</a:t>
            </a:r>
          </a:p>
          <a:p>
            <a:pPr lvl="1"/>
            <a:r>
              <a:rPr lang="de-DE" altLang="zh-CN" smtClean="0"/>
              <a:t>Zweite Ebene</a:t>
            </a:r>
          </a:p>
          <a:p>
            <a:pPr lvl="2"/>
            <a:r>
              <a:rPr lang="de-DE" altLang="zh-CN" smtClean="0"/>
              <a:t>Dritte Ebene</a:t>
            </a:r>
          </a:p>
          <a:p>
            <a:pPr lvl="3"/>
            <a:r>
              <a:rPr lang="de-DE" altLang="zh-CN" smtClean="0"/>
              <a:t>Vierte Ebene</a:t>
            </a:r>
          </a:p>
          <a:p>
            <a:pPr lvl="4"/>
            <a:r>
              <a:rPr lang="de-DE" altLang="zh-CN" smtClean="0"/>
              <a:t>Fünfte Ebene</a:t>
            </a:r>
          </a:p>
        </p:txBody>
      </p:sp>
      <p:sp>
        <p:nvSpPr>
          <p:cNvPr id="6" name="SeitePlaz"/>
          <p:cNvSpPr>
            <a:spLocks noGrp="1"/>
          </p:cNvSpPr>
          <p:nvPr>
            <p:ph type="sldNum" sz="quarter" idx="4"/>
            <p:custDataLst>
              <p:tags r:id="rId31"/>
            </p:custDataLst>
          </p:nvPr>
        </p:nvSpPr>
        <p:spPr>
          <a:xfrm>
            <a:off x="8207375" y="6645275"/>
            <a:ext cx="720725" cy="150813"/>
          </a:xfrm>
          <a:prstGeom prst="rect">
            <a:avLst/>
          </a:prstGeom>
        </p:spPr>
        <p:txBody>
          <a:bodyPr vert="horz" wrap="square" lIns="0" tIns="0" rIns="0" bIns="0" numCol="1" anchor="b" anchorCtr="0" compatLnSpc="1">
            <a:prstTxWarp prst="textNoShape">
              <a:avLst/>
            </a:prstTxWarp>
          </a:bodyPr>
          <a:lstStyle>
            <a:lvl1pPr algn="r" eaLnBrk="1" hangingPunct="1">
              <a:lnSpc>
                <a:spcPct val="110000"/>
              </a:lnSpc>
              <a:defRPr sz="800">
                <a:solidFill>
                  <a:srgbClr val="898989"/>
                </a:solidFill>
              </a:defRPr>
            </a:lvl1pPr>
          </a:lstStyle>
          <a:p>
            <a:pPr fontAlgn="base">
              <a:spcBef>
                <a:spcPct val="0"/>
              </a:spcBef>
              <a:spcAft>
                <a:spcPct val="0"/>
              </a:spcAft>
              <a:defRPr/>
            </a:pPr>
            <a:fld id="{64D39810-7E4B-4D83-8A25-C38B58063423}" type="slidenum">
              <a:rPr lang="de-DE" altLang="zh-CN"/>
              <a:pPr fontAlgn="base">
                <a:spcBef>
                  <a:spcPct val="0"/>
                </a:spcBef>
                <a:spcAft>
                  <a:spcPct val="0"/>
                </a:spcAft>
                <a:defRPr/>
              </a:pPr>
              <a:t>‹#›</a:t>
            </a:fld>
            <a:endParaRPr lang="de-DE" altLang="zh-CN"/>
          </a:p>
        </p:txBody>
      </p:sp>
      <p:sp>
        <p:nvSpPr>
          <p:cNvPr id="5" name="FussPlaz"/>
          <p:cNvSpPr>
            <a:spLocks noGrp="1"/>
          </p:cNvSpPr>
          <p:nvPr>
            <p:ph type="ftr" sz="quarter" idx="3"/>
            <p:custDataLst>
              <p:tags r:id="rId32"/>
            </p:custDataLst>
          </p:nvPr>
        </p:nvSpPr>
        <p:spPr>
          <a:xfrm>
            <a:off x="936625" y="6699250"/>
            <a:ext cx="7270750" cy="96838"/>
          </a:xfrm>
          <a:prstGeom prst="rect">
            <a:avLst/>
          </a:prstGeom>
        </p:spPr>
        <p:txBody>
          <a:bodyPr vert="horz" wrap="square" lIns="0" tIns="0" rIns="0" bIns="0" numCol="1" anchor="b" anchorCtr="0" compatLnSpc="1">
            <a:prstTxWarp prst="textNoShape">
              <a:avLst/>
            </a:prstTxWarp>
          </a:bodyPr>
          <a:lstStyle>
            <a:lvl1pPr algn="ctr" eaLnBrk="1" hangingPunct="1">
              <a:lnSpc>
                <a:spcPct val="110000"/>
              </a:lnSpc>
              <a:defRPr sz="1200">
                <a:solidFill>
                  <a:srgbClr val="898989"/>
                </a:solidFill>
              </a:defRPr>
            </a:lvl1pPr>
          </a:lstStyle>
          <a:p>
            <a:pPr fontAlgn="base">
              <a:spcBef>
                <a:spcPct val="0"/>
              </a:spcBef>
              <a:spcAft>
                <a:spcPct val="0"/>
              </a:spcAft>
              <a:defRPr/>
            </a:pPr>
            <a:endParaRPr lang="de-DE" altLang="zh-CN"/>
          </a:p>
        </p:txBody>
      </p:sp>
      <p:sp>
        <p:nvSpPr>
          <p:cNvPr id="4" name="DatumPlaz"/>
          <p:cNvSpPr>
            <a:spLocks noGrp="1"/>
          </p:cNvSpPr>
          <p:nvPr>
            <p:ph type="dt" sz="half" idx="2"/>
            <p:custDataLst>
              <p:tags r:id="rId33"/>
            </p:custDataLst>
          </p:nvPr>
        </p:nvSpPr>
        <p:spPr>
          <a:xfrm>
            <a:off x="215900" y="6645275"/>
            <a:ext cx="720725" cy="150813"/>
          </a:xfrm>
          <a:prstGeom prst="rect">
            <a:avLst/>
          </a:prstGeom>
        </p:spPr>
        <p:txBody>
          <a:bodyPr vert="horz" lIns="0" tIns="0" rIns="0" bIns="0" rtlCol="0" anchor="b"/>
          <a:lstStyle>
            <a:lvl1pPr algn="l" eaLnBrk="1" fontAlgn="auto" hangingPunct="1">
              <a:lnSpc>
                <a:spcPct val="110000"/>
              </a:lnSpc>
              <a:spcBef>
                <a:spcPts val="0"/>
              </a:spcBef>
              <a:spcAft>
                <a:spcPts val="0"/>
              </a:spcAft>
              <a:defRPr sz="800" b="0" i="0">
                <a:solidFill>
                  <a:schemeClr val="tx1">
                    <a:tint val="75000"/>
                  </a:schemeClr>
                </a:solidFill>
                <a:latin typeface="Arial"/>
                <a:cs typeface="Arial"/>
              </a:defRPr>
            </a:lvl1pPr>
          </a:lstStyle>
          <a:p>
            <a:pPr>
              <a:defRPr/>
            </a:pPr>
            <a:r>
              <a:rPr lang="de-DE">
                <a:solidFill>
                  <a:srgbClr val="000000">
                    <a:tint val="75000"/>
                  </a:srgbClr>
                </a:solidFill>
              </a:rPr>
              <a:t>13.12.2012</a:t>
            </a:r>
            <a:endParaRPr lang="de-DE" dirty="0">
              <a:solidFill>
                <a:srgbClr val="000000">
                  <a:tint val="75000"/>
                </a:srgbClr>
              </a:solidFill>
            </a:endParaRPr>
          </a:p>
        </p:txBody>
      </p:sp>
      <p:sp>
        <p:nvSpPr>
          <p:cNvPr id="13" name="DokuPlaz"/>
          <p:cNvSpPr txBox="1">
            <a:spLocks/>
          </p:cNvSpPr>
          <p:nvPr userDrawn="1">
            <p:custDataLst>
              <p:tags r:id="rId34"/>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205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spTree>
    <p:extLst>
      <p:ext uri="{BB962C8B-B14F-4D97-AF65-F5344CB8AC3E}">
        <p14:creationId xmlns:p14="http://schemas.microsoft.com/office/powerpoint/2010/main" val="2468209752"/>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 id="2147483816" r:id="rId18"/>
    <p:sldLayoutId id="2147483817" r:id="rId19"/>
    <p:sldLayoutId id="2147483818" r:id="rId20"/>
    <p:sldLayoutId id="2147483819" r:id="rId21"/>
    <p:sldLayoutId id="2147483820" r:id="rId22"/>
    <p:sldLayoutId id="2147483821" r:id="rId23"/>
  </p:sldLayoutIdLst>
  <p:hf hdr="0" ftr="0" dt="0"/>
  <p:txStyles>
    <p:titleStyle>
      <a:lvl1pPr algn="l" rtl="0" eaLnBrk="0" fontAlgn="base" hangingPunct="0">
        <a:lnSpc>
          <a:spcPct val="95000"/>
        </a:lnSpc>
        <a:spcBef>
          <a:spcPct val="0"/>
        </a:spcBef>
        <a:spcAft>
          <a:spcPct val="0"/>
        </a:spcAft>
        <a:defRPr sz="2800" b="1" kern="1200">
          <a:solidFill>
            <a:srgbClr val="000000"/>
          </a:solidFill>
          <a:latin typeface="Arial"/>
          <a:ea typeface="+mj-ea"/>
          <a:cs typeface="Arial"/>
        </a:defRPr>
      </a:lvl1pPr>
      <a:lvl2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2pPr>
      <a:lvl3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3pPr>
      <a:lvl4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4pPr>
      <a:lvl5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5pPr>
      <a:lvl6pPr marL="4572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6pPr>
      <a:lvl7pPr marL="9144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7pPr>
      <a:lvl8pPr marL="13716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8pPr>
      <a:lvl9pPr marL="18288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9pPr>
    </p:titleStyle>
    <p:bodyStyle>
      <a:lvl1pPr marL="269875" indent="-269875" algn="l" rtl="0" eaLnBrk="0" fontAlgn="base" hangingPunct="0">
        <a:lnSpc>
          <a:spcPct val="110000"/>
        </a:lnSpc>
        <a:spcBef>
          <a:spcPts val="1800"/>
        </a:spcBef>
        <a:spcAft>
          <a:spcPct val="0"/>
        </a:spcAft>
        <a:buClr>
          <a:schemeClr val="accent1"/>
        </a:buClr>
        <a:buSzPct val="100000"/>
        <a:buFont typeface="Wingdings" panose="05000000000000000000" pitchFamily="2" charset="2"/>
        <a:buChar char="n"/>
        <a:defRPr kern="1200">
          <a:solidFill>
            <a:schemeClr val="tx1"/>
          </a:solidFill>
          <a:latin typeface="Arial"/>
          <a:ea typeface="+mn-ea"/>
          <a:cs typeface="Arial"/>
        </a:defRPr>
      </a:lvl1pPr>
      <a:lvl2pPr marL="539750" indent="-269875" algn="l" rtl="0" eaLnBrk="0" fontAlgn="base" hangingPunct="0">
        <a:lnSpc>
          <a:spcPct val="110000"/>
        </a:lnSpc>
        <a:spcBef>
          <a:spcPts val="600"/>
        </a:spcBef>
        <a:spcAft>
          <a:spcPct val="0"/>
        </a:spcAft>
        <a:buClr>
          <a:schemeClr val="accent1"/>
        </a:buClr>
        <a:buSzPct val="85000"/>
        <a:buFont typeface="Wingdings 3" panose="05040102010807070707" pitchFamily="18" charset="2"/>
        <a:buChar char="u"/>
        <a:defRPr kern="1200">
          <a:solidFill>
            <a:schemeClr val="tx1"/>
          </a:solidFill>
          <a:latin typeface="Arial"/>
          <a:ea typeface="+mn-ea"/>
          <a:cs typeface="Arial"/>
        </a:defRPr>
      </a:lvl2pPr>
      <a:lvl3pPr marL="803275" indent="-263525" algn="l" rtl="0" eaLnBrk="0" fontAlgn="base" hangingPunct="0">
        <a:lnSpc>
          <a:spcPct val="110000"/>
        </a:lnSpc>
        <a:spcBef>
          <a:spcPts val="200"/>
        </a:spcBef>
        <a:spcAft>
          <a:spcPct val="0"/>
        </a:spcAft>
        <a:buClr>
          <a:schemeClr val="accent1"/>
        </a:buClr>
        <a:buFont typeface="Wingdings" panose="05000000000000000000" pitchFamily="2" charset="2"/>
        <a:buChar char="l"/>
        <a:defRPr kern="1200">
          <a:solidFill>
            <a:schemeClr val="tx1"/>
          </a:solidFill>
          <a:latin typeface="Arial"/>
          <a:ea typeface="+mn-ea"/>
          <a:cs typeface="Arial"/>
        </a:defRPr>
      </a:lvl3pPr>
      <a:lvl4pPr marL="984250" indent="-180975"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4pPr>
      <a:lvl5pPr marL="1163638" indent="-179388"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aphicFrame>
        <p:nvGraphicFramePr>
          <p:cNvPr id="2050" name="Objekt 13" hidden="1"/>
          <p:cNvGraphicFramePr>
            <a:graphicFrameLocks noChangeAspect="1"/>
          </p:cNvGraphicFramePr>
          <p:nvPr userDrawn="1">
            <p:custDataLst>
              <p:tags r:id="rId2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81935" name="think-cell Folie" r:id="rId35" imgW="360" imgH="360" progId="TCLayout.ActiveDocument.1">
                  <p:embed/>
                </p:oleObj>
              </mc:Choice>
              <mc:Fallback>
                <p:oleObj name="think-cell Folie" r:id="rId35" imgW="360" imgH="360" progId="TCLayout.ActiveDocument.1">
                  <p:embed/>
                  <p:pic>
                    <p:nvPicPr>
                      <p:cNvPr id="0" name=""/>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51" name="Fix/0/0,6/25,39/3,8"/>
          <p:cNvSpPr>
            <a:spLocks noChangeArrowheads="1"/>
          </p:cNvSpPr>
          <p:nvPr userDrawn="1">
            <p:custDataLst>
              <p:tags r:id="rId27"/>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2052" name="Fix/20,99/0,6/3,8/3,8"/>
          <p:cNvPicPr>
            <a:picLocks noChangeAspect="1" noChangeArrowheads="1"/>
          </p:cNvPicPr>
          <p:nvPr userDrawn="1">
            <p:custDataLst>
              <p:tags r:id="rId28"/>
            </p:custDataLst>
          </p:nvPr>
        </p:nvPicPr>
        <p:blipFill>
          <a:blip r:embed="rId37"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3" name="TitelPlaz"/>
          <p:cNvSpPr>
            <a:spLocks noGrp="1"/>
          </p:cNvSpPr>
          <p:nvPr>
            <p:ph type="title"/>
            <p:custDataLst>
              <p:tags r:id="rId29"/>
            </p:custDataLst>
          </p:nvPr>
        </p:nvSpPr>
        <p:spPr bwMode="auto">
          <a:xfrm>
            <a:off x="215900" y="641350"/>
            <a:ext cx="7127875" cy="85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b" anchorCtr="0" compatLnSpc="1">
            <a:prstTxWarp prst="textNoShape">
              <a:avLst/>
            </a:prstTxWarp>
          </a:bodyPr>
          <a:lstStyle/>
          <a:p>
            <a:pPr lvl="0"/>
            <a:r>
              <a:rPr lang="de-DE" altLang="zh-CN" smtClean="0"/>
              <a:t>Titelmasterformat durch Klicken bearbeiten</a:t>
            </a:r>
          </a:p>
        </p:txBody>
      </p:sp>
      <p:sp>
        <p:nvSpPr>
          <p:cNvPr id="2054" name="TextPlaz"/>
          <p:cNvSpPr>
            <a:spLocks noGrp="1"/>
          </p:cNvSpPr>
          <p:nvPr>
            <p:ph type="body" idx="1"/>
            <p:custDataLst>
              <p:tags r:id="rId30"/>
            </p:custDataLst>
          </p:nvPr>
        </p:nvSpPr>
        <p:spPr bwMode="auto">
          <a:xfrm>
            <a:off x="215900" y="1944688"/>
            <a:ext cx="8712200" cy="460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de-DE" altLang="zh-CN" smtClean="0"/>
              <a:t>Textmasterformat bearbeiten</a:t>
            </a:r>
          </a:p>
          <a:p>
            <a:pPr lvl="1"/>
            <a:r>
              <a:rPr lang="de-DE" altLang="zh-CN" smtClean="0"/>
              <a:t>Zweite Ebene</a:t>
            </a:r>
          </a:p>
          <a:p>
            <a:pPr lvl="2"/>
            <a:r>
              <a:rPr lang="de-DE" altLang="zh-CN" smtClean="0"/>
              <a:t>Dritte Ebene</a:t>
            </a:r>
          </a:p>
          <a:p>
            <a:pPr lvl="3"/>
            <a:r>
              <a:rPr lang="de-DE" altLang="zh-CN" smtClean="0"/>
              <a:t>Vierte Ebene</a:t>
            </a:r>
          </a:p>
          <a:p>
            <a:pPr lvl="4"/>
            <a:r>
              <a:rPr lang="de-DE" altLang="zh-CN" smtClean="0"/>
              <a:t>Fünfte Ebene</a:t>
            </a:r>
          </a:p>
        </p:txBody>
      </p:sp>
      <p:sp>
        <p:nvSpPr>
          <p:cNvPr id="6" name="SeitePlaz"/>
          <p:cNvSpPr>
            <a:spLocks noGrp="1"/>
          </p:cNvSpPr>
          <p:nvPr>
            <p:ph type="sldNum" sz="quarter" idx="4"/>
            <p:custDataLst>
              <p:tags r:id="rId31"/>
            </p:custDataLst>
          </p:nvPr>
        </p:nvSpPr>
        <p:spPr>
          <a:xfrm>
            <a:off x="8207375" y="6645275"/>
            <a:ext cx="720725" cy="150813"/>
          </a:xfrm>
          <a:prstGeom prst="rect">
            <a:avLst/>
          </a:prstGeom>
        </p:spPr>
        <p:txBody>
          <a:bodyPr vert="horz" wrap="square" lIns="0" tIns="0" rIns="0" bIns="0" numCol="1" anchor="b" anchorCtr="0" compatLnSpc="1">
            <a:prstTxWarp prst="textNoShape">
              <a:avLst/>
            </a:prstTxWarp>
          </a:bodyPr>
          <a:lstStyle>
            <a:lvl1pPr algn="r" eaLnBrk="1" hangingPunct="1">
              <a:lnSpc>
                <a:spcPct val="110000"/>
              </a:lnSpc>
              <a:defRPr sz="800">
                <a:solidFill>
                  <a:srgbClr val="898989"/>
                </a:solidFill>
              </a:defRPr>
            </a:lvl1pPr>
          </a:lstStyle>
          <a:p>
            <a:pPr fontAlgn="base">
              <a:spcBef>
                <a:spcPct val="0"/>
              </a:spcBef>
              <a:spcAft>
                <a:spcPct val="0"/>
              </a:spcAft>
              <a:defRPr/>
            </a:pPr>
            <a:fld id="{64D39810-7E4B-4D83-8A25-C38B58063423}" type="slidenum">
              <a:rPr lang="de-DE" altLang="zh-CN"/>
              <a:pPr fontAlgn="base">
                <a:spcBef>
                  <a:spcPct val="0"/>
                </a:spcBef>
                <a:spcAft>
                  <a:spcPct val="0"/>
                </a:spcAft>
                <a:defRPr/>
              </a:pPr>
              <a:t>‹#›</a:t>
            </a:fld>
            <a:endParaRPr lang="de-DE" altLang="zh-CN"/>
          </a:p>
        </p:txBody>
      </p:sp>
      <p:sp>
        <p:nvSpPr>
          <p:cNvPr id="5" name="FussPlaz"/>
          <p:cNvSpPr>
            <a:spLocks noGrp="1"/>
          </p:cNvSpPr>
          <p:nvPr>
            <p:ph type="ftr" sz="quarter" idx="3"/>
            <p:custDataLst>
              <p:tags r:id="rId32"/>
            </p:custDataLst>
          </p:nvPr>
        </p:nvSpPr>
        <p:spPr>
          <a:xfrm>
            <a:off x="936625" y="6699250"/>
            <a:ext cx="7270750" cy="96838"/>
          </a:xfrm>
          <a:prstGeom prst="rect">
            <a:avLst/>
          </a:prstGeom>
        </p:spPr>
        <p:txBody>
          <a:bodyPr vert="horz" wrap="square" lIns="0" tIns="0" rIns="0" bIns="0" numCol="1" anchor="b" anchorCtr="0" compatLnSpc="1">
            <a:prstTxWarp prst="textNoShape">
              <a:avLst/>
            </a:prstTxWarp>
          </a:bodyPr>
          <a:lstStyle>
            <a:lvl1pPr algn="ctr" eaLnBrk="1" hangingPunct="1">
              <a:lnSpc>
                <a:spcPct val="110000"/>
              </a:lnSpc>
              <a:defRPr sz="1200">
                <a:solidFill>
                  <a:srgbClr val="898989"/>
                </a:solidFill>
              </a:defRPr>
            </a:lvl1pPr>
          </a:lstStyle>
          <a:p>
            <a:pPr fontAlgn="base">
              <a:spcBef>
                <a:spcPct val="0"/>
              </a:spcBef>
              <a:spcAft>
                <a:spcPct val="0"/>
              </a:spcAft>
              <a:defRPr/>
            </a:pPr>
            <a:endParaRPr lang="de-DE" altLang="zh-CN"/>
          </a:p>
        </p:txBody>
      </p:sp>
      <p:sp>
        <p:nvSpPr>
          <p:cNvPr id="4" name="DatumPlaz"/>
          <p:cNvSpPr>
            <a:spLocks noGrp="1"/>
          </p:cNvSpPr>
          <p:nvPr>
            <p:ph type="dt" sz="half" idx="2"/>
            <p:custDataLst>
              <p:tags r:id="rId33"/>
            </p:custDataLst>
          </p:nvPr>
        </p:nvSpPr>
        <p:spPr>
          <a:xfrm>
            <a:off x="215900" y="6645275"/>
            <a:ext cx="720725" cy="150813"/>
          </a:xfrm>
          <a:prstGeom prst="rect">
            <a:avLst/>
          </a:prstGeom>
        </p:spPr>
        <p:txBody>
          <a:bodyPr vert="horz" lIns="0" tIns="0" rIns="0" bIns="0" rtlCol="0" anchor="b"/>
          <a:lstStyle>
            <a:lvl1pPr algn="l" eaLnBrk="1" fontAlgn="auto" hangingPunct="1">
              <a:lnSpc>
                <a:spcPct val="110000"/>
              </a:lnSpc>
              <a:spcBef>
                <a:spcPts val="0"/>
              </a:spcBef>
              <a:spcAft>
                <a:spcPts val="0"/>
              </a:spcAft>
              <a:defRPr sz="800" b="0" i="0">
                <a:solidFill>
                  <a:schemeClr val="tx1">
                    <a:tint val="75000"/>
                  </a:schemeClr>
                </a:solidFill>
                <a:latin typeface="Arial"/>
                <a:cs typeface="Arial"/>
              </a:defRPr>
            </a:lvl1pPr>
          </a:lstStyle>
          <a:p>
            <a:pPr>
              <a:defRPr/>
            </a:pPr>
            <a:r>
              <a:rPr lang="de-DE">
                <a:solidFill>
                  <a:srgbClr val="000000">
                    <a:tint val="75000"/>
                  </a:srgbClr>
                </a:solidFill>
              </a:rPr>
              <a:t>13.12.2012</a:t>
            </a:r>
            <a:endParaRPr lang="de-DE" dirty="0">
              <a:solidFill>
                <a:srgbClr val="000000">
                  <a:tint val="75000"/>
                </a:srgbClr>
              </a:solidFill>
            </a:endParaRPr>
          </a:p>
        </p:txBody>
      </p:sp>
      <p:sp>
        <p:nvSpPr>
          <p:cNvPr id="13" name="DokuPlaz"/>
          <p:cNvSpPr txBox="1">
            <a:spLocks/>
          </p:cNvSpPr>
          <p:nvPr userDrawn="1">
            <p:custDataLst>
              <p:tags r:id="rId34"/>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205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spTree>
    <p:extLst>
      <p:ext uri="{BB962C8B-B14F-4D97-AF65-F5344CB8AC3E}">
        <p14:creationId xmlns:p14="http://schemas.microsoft.com/office/powerpoint/2010/main" val="708353960"/>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 id="2147483834" r:id="rId12"/>
    <p:sldLayoutId id="2147483835" r:id="rId13"/>
    <p:sldLayoutId id="2147483836" r:id="rId14"/>
    <p:sldLayoutId id="2147483837" r:id="rId15"/>
    <p:sldLayoutId id="2147483838" r:id="rId16"/>
    <p:sldLayoutId id="2147483839" r:id="rId17"/>
    <p:sldLayoutId id="2147483840" r:id="rId18"/>
    <p:sldLayoutId id="2147483841" r:id="rId19"/>
    <p:sldLayoutId id="2147483842" r:id="rId20"/>
    <p:sldLayoutId id="2147483843" r:id="rId21"/>
    <p:sldLayoutId id="2147483844" r:id="rId22"/>
    <p:sldLayoutId id="2147483845" r:id="rId23"/>
  </p:sldLayoutIdLst>
  <p:hf hdr="0" ftr="0" dt="0"/>
  <p:txStyles>
    <p:titleStyle>
      <a:lvl1pPr algn="l" rtl="0" eaLnBrk="0" fontAlgn="base" hangingPunct="0">
        <a:lnSpc>
          <a:spcPct val="95000"/>
        </a:lnSpc>
        <a:spcBef>
          <a:spcPct val="0"/>
        </a:spcBef>
        <a:spcAft>
          <a:spcPct val="0"/>
        </a:spcAft>
        <a:defRPr sz="2800" b="1" kern="1200">
          <a:solidFill>
            <a:srgbClr val="000000"/>
          </a:solidFill>
          <a:latin typeface="Arial"/>
          <a:ea typeface="+mj-ea"/>
          <a:cs typeface="Arial"/>
        </a:defRPr>
      </a:lvl1pPr>
      <a:lvl2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2pPr>
      <a:lvl3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3pPr>
      <a:lvl4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4pPr>
      <a:lvl5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5pPr>
      <a:lvl6pPr marL="4572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6pPr>
      <a:lvl7pPr marL="9144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7pPr>
      <a:lvl8pPr marL="13716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8pPr>
      <a:lvl9pPr marL="18288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9pPr>
    </p:titleStyle>
    <p:bodyStyle>
      <a:lvl1pPr marL="269875" indent="-269875" algn="l" rtl="0" eaLnBrk="0" fontAlgn="base" hangingPunct="0">
        <a:lnSpc>
          <a:spcPct val="110000"/>
        </a:lnSpc>
        <a:spcBef>
          <a:spcPts val="1800"/>
        </a:spcBef>
        <a:spcAft>
          <a:spcPct val="0"/>
        </a:spcAft>
        <a:buClr>
          <a:schemeClr val="accent1"/>
        </a:buClr>
        <a:buSzPct val="100000"/>
        <a:buFont typeface="Wingdings" panose="05000000000000000000" pitchFamily="2" charset="2"/>
        <a:buChar char="n"/>
        <a:defRPr kern="1200">
          <a:solidFill>
            <a:schemeClr val="tx1"/>
          </a:solidFill>
          <a:latin typeface="Arial"/>
          <a:ea typeface="+mn-ea"/>
          <a:cs typeface="Arial"/>
        </a:defRPr>
      </a:lvl1pPr>
      <a:lvl2pPr marL="539750" indent="-269875" algn="l" rtl="0" eaLnBrk="0" fontAlgn="base" hangingPunct="0">
        <a:lnSpc>
          <a:spcPct val="110000"/>
        </a:lnSpc>
        <a:spcBef>
          <a:spcPts val="600"/>
        </a:spcBef>
        <a:spcAft>
          <a:spcPct val="0"/>
        </a:spcAft>
        <a:buClr>
          <a:schemeClr val="accent1"/>
        </a:buClr>
        <a:buSzPct val="85000"/>
        <a:buFont typeface="Wingdings 3" panose="05040102010807070707" pitchFamily="18" charset="2"/>
        <a:buChar char="u"/>
        <a:defRPr kern="1200">
          <a:solidFill>
            <a:schemeClr val="tx1"/>
          </a:solidFill>
          <a:latin typeface="Arial"/>
          <a:ea typeface="+mn-ea"/>
          <a:cs typeface="Arial"/>
        </a:defRPr>
      </a:lvl2pPr>
      <a:lvl3pPr marL="803275" indent="-263525" algn="l" rtl="0" eaLnBrk="0" fontAlgn="base" hangingPunct="0">
        <a:lnSpc>
          <a:spcPct val="110000"/>
        </a:lnSpc>
        <a:spcBef>
          <a:spcPts val="200"/>
        </a:spcBef>
        <a:spcAft>
          <a:spcPct val="0"/>
        </a:spcAft>
        <a:buClr>
          <a:schemeClr val="accent1"/>
        </a:buClr>
        <a:buFont typeface="Wingdings" panose="05000000000000000000" pitchFamily="2" charset="2"/>
        <a:buChar char="l"/>
        <a:defRPr kern="1200">
          <a:solidFill>
            <a:schemeClr val="tx1"/>
          </a:solidFill>
          <a:latin typeface="Arial"/>
          <a:ea typeface="+mn-ea"/>
          <a:cs typeface="Arial"/>
        </a:defRPr>
      </a:lvl3pPr>
      <a:lvl4pPr marL="984250" indent="-180975"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4pPr>
      <a:lvl5pPr marL="1163638" indent="-179388"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aphicFrame>
        <p:nvGraphicFramePr>
          <p:cNvPr id="2050" name="Objekt 13" hidden="1"/>
          <p:cNvGraphicFramePr>
            <a:graphicFrameLocks noChangeAspect="1"/>
          </p:cNvGraphicFramePr>
          <p:nvPr userDrawn="1">
            <p:custDataLst>
              <p:tags r:id="rId2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06511" name="think-cell Folie" r:id="rId35" imgW="360" imgH="360" progId="TCLayout.ActiveDocument.1">
                  <p:embed/>
                </p:oleObj>
              </mc:Choice>
              <mc:Fallback>
                <p:oleObj name="think-cell Folie" r:id="rId35" imgW="360" imgH="360" progId="TCLayout.ActiveDocument.1">
                  <p:embed/>
                  <p:pic>
                    <p:nvPicPr>
                      <p:cNvPr id="0" name=""/>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51" name="Fix/0/0,6/25,39/3,8"/>
          <p:cNvSpPr>
            <a:spLocks noChangeArrowheads="1"/>
          </p:cNvSpPr>
          <p:nvPr userDrawn="1">
            <p:custDataLst>
              <p:tags r:id="rId27"/>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2052" name="Fix/20,99/0,6/3,8/3,8"/>
          <p:cNvPicPr>
            <a:picLocks noChangeAspect="1" noChangeArrowheads="1"/>
          </p:cNvPicPr>
          <p:nvPr userDrawn="1">
            <p:custDataLst>
              <p:tags r:id="rId28"/>
            </p:custDataLst>
          </p:nvPr>
        </p:nvPicPr>
        <p:blipFill>
          <a:blip r:embed="rId37"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3" name="TitelPlaz"/>
          <p:cNvSpPr>
            <a:spLocks noGrp="1"/>
          </p:cNvSpPr>
          <p:nvPr>
            <p:ph type="title"/>
            <p:custDataLst>
              <p:tags r:id="rId29"/>
            </p:custDataLst>
          </p:nvPr>
        </p:nvSpPr>
        <p:spPr bwMode="auto">
          <a:xfrm>
            <a:off x="215900" y="641350"/>
            <a:ext cx="7127875" cy="85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b" anchorCtr="0" compatLnSpc="1">
            <a:prstTxWarp prst="textNoShape">
              <a:avLst/>
            </a:prstTxWarp>
          </a:bodyPr>
          <a:lstStyle/>
          <a:p>
            <a:pPr lvl="0"/>
            <a:r>
              <a:rPr lang="de-DE" altLang="zh-CN" smtClean="0"/>
              <a:t>Titelmasterformat durch Klicken bearbeiten</a:t>
            </a:r>
          </a:p>
        </p:txBody>
      </p:sp>
      <p:sp>
        <p:nvSpPr>
          <p:cNvPr id="2054" name="TextPlaz"/>
          <p:cNvSpPr>
            <a:spLocks noGrp="1"/>
          </p:cNvSpPr>
          <p:nvPr>
            <p:ph type="body" idx="1"/>
            <p:custDataLst>
              <p:tags r:id="rId30"/>
            </p:custDataLst>
          </p:nvPr>
        </p:nvSpPr>
        <p:spPr bwMode="auto">
          <a:xfrm>
            <a:off x="215900" y="1944688"/>
            <a:ext cx="8712200" cy="460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de-DE" altLang="zh-CN" smtClean="0"/>
              <a:t>Textmasterformat bearbeiten</a:t>
            </a:r>
          </a:p>
          <a:p>
            <a:pPr lvl="1"/>
            <a:r>
              <a:rPr lang="de-DE" altLang="zh-CN" smtClean="0"/>
              <a:t>Zweite Ebene</a:t>
            </a:r>
          </a:p>
          <a:p>
            <a:pPr lvl="2"/>
            <a:r>
              <a:rPr lang="de-DE" altLang="zh-CN" smtClean="0"/>
              <a:t>Dritte Ebene</a:t>
            </a:r>
          </a:p>
          <a:p>
            <a:pPr lvl="3"/>
            <a:r>
              <a:rPr lang="de-DE" altLang="zh-CN" smtClean="0"/>
              <a:t>Vierte Ebene</a:t>
            </a:r>
          </a:p>
          <a:p>
            <a:pPr lvl="4"/>
            <a:r>
              <a:rPr lang="de-DE" altLang="zh-CN" smtClean="0"/>
              <a:t>Fünfte Ebene</a:t>
            </a:r>
          </a:p>
        </p:txBody>
      </p:sp>
      <p:sp>
        <p:nvSpPr>
          <p:cNvPr id="6" name="SeitePlaz"/>
          <p:cNvSpPr>
            <a:spLocks noGrp="1"/>
          </p:cNvSpPr>
          <p:nvPr>
            <p:ph type="sldNum" sz="quarter" idx="4"/>
            <p:custDataLst>
              <p:tags r:id="rId31"/>
            </p:custDataLst>
          </p:nvPr>
        </p:nvSpPr>
        <p:spPr>
          <a:xfrm>
            <a:off x="8207375" y="6645275"/>
            <a:ext cx="720725" cy="150813"/>
          </a:xfrm>
          <a:prstGeom prst="rect">
            <a:avLst/>
          </a:prstGeom>
        </p:spPr>
        <p:txBody>
          <a:bodyPr vert="horz" wrap="square" lIns="0" tIns="0" rIns="0" bIns="0" numCol="1" anchor="b" anchorCtr="0" compatLnSpc="1">
            <a:prstTxWarp prst="textNoShape">
              <a:avLst/>
            </a:prstTxWarp>
          </a:bodyPr>
          <a:lstStyle>
            <a:lvl1pPr algn="r" eaLnBrk="1" hangingPunct="1">
              <a:lnSpc>
                <a:spcPct val="110000"/>
              </a:lnSpc>
              <a:defRPr sz="800">
                <a:solidFill>
                  <a:srgbClr val="898989"/>
                </a:solidFill>
              </a:defRPr>
            </a:lvl1pPr>
          </a:lstStyle>
          <a:p>
            <a:pPr fontAlgn="base">
              <a:spcBef>
                <a:spcPct val="0"/>
              </a:spcBef>
              <a:spcAft>
                <a:spcPct val="0"/>
              </a:spcAft>
              <a:defRPr/>
            </a:pPr>
            <a:fld id="{64D39810-7E4B-4D83-8A25-C38B58063423}" type="slidenum">
              <a:rPr lang="de-DE" altLang="zh-CN"/>
              <a:pPr fontAlgn="base">
                <a:spcBef>
                  <a:spcPct val="0"/>
                </a:spcBef>
                <a:spcAft>
                  <a:spcPct val="0"/>
                </a:spcAft>
                <a:defRPr/>
              </a:pPr>
              <a:t>‹#›</a:t>
            </a:fld>
            <a:endParaRPr lang="de-DE" altLang="zh-CN"/>
          </a:p>
        </p:txBody>
      </p:sp>
      <p:sp>
        <p:nvSpPr>
          <p:cNvPr id="5" name="FussPlaz"/>
          <p:cNvSpPr>
            <a:spLocks noGrp="1"/>
          </p:cNvSpPr>
          <p:nvPr>
            <p:ph type="ftr" sz="quarter" idx="3"/>
            <p:custDataLst>
              <p:tags r:id="rId32"/>
            </p:custDataLst>
          </p:nvPr>
        </p:nvSpPr>
        <p:spPr>
          <a:xfrm>
            <a:off x="936625" y="6699250"/>
            <a:ext cx="7270750" cy="96838"/>
          </a:xfrm>
          <a:prstGeom prst="rect">
            <a:avLst/>
          </a:prstGeom>
        </p:spPr>
        <p:txBody>
          <a:bodyPr vert="horz" wrap="square" lIns="0" tIns="0" rIns="0" bIns="0" numCol="1" anchor="b" anchorCtr="0" compatLnSpc="1">
            <a:prstTxWarp prst="textNoShape">
              <a:avLst/>
            </a:prstTxWarp>
          </a:bodyPr>
          <a:lstStyle>
            <a:lvl1pPr algn="ctr" eaLnBrk="1" hangingPunct="1">
              <a:lnSpc>
                <a:spcPct val="110000"/>
              </a:lnSpc>
              <a:defRPr sz="1200">
                <a:solidFill>
                  <a:srgbClr val="898989"/>
                </a:solidFill>
              </a:defRPr>
            </a:lvl1pPr>
          </a:lstStyle>
          <a:p>
            <a:pPr fontAlgn="base">
              <a:spcBef>
                <a:spcPct val="0"/>
              </a:spcBef>
              <a:spcAft>
                <a:spcPct val="0"/>
              </a:spcAft>
              <a:defRPr/>
            </a:pPr>
            <a:endParaRPr lang="de-DE" altLang="zh-CN"/>
          </a:p>
        </p:txBody>
      </p:sp>
      <p:sp>
        <p:nvSpPr>
          <p:cNvPr id="4" name="DatumPlaz"/>
          <p:cNvSpPr>
            <a:spLocks noGrp="1"/>
          </p:cNvSpPr>
          <p:nvPr>
            <p:ph type="dt" sz="half" idx="2"/>
            <p:custDataLst>
              <p:tags r:id="rId33"/>
            </p:custDataLst>
          </p:nvPr>
        </p:nvSpPr>
        <p:spPr>
          <a:xfrm>
            <a:off x="215900" y="6645275"/>
            <a:ext cx="720725" cy="150813"/>
          </a:xfrm>
          <a:prstGeom prst="rect">
            <a:avLst/>
          </a:prstGeom>
        </p:spPr>
        <p:txBody>
          <a:bodyPr vert="horz" lIns="0" tIns="0" rIns="0" bIns="0" rtlCol="0" anchor="b"/>
          <a:lstStyle>
            <a:lvl1pPr algn="l" eaLnBrk="1" fontAlgn="auto" hangingPunct="1">
              <a:lnSpc>
                <a:spcPct val="110000"/>
              </a:lnSpc>
              <a:spcBef>
                <a:spcPts val="0"/>
              </a:spcBef>
              <a:spcAft>
                <a:spcPts val="0"/>
              </a:spcAft>
              <a:defRPr sz="800" b="0" i="0">
                <a:solidFill>
                  <a:schemeClr val="tx1">
                    <a:tint val="75000"/>
                  </a:schemeClr>
                </a:solidFill>
                <a:latin typeface="Arial"/>
                <a:cs typeface="Arial"/>
              </a:defRPr>
            </a:lvl1pPr>
          </a:lstStyle>
          <a:p>
            <a:pPr>
              <a:defRPr/>
            </a:pPr>
            <a:r>
              <a:rPr lang="de-DE">
                <a:solidFill>
                  <a:srgbClr val="000000">
                    <a:tint val="75000"/>
                  </a:srgbClr>
                </a:solidFill>
              </a:rPr>
              <a:t>13.12.2012</a:t>
            </a:r>
            <a:endParaRPr lang="de-DE" dirty="0">
              <a:solidFill>
                <a:srgbClr val="000000">
                  <a:tint val="75000"/>
                </a:srgbClr>
              </a:solidFill>
            </a:endParaRPr>
          </a:p>
        </p:txBody>
      </p:sp>
      <p:sp>
        <p:nvSpPr>
          <p:cNvPr id="13" name="DokuPlaz"/>
          <p:cNvSpPr txBox="1">
            <a:spLocks/>
          </p:cNvSpPr>
          <p:nvPr userDrawn="1">
            <p:custDataLst>
              <p:tags r:id="rId34"/>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205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spTree>
    <p:extLst>
      <p:ext uri="{BB962C8B-B14F-4D97-AF65-F5344CB8AC3E}">
        <p14:creationId xmlns:p14="http://schemas.microsoft.com/office/powerpoint/2010/main" val="3312270050"/>
      </p:ext>
    </p:extLst>
  </p:cSld>
  <p:clrMap bg1="lt1" tx1="dk1" bg2="lt2" tx2="dk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52" r:id="rId6"/>
    <p:sldLayoutId id="2147483853" r:id="rId7"/>
    <p:sldLayoutId id="2147483854" r:id="rId8"/>
    <p:sldLayoutId id="2147483855" r:id="rId9"/>
    <p:sldLayoutId id="2147483856" r:id="rId10"/>
    <p:sldLayoutId id="2147483857" r:id="rId11"/>
    <p:sldLayoutId id="2147483858" r:id="rId12"/>
    <p:sldLayoutId id="2147483859" r:id="rId13"/>
    <p:sldLayoutId id="2147483860" r:id="rId14"/>
    <p:sldLayoutId id="2147483861" r:id="rId15"/>
    <p:sldLayoutId id="2147483862" r:id="rId16"/>
    <p:sldLayoutId id="2147483863" r:id="rId17"/>
    <p:sldLayoutId id="2147483864" r:id="rId18"/>
    <p:sldLayoutId id="2147483865" r:id="rId19"/>
    <p:sldLayoutId id="2147483866" r:id="rId20"/>
    <p:sldLayoutId id="2147483867" r:id="rId21"/>
    <p:sldLayoutId id="2147483868" r:id="rId22"/>
    <p:sldLayoutId id="2147483869" r:id="rId23"/>
  </p:sldLayoutIdLst>
  <p:hf hdr="0" ftr="0" dt="0"/>
  <p:txStyles>
    <p:titleStyle>
      <a:lvl1pPr algn="l" rtl="0" eaLnBrk="0" fontAlgn="base" hangingPunct="0">
        <a:lnSpc>
          <a:spcPct val="95000"/>
        </a:lnSpc>
        <a:spcBef>
          <a:spcPct val="0"/>
        </a:spcBef>
        <a:spcAft>
          <a:spcPct val="0"/>
        </a:spcAft>
        <a:defRPr sz="2800" b="1" kern="1200">
          <a:solidFill>
            <a:srgbClr val="000000"/>
          </a:solidFill>
          <a:latin typeface="Arial"/>
          <a:ea typeface="+mj-ea"/>
          <a:cs typeface="Arial"/>
        </a:defRPr>
      </a:lvl1pPr>
      <a:lvl2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2pPr>
      <a:lvl3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3pPr>
      <a:lvl4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4pPr>
      <a:lvl5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5pPr>
      <a:lvl6pPr marL="4572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6pPr>
      <a:lvl7pPr marL="9144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7pPr>
      <a:lvl8pPr marL="13716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8pPr>
      <a:lvl9pPr marL="18288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9pPr>
    </p:titleStyle>
    <p:bodyStyle>
      <a:lvl1pPr marL="269875" indent="-269875" algn="l" rtl="0" eaLnBrk="0" fontAlgn="base" hangingPunct="0">
        <a:lnSpc>
          <a:spcPct val="110000"/>
        </a:lnSpc>
        <a:spcBef>
          <a:spcPts val="1800"/>
        </a:spcBef>
        <a:spcAft>
          <a:spcPct val="0"/>
        </a:spcAft>
        <a:buClr>
          <a:schemeClr val="accent1"/>
        </a:buClr>
        <a:buSzPct val="100000"/>
        <a:buFont typeface="Wingdings" panose="05000000000000000000" pitchFamily="2" charset="2"/>
        <a:buChar char="n"/>
        <a:defRPr kern="1200">
          <a:solidFill>
            <a:schemeClr val="tx1"/>
          </a:solidFill>
          <a:latin typeface="Arial"/>
          <a:ea typeface="+mn-ea"/>
          <a:cs typeface="Arial"/>
        </a:defRPr>
      </a:lvl1pPr>
      <a:lvl2pPr marL="539750" indent="-269875" algn="l" rtl="0" eaLnBrk="0" fontAlgn="base" hangingPunct="0">
        <a:lnSpc>
          <a:spcPct val="110000"/>
        </a:lnSpc>
        <a:spcBef>
          <a:spcPts val="600"/>
        </a:spcBef>
        <a:spcAft>
          <a:spcPct val="0"/>
        </a:spcAft>
        <a:buClr>
          <a:schemeClr val="accent1"/>
        </a:buClr>
        <a:buSzPct val="85000"/>
        <a:buFont typeface="Wingdings 3" panose="05040102010807070707" pitchFamily="18" charset="2"/>
        <a:buChar char="u"/>
        <a:defRPr kern="1200">
          <a:solidFill>
            <a:schemeClr val="tx1"/>
          </a:solidFill>
          <a:latin typeface="Arial"/>
          <a:ea typeface="+mn-ea"/>
          <a:cs typeface="Arial"/>
        </a:defRPr>
      </a:lvl2pPr>
      <a:lvl3pPr marL="803275" indent="-263525" algn="l" rtl="0" eaLnBrk="0" fontAlgn="base" hangingPunct="0">
        <a:lnSpc>
          <a:spcPct val="110000"/>
        </a:lnSpc>
        <a:spcBef>
          <a:spcPts val="200"/>
        </a:spcBef>
        <a:spcAft>
          <a:spcPct val="0"/>
        </a:spcAft>
        <a:buClr>
          <a:schemeClr val="accent1"/>
        </a:buClr>
        <a:buFont typeface="Wingdings" panose="05000000000000000000" pitchFamily="2" charset="2"/>
        <a:buChar char="l"/>
        <a:defRPr kern="1200">
          <a:solidFill>
            <a:schemeClr val="tx1"/>
          </a:solidFill>
          <a:latin typeface="Arial"/>
          <a:ea typeface="+mn-ea"/>
          <a:cs typeface="Arial"/>
        </a:defRPr>
      </a:lvl3pPr>
      <a:lvl4pPr marL="984250" indent="-180975"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4pPr>
      <a:lvl5pPr marL="1163638" indent="-179388"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aphicFrame>
        <p:nvGraphicFramePr>
          <p:cNvPr id="2050" name="Objekt 13" hidden="1"/>
          <p:cNvGraphicFramePr>
            <a:graphicFrameLocks noChangeAspect="1"/>
          </p:cNvGraphicFramePr>
          <p:nvPr userDrawn="1">
            <p:custDataLst>
              <p:tags r:id="rId2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31087" name="think-cell Folie" r:id="rId35" imgW="360" imgH="360" progId="TCLayout.ActiveDocument.1">
                  <p:embed/>
                </p:oleObj>
              </mc:Choice>
              <mc:Fallback>
                <p:oleObj name="think-cell Folie" r:id="rId35" imgW="360" imgH="360" progId="TCLayout.ActiveDocument.1">
                  <p:embed/>
                  <p:pic>
                    <p:nvPicPr>
                      <p:cNvPr id="0" name=""/>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51" name="Fix/0/0,6/25,39/3,8"/>
          <p:cNvSpPr>
            <a:spLocks noChangeArrowheads="1"/>
          </p:cNvSpPr>
          <p:nvPr userDrawn="1">
            <p:custDataLst>
              <p:tags r:id="rId27"/>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2052" name="Fix/20,99/0,6/3,8/3,8"/>
          <p:cNvPicPr>
            <a:picLocks noChangeAspect="1" noChangeArrowheads="1"/>
          </p:cNvPicPr>
          <p:nvPr userDrawn="1">
            <p:custDataLst>
              <p:tags r:id="rId28"/>
            </p:custDataLst>
          </p:nvPr>
        </p:nvPicPr>
        <p:blipFill>
          <a:blip r:embed="rId37"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3" name="TitelPlaz"/>
          <p:cNvSpPr>
            <a:spLocks noGrp="1"/>
          </p:cNvSpPr>
          <p:nvPr>
            <p:ph type="title"/>
            <p:custDataLst>
              <p:tags r:id="rId29"/>
            </p:custDataLst>
          </p:nvPr>
        </p:nvSpPr>
        <p:spPr bwMode="auto">
          <a:xfrm>
            <a:off x="215900" y="641350"/>
            <a:ext cx="7127875" cy="85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b" anchorCtr="0" compatLnSpc="1">
            <a:prstTxWarp prst="textNoShape">
              <a:avLst/>
            </a:prstTxWarp>
          </a:bodyPr>
          <a:lstStyle/>
          <a:p>
            <a:pPr lvl="0"/>
            <a:r>
              <a:rPr lang="de-DE" altLang="zh-CN" smtClean="0"/>
              <a:t>Titelmasterformat durch Klicken bearbeiten</a:t>
            </a:r>
          </a:p>
        </p:txBody>
      </p:sp>
      <p:sp>
        <p:nvSpPr>
          <p:cNvPr id="2054" name="TextPlaz"/>
          <p:cNvSpPr>
            <a:spLocks noGrp="1"/>
          </p:cNvSpPr>
          <p:nvPr>
            <p:ph type="body" idx="1"/>
            <p:custDataLst>
              <p:tags r:id="rId30"/>
            </p:custDataLst>
          </p:nvPr>
        </p:nvSpPr>
        <p:spPr bwMode="auto">
          <a:xfrm>
            <a:off x="215900" y="1944688"/>
            <a:ext cx="8712200" cy="460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de-DE" altLang="zh-CN" smtClean="0"/>
              <a:t>Textmasterformat bearbeiten</a:t>
            </a:r>
          </a:p>
          <a:p>
            <a:pPr lvl="1"/>
            <a:r>
              <a:rPr lang="de-DE" altLang="zh-CN" smtClean="0"/>
              <a:t>Zweite Ebene</a:t>
            </a:r>
          </a:p>
          <a:p>
            <a:pPr lvl="2"/>
            <a:r>
              <a:rPr lang="de-DE" altLang="zh-CN" smtClean="0"/>
              <a:t>Dritte Ebene</a:t>
            </a:r>
          </a:p>
          <a:p>
            <a:pPr lvl="3"/>
            <a:r>
              <a:rPr lang="de-DE" altLang="zh-CN" smtClean="0"/>
              <a:t>Vierte Ebene</a:t>
            </a:r>
          </a:p>
          <a:p>
            <a:pPr lvl="4"/>
            <a:r>
              <a:rPr lang="de-DE" altLang="zh-CN" smtClean="0"/>
              <a:t>Fünfte Ebene</a:t>
            </a:r>
          </a:p>
        </p:txBody>
      </p:sp>
      <p:sp>
        <p:nvSpPr>
          <p:cNvPr id="6" name="SeitePlaz"/>
          <p:cNvSpPr>
            <a:spLocks noGrp="1"/>
          </p:cNvSpPr>
          <p:nvPr>
            <p:ph type="sldNum" sz="quarter" idx="4"/>
            <p:custDataLst>
              <p:tags r:id="rId31"/>
            </p:custDataLst>
          </p:nvPr>
        </p:nvSpPr>
        <p:spPr>
          <a:xfrm>
            <a:off x="8207375" y="6645275"/>
            <a:ext cx="720725" cy="150813"/>
          </a:xfrm>
          <a:prstGeom prst="rect">
            <a:avLst/>
          </a:prstGeom>
        </p:spPr>
        <p:txBody>
          <a:bodyPr vert="horz" wrap="square" lIns="0" tIns="0" rIns="0" bIns="0" numCol="1" anchor="b" anchorCtr="0" compatLnSpc="1">
            <a:prstTxWarp prst="textNoShape">
              <a:avLst/>
            </a:prstTxWarp>
          </a:bodyPr>
          <a:lstStyle>
            <a:lvl1pPr algn="r" eaLnBrk="1" hangingPunct="1">
              <a:lnSpc>
                <a:spcPct val="110000"/>
              </a:lnSpc>
              <a:defRPr sz="800">
                <a:solidFill>
                  <a:srgbClr val="898989"/>
                </a:solidFill>
              </a:defRPr>
            </a:lvl1pPr>
          </a:lstStyle>
          <a:p>
            <a:pPr fontAlgn="base">
              <a:spcBef>
                <a:spcPct val="0"/>
              </a:spcBef>
              <a:spcAft>
                <a:spcPct val="0"/>
              </a:spcAft>
              <a:defRPr/>
            </a:pPr>
            <a:fld id="{64D39810-7E4B-4D83-8A25-C38B58063423}" type="slidenum">
              <a:rPr lang="de-DE" altLang="zh-CN"/>
              <a:pPr fontAlgn="base">
                <a:spcBef>
                  <a:spcPct val="0"/>
                </a:spcBef>
                <a:spcAft>
                  <a:spcPct val="0"/>
                </a:spcAft>
                <a:defRPr/>
              </a:pPr>
              <a:t>‹#›</a:t>
            </a:fld>
            <a:endParaRPr lang="de-DE" altLang="zh-CN"/>
          </a:p>
        </p:txBody>
      </p:sp>
      <p:sp>
        <p:nvSpPr>
          <p:cNvPr id="5" name="FussPlaz"/>
          <p:cNvSpPr>
            <a:spLocks noGrp="1"/>
          </p:cNvSpPr>
          <p:nvPr>
            <p:ph type="ftr" sz="quarter" idx="3"/>
            <p:custDataLst>
              <p:tags r:id="rId32"/>
            </p:custDataLst>
          </p:nvPr>
        </p:nvSpPr>
        <p:spPr>
          <a:xfrm>
            <a:off x="936625" y="6699250"/>
            <a:ext cx="7270750" cy="96838"/>
          </a:xfrm>
          <a:prstGeom prst="rect">
            <a:avLst/>
          </a:prstGeom>
        </p:spPr>
        <p:txBody>
          <a:bodyPr vert="horz" wrap="square" lIns="0" tIns="0" rIns="0" bIns="0" numCol="1" anchor="b" anchorCtr="0" compatLnSpc="1">
            <a:prstTxWarp prst="textNoShape">
              <a:avLst/>
            </a:prstTxWarp>
          </a:bodyPr>
          <a:lstStyle>
            <a:lvl1pPr algn="ctr" eaLnBrk="1" hangingPunct="1">
              <a:lnSpc>
                <a:spcPct val="110000"/>
              </a:lnSpc>
              <a:defRPr sz="1200">
                <a:solidFill>
                  <a:srgbClr val="898989"/>
                </a:solidFill>
              </a:defRPr>
            </a:lvl1pPr>
          </a:lstStyle>
          <a:p>
            <a:pPr fontAlgn="base">
              <a:spcBef>
                <a:spcPct val="0"/>
              </a:spcBef>
              <a:spcAft>
                <a:spcPct val="0"/>
              </a:spcAft>
              <a:defRPr/>
            </a:pPr>
            <a:endParaRPr lang="de-DE" altLang="zh-CN"/>
          </a:p>
        </p:txBody>
      </p:sp>
      <p:sp>
        <p:nvSpPr>
          <p:cNvPr id="4" name="DatumPlaz"/>
          <p:cNvSpPr>
            <a:spLocks noGrp="1"/>
          </p:cNvSpPr>
          <p:nvPr>
            <p:ph type="dt" sz="half" idx="2"/>
            <p:custDataLst>
              <p:tags r:id="rId33"/>
            </p:custDataLst>
          </p:nvPr>
        </p:nvSpPr>
        <p:spPr>
          <a:xfrm>
            <a:off x="215900" y="6645275"/>
            <a:ext cx="720725" cy="150813"/>
          </a:xfrm>
          <a:prstGeom prst="rect">
            <a:avLst/>
          </a:prstGeom>
        </p:spPr>
        <p:txBody>
          <a:bodyPr vert="horz" lIns="0" tIns="0" rIns="0" bIns="0" rtlCol="0" anchor="b"/>
          <a:lstStyle>
            <a:lvl1pPr algn="l" eaLnBrk="1" fontAlgn="auto" hangingPunct="1">
              <a:lnSpc>
                <a:spcPct val="110000"/>
              </a:lnSpc>
              <a:spcBef>
                <a:spcPts val="0"/>
              </a:spcBef>
              <a:spcAft>
                <a:spcPts val="0"/>
              </a:spcAft>
              <a:defRPr sz="800" b="0" i="0">
                <a:solidFill>
                  <a:schemeClr val="tx1">
                    <a:tint val="75000"/>
                  </a:schemeClr>
                </a:solidFill>
                <a:latin typeface="Arial"/>
                <a:cs typeface="Arial"/>
              </a:defRPr>
            </a:lvl1pPr>
          </a:lstStyle>
          <a:p>
            <a:pPr>
              <a:defRPr/>
            </a:pPr>
            <a:r>
              <a:rPr lang="de-DE">
                <a:solidFill>
                  <a:srgbClr val="000000">
                    <a:tint val="75000"/>
                  </a:srgbClr>
                </a:solidFill>
              </a:rPr>
              <a:t>13.12.2012</a:t>
            </a:r>
            <a:endParaRPr lang="de-DE" dirty="0">
              <a:solidFill>
                <a:srgbClr val="000000">
                  <a:tint val="75000"/>
                </a:srgbClr>
              </a:solidFill>
            </a:endParaRPr>
          </a:p>
        </p:txBody>
      </p:sp>
      <p:sp>
        <p:nvSpPr>
          <p:cNvPr id="13" name="DokuPlaz"/>
          <p:cNvSpPr txBox="1">
            <a:spLocks/>
          </p:cNvSpPr>
          <p:nvPr userDrawn="1">
            <p:custDataLst>
              <p:tags r:id="rId34"/>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205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spTree>
    <p:extLst>
      <p:ext uri="{BB962C8B-B14F-4D97-AF65-F5344CB8AC3E}">
        <p14:creationId xmlns:p14="http://schemas.microsoft.com/office/powerpoint/2010/main" val="2441059181"/>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 id="2147483882" r:id="rId12"/>
    <p:sldLayoutId id="2147483883" r:id="rId13"/>
    <p:sldLayoutId id="2147483884" r:id="rId14"/>
    <p:sldLayoutId id="2147483885" r:id="rId15"/>
    <p:sldLayoutId id="2147483886" r:id="rId16"/>
    <p:sldLayoutId id="2147483887" r:id="rId17"/>
    <p:sldLayoutId id="2147483888" r:id="rId18"/>
    <p:sldLayoutId id="2147483889" r:id="rId19"/>
    <p:sldLayoutId id="2147483890" r:id="rId20"/>
    <p:sldLayoutId id="2147483891" r:id="rId21"/>
    <p:sldLayoutId id="2147483892" r:id="rId22"/>
    <p:sldLayoutId id="2147483893" r:id="rId23"/>
  </p:sldLayoutIdLst>
  <p:hf hdr="0" ftr="0" dt="0"/>
  <p:txStyles>
    <p:titleStyle>
      <a:lvl1pPr algn="l" rtl="0" eaLnBrk="0" fontAlgn="base" hangingPunct="0">
        <a:lnSpc>
          <a:spcPct val="95000"/>
        </a:lnSpc>
        <a:spcBef>
          <a:spcPct val="0"/>
        </a:spcBef>
        <a:spcAft>
          <a:spcPct val="0"/>
        </a:spcAft>
        <a:defRPr sz="2800" b="1" kern="1200">
          <a:solidFill>
            <a:srgbClr val="000000"/>
          </a:solidFill>
          <a:latin typeface="Arial"/>
          <a:ea typeface="+mj-ea"/>
          <a:cs typeface="Arial"/>
        </a:defRPr>
      </a:lvl1pPr>
      <a:lvl2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2pPr>
      <a:lvl3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3pPr>
      <a:lvl4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4pPr>
      <a:lvl5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5pPr>
      <a:lvl6pPr marL="4572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6pPr>
      <a:lvl7pPr marL="9144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7pPr>
      <a:lvl8pPr marL="13716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8pPr>
      <a:lvl9pPr marL="18288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9pPr>
    </p:titleStyle>
    <p:bodyStyle>
      <a:lvl1pPr marL="269875" indent="-269875" algn="l" rtl="0" eaLnBrk="0" fontAlgn="base" hangingPunct="0">
        <a:lnSpc>
          <a:spcPct val="110000"/>
        </a:lnSpc>
        <a:spcBef>
          <a:spcPts val="1800"/>
        </a:spcBef>
        <a:spcAft>
          <a:spcPct val="0"/>
        </a:spcAft>
        <a:buClr>
          <a:schemeClr val="accent1"/>
        </a:buClr>
        <a:buSzPct val="100000"/>
        <a:buFont typeface="Wingdings" panose="05000000000000000000" pitchFamily="2" charset="2"/>
        <a:buChar char="n"/>
        <a:defRPr kern="1200">
          <a:solidFill>
            <a:schemeClr val="tx1"/>
          </a:solidFill>
          <a:latin typeface="Arial"/>
          <a:ea typeface="+mn-ea"/>
          <a:cs typeface="Arial"/>
        </a:defRPr>
      </a:lvl1pPr>
      <a:lvl2pPr marL="539750" indent="-269875" algn="l" rtl="0" eaLnBrk="0" fontAlgn="base" hangingPunct="0">
        <a:lnSpc>
          <a:spcPct val="110000"/>
        </a:lnSpc>
        <a:spcBef>
          <a:spcPts val="600"/>
        </a:spcBef>
        <a:spcAft>
          <a:spcPct val="0"/>
        </a:spcAft>
        <a:buClr>
          <a:schemeClr val="accent1"/>
        </a:buClr>
        <a:buSzPct val="85000"/>
        <a:buFont typeface="Wingdings 3" panose="05040102010807070707" pitchFamily="18" charset="2"/>
        <a:buChar char="u"/>
        <a:defRPr kern="1200">
          <a:solidFill>
            <a:schemeClr val="tx1"/>
          </a:solidFill>
          <a:latin typeface="Arial"/>
          <a:ea typeface="+mn-ea"/>
          <a:cs typeface="Arial"/>
        </a:defRPr>
      </a:lvl2pPr>
      <a:lvl3pPr marL="803275" indent="-263525" algn="l" rtl="0" eaLnBrk="0" fontAlgn="base" hangingPunct="0">
        <a:lnSpc>
          <a:spcPct val="110000"/>
        </a:lnSpc>
        <a:spcBef>
          <a:spcPts val="200"/>
        </a:spcBef>
        <a:spcAft>
          <a:spcPct val="0"/>
        </a:spcAft>
        <a:buClr>
          <a:schemeClr val="accent1"/>
        </a:buClr>
        <a:buFont typeface="Wingdings" panose="05000000000000000000" pitchFamily="2" charset="2"/>
        <a:buChar char="l"/>
        <a:defRPr kern="1200">
          <a:solidFill>
            <a:schemeClr val="tx1"/>
          </a:solidFill>
          <a:latin typeface="Arial"/>
          <a:ea typeface="+mn-ea"/>
          <a:cs typeface="Arial"/>
        </a:defRPr>
      </a:lvl3pPr>
      <a:lvl4pPr marL="984250" indent="-180975"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4pPr>
      <a:lvl5pPr marL="1163638" indent="-179388"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aphicFrame>
        <p:nvGraphicFramePr>
          <p:cNvPr id="2050" name="Objekt 13" hidden="1"/>
          <p:cNvGraphicFramePr>
            <a:graphicFrameLocks noChangeAspect="1"/>
          </p:cNvGraphicFramePr>
          <p:nvPr userDrawn="1">
            <p:custDataLst>
              <p:tags r:id="rId2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55663" name="think-cell Folie" r:id="rId35" imgW="360" imgH="360" progId="TCLayout.ActiveDocument.1">
                  <p:embed/>
                </p:oleObj>
              </mc:Choice>
              <mc:Fallback>
                <p:oleObj name="think-cell Folie" r:id="rId35" imgW="360" imgH="360" progId="TCLayout.ActiveDocument.1">
                  <p:embed/>
                  <p:pic>
                    <p:nvPicPr>
                      <p:cNvPr id="0" name=""/>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51" name="Fix/0/0,6/25,39/3,8"/>
          <p:cNvSpPr>
            <a:spLocks noChangeArrowheads="1"/>
          </p:cNvSpPr>
          <p:nvPr userDrawn="1">
            <p:custDataLst>
              <p:tags r:id="rId27"/>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2052" name="Fix/20,99/0,6/3,8/3,8"/>
          <p:cNvPicPr>
            <a:picLocks noChangeAspect="1" noChangeArrowheads="1"/>
          </p:cNvPicPr>
          <p:nvPr userDrawn="1">
            <p:custDataLst>
              <p:tags r:id="rId28"/>
            </p:custDataLst>
          </p:nvPr>
        </p:nvPicPr>
        <p:blipFill>
          <a:blip r:embed="rId37"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3" name="TitelPlaz"/>
          <p:cNvSpPr>
            <a:spLocks noGrp="1"/>
          </p:cNvSpPr>
          <p:nvPr>
            <p:ph type="title"/>
            <p:custDataLst>
              <p:tags r:id="rId29"/>
            </p:custDataLst>
          </p:nvPr>
        </p:nvSpPr>
        <p:spPr bwMode="auto">
          <a:xfrm>
            <a:off x="215900" y="641350"/>
            <a:ext cx="7127875" cy="85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b" anchorCtr="0" compatLnSpc="1">
            <a:prstTxWarp prst="textNoShape">
              <a:avLst/>
            </a:prstTxWarp>
          </a:bodyPr>
          <a:lstStyle/>
          <a:p>
            <a:pPr lvl="0"/>
            <a:r>
              <a:rPr lang="de-DE" altLang="zh-CN" smtClean="0"/>
              <a:t>Titelmasterformat durch Klicken bearbeiten</a:t>
            </a:r>
          </a:p>
        </p:txBody>
      </p:sp>
      <p:sp>
        <p:nvSpPr>
          <p:cNvPr id="2054" name="TextPlaz"/>
          <p:cNvSpPr>
            <a:spLocks noGrp="1"/>
          </p:cNvSpPr>
          <p:nvPr>
            <p:ph type="body" idx="1"/>
            <p:custDataLst>
              <p:tags r:id="rId30"/>
            </p:custDataLst>
          </p:nvPr>
        </p:nvSpPr>
        <p:spPr bwMode="auto">
          <a:xfrm>
            <a:off x="215900" y="1944688"/>
            <a:ext cx="8712200" cy="460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de-DE" altLang="zh-CN" smtClean="0"/>
              <a:t>Textmasterformat bearbeiten</a:t>
            </a:r>
          </a:p>
          <a:p>
            <a:pPr lvl="1"/>
            <a:r>
              <a:rPr lang="de-DE" altLang="zh-CN" smtClean="0"/>
              <a:t>Zweite Ebene</a:t>
            </a:r>
          </a:p>
          <a:p>
            <a:pPr lvl="2"/>
            <a:r>
              <a:rPr lang="de-DE" altLang="zh-CN" smtClean="0"/>
              <a:t>Dritte Ebene</a:t>
            </a:r>
          </a:p>
          <a:p>
            <a:pPr lvl="3"/>
            <a:r>
              <a:rPr lang="de-DE" altLang="zh-CN" smtClean="0"/>
              <a:t>Vierte Ebene</a:t>
            </a:r>
          </a:p>
          <a:p>
            <a:pPr lvl="4"/>
            <a:r>
              <a:rPr lang="de-DE" altLang="zh-CN" smtClean="0"/>
              <a:t>Fünfte Ebene</a:t>
            </a:r>
          </a:p>
        </p:txBody>
      </p:sp>
      <p:sp>
        <p:nvSpPr>
          <p:cNvPr id="6" name="SeitePlaz"/>
          <p:cNvSpPr>
            <a:spLocks noGrp="1"/>
          </p:cNvSpPr>
          <p:nvPr>
            <p:ph type="sldNum" sz="quarter" idx="4"/>
            <p:custDataLst>
              <p:tags r:id="rId31"/>
            </p:custDataLst>
          </p:nvPr>
        </p:nvSpPr>
        <p:spPr>
          <a:xfrm>
            <a:off x="8207375" y="6645275"/>
            <a:ext cx="720725" cy="150813"/>
          </a:xfrm>
          <a:prstGeom prst="rect">
            <a:avLst/>
          </a:prstGeom>
        </p:spPr>
        <p:txBody>
          <a:bodyPr vert="horz" wrap="square" lIns="0" tIns="0" rIns="0" bIns="0" numCol="1" anchor="b" anchorCtr="0" compatLnSpc="1">
            <a:prstTxWarp prst="textNoShape">
              <a:avLst/>
            </a:prstTxWarp>
          </a:bodyPr>
          <a:lstStyle>
            <a:lvl1pPr algn="r" eaLnBrk="1" hangingPunct="1">
              <a:lnSpc>
                <a:spcPct val="110000"/>
              </a:lnSpc>
              <a:defRPr sz="800">
                <a:solidFill>
                  <a:srgbClr val="898989"/>
                </a:solidFill>
              </a:defRPr>
            </a:lvl1pPr>
          </a:lstStyle>
          <a:p>
            <a:pPr fontAlgn="base">
              <a:spcBef>
                <a:spcPct val="0"/>
              </a:spcBef>
              <a:spcAft>
                <a:spcPct val="0"/>
              </a:spcAft>
              <a:defRPr/>
            </a:pPr>
            <a:fld id="{64D39810-7E4B-4D83-8A25-C38B58063423}" type="slidenum">
              <a:rPr lang="de-DE" altLang="zh-CN"/>
              <a:pPr fontAlgn="base">
                <a:spcBef>
                  <a:spcPct val="0"/>
                </a:spcBef>
                <a:spcAft>
                  <a:spcPct val="0"/>
                </a:spcAft>
                <a:defRPr/>
              </a:pPr>
              <a:t>‹#›</a:t>
            </a:fld>
            <a:endParaRPr lang="de-DE" altLang="zh-CN"/>
          </a:p>
        </p:txBody>
      </p:sp>
      <p:sp>
        <p:nvSpPr>
          <p:cNvPr id="5" name="FussPlaz"/>
          <p:cNvSpPr>
            <a:spLocks noGrp="1"/>
          </p:cNvSpPr>
          <p:nvPr>
            <p:ph type="ftr" sz="quarter" idx="3"/>
            <p:custDataLst>
              <p:tags r:id="rId32"/>
            </p:custDataLst>
          </p:nvPr>
        </p:nvSpPr>
        <p:spPr>
          <a:xfrm>
            <a:off x="936625" y="6699250"/>
            <a:ext cx="7270750" cy="96838"/>
          </a:xfrm>
          <a:prstGeom prst="rect">
            <a:avLst/>
          </a:prstGeom>
        </p:spPr>
        <p:txBody>
          <a:bodyPr vert="horz" wrap="square" lIns="0" tIns="0" rIns="0" bIns="0" numCol="1" anchor="b" anchorCtr="0" compatLnSpc="1">
            <a:prstTxWarp prst="textNoShape">
              <a:avLst/>
            </a:prstTxWarp>
          </a:bodyPr>
          <a:lstStyle>
            <a:lvl1pPr algn="ctr" eaLnBrk="1" hangingPunct="1">
              <a:lnSpc>
                <a:spcPct val="110000"/>
              </a:lnSpc>
              <a:defRPr sz="1200">
                <a:solidFill>
                  <a:srgbClr val="898989"/>
                </a:solidFill>
              </a:defRPr>
            </a:lvl1pPr>
          </a:lstStyle>
          <a:p>
            <a:pPr fontAlgn="base">
              <a:spcBef>
                <a:spcPct val="0"/>
              </a:spcBef>
              <a:spcAft>
                <a:spcPct val="0"/>
              </a:spcAft>
              <a:defRPr/>
            </a:pPr>
            <a:endParaRPr lang="de-DE" altLang="zh-CN"/>
          </a:p>
        </p:txBody>
      </p:sp>
      <p:sp>
        <p:nvSpPr>
          <p:cNvPr id="4" name="DatumPlaz"/>
          <p:cNvSpPr>
            <a:spLocks noGrp="1"/>
          </p:cNvSpPr>
          <p:nvPr>
            <p:ph type="dt" sz="half" idx="2"/>
            <p:custDataLst>
              <p:tags r:id="rId33"/>
            </p:custDataLst>
          </p:nvPr>
        </p:nvSpPr>
        <p:spPr>
          <a:xfrm>
            <a:off x="215900" y="6645275"/>
            <a:ext cx="720725" cy="150813"/>
          </a:xfrm>
          <a:prstGeom prst="rect">
            <a:avLst/>
          </a:prstGeom>
        </p:spPr>
        <p:txBody>
          <a:bodyPr vert="horz" lIns="0" tIns="0" rIns="0" bIns="0" rtlCol="0" anchor="b"/>
          <a:lstStyle>
            <a:lvl1pPr algn="l" eaLnBrk="1" fontAlgn="auto" hangingPunct="1">
              <a:lnSpc>
                <a:spcPct val="110000"/>
              </a:lnSpc>
              <a:spcBef>
                <a:spcPts val="0"/>
              </a:spcBef>
              <a:spcAft>
                <a:spcPts val="0"/>
              </a:spcAft>
              <a:defRPr sz="800" b="0" i="0">
                <a:solidFill>
                  <a:schemeClr val="tx1">
                    <a:tint val="75000"/>
                  </a:schemeClr>
                </a:solidFill>
                <a:latin typeface="Arial"/>
                <a:cs typeface="Arial"/>
              </a:defRPr>
            </a:lvl1pPr>
          </a:lstStyle>
          <a:p>
            <a:pPr>
              <a:defRPr/>
            </a:pPr>
            <a:r>
              <a:rPr lang="de-DE">
                <a:solidFill>
                  <a:srgbClr val="000000">
                    <a:tint val="75000"/>
                  </a:srgbClr>
                </a:solidFill>
              </a:rPr>
              <a:t>13.12.2012</a:t>
            </a:r>
            <a:endParaRPr lang="de-DE" dirty="0">
              <a:solidFill>
                <a:srgbClr val="000000">
                  <a:tint val="75000"/>
                </a:srgbClr>
              </a:solidFill>
            </a:endParaRPr>
          </a:p>
        </p:txBody>
      </p:sp>
      <p:sp>
        <p:nvSpPr>
          <p:cNvPr id="13" name="DokuPlaz"/>
          <p:cNvSpPr txBox="1">
            <a:spLocks/>
          </p:cNvSpPr>
          <p:nvPr userDrawn="1">
            <p:custDataLst>
              <p:tags r:id="rId34"/>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205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spTree>
    <p:extLst>
      <p:ext uri="{BB962C8B-B14F-4D97-AF65-F5344CB8AC3E}">
        <p14:creationId xmlns:p14="http://schemas.microsoft.com/office/powerpoint/2010/main" val="1551701529"/>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 id="2147483903" r:id="rId9"/>
    <p:sldLayoutId id="2147483904" r:id="rId10"/>
    <p:sldLayoutId id="2147483905" r:id="rId11"/>
    <p:sldLayoutId id="2147483906" r:id="rId12"/>
    <p:sldLayoutId id="2147483907" r:id="rId13"/>
    <p:sldLayoutId id="2147483908" r:id="rId14"/>
    <p:sldLayoutId id="2147483909" r:id="rId15"/>
    <p:sldLayoutId id="2147483910" r:id="rId16"/>
    <p:sldLayoutId id="2147483911" r:id="rId17"/>
    <p:sldLayoutId id="2147483912" r:id="rId18"/>
    <p:sldLayoutId id="2147483913" r:id="rId19"/>
    <p:sldLayoutId id="2147483914" r:id="rId20"/>
    <p:sldLayoutId id="2147483915" r:id="rId21"/>
    <p:sldLayoutId id="2147483916" r:id="rId22"/>
    <p:sldLayoutId id="2147483917" r:id="rId23"/>
  </p:sldLayoutIdLst>
  <p:hf hdr="0" ftr="0" dt="0"/>
  <p:txStyles>
    <p:titleStyle>
      <a:lvl1pPr algn="l" rtl="0" eaLnBrk="0" fontAlgn="base" hangingPunct="0">
        <a:lnSpc>
          <a:spcPct val="95000"/>
        </a:lnSpc>
        <a:spcBef>
          <a:spcPct val="0"/>
        </a:spcBef>
        <a:spcAft>
          <a:spcPct val="0"/>
        </a:spcAft>
        <a:defRPr sz="2800" b="1" kern="1200">
          <a:solidFill>
            <a:srgbClr val="000000"/>
          </a:solidFill>
          <a:latin typeface="Arial"/>
          <a:ea typeface="+mj-ea"/>
          <a:cs typeface="Arial"/>
        </a:defRPr>
      </a:lvl1pPr>
      <a:lvl2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2pPr>
      <a:lvl3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3pPr>
      <a:lvl4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4pPr>
      <a:lvl5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5pPr>
      <a:lvl6pPr marL="4572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6pPr>
      <a:lvl7pPr marL="9144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7pPr>
      <a:lvl8pPr marL="13716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8pPr>
      <a:lvl9pPr marL="18288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9pPr>
    </p:titleStyle>
    <p:bodyStyle>
      <a:lvl1pPr marL="269875" indent="-269875" algn="l" rtl="0" eaLnBrk="0" fontAlgn="base" hangingPunct="0">
        <a:lnSpc>
          <a:spcPct val="110000"/>
        </a:lnSpc>
        <a:spcBef>
          <a:spcPts val="1800"/>
        </a:spcBef>
        <a:spcAft>
          <a:spcPct val="0"/>
        </a:spcAft>
        <a:buClr>
          <a:schemeClr val="accent1"/>
        </a:buClr>
        <a:buSzPct val="100000"/>
        <a:buFont typeface="Wingdings" panose="05000000000000000000" pitchFamily="2" charset="2"/>
        <a:buChar char="n"/>
        <a:defRPr kern="1200">
          <a:solidFill>
            <a:schemeClr val="tx1"/>
          </a:solidFill>
          <a:latin typeface="Arial"/>
          <a:ea typeface="+mn-ea"/>
          <a:cs typeface="Arial"/>
        </a:defRPr>
      </a:lvl1pPr>
      <a:lvl2pPr marL="539750" indent="-269875" algn="l" rtl="0" eaLnBrk="0" fontAlgn="base" hangingPunct="0">
        <a:lnSpc>
          <a:spcPct val="110000"/>
        </a:lnSpc>
        <a:spcBef>
          <a:spcPts val="600"/>
        </a:spcBef>
        <a:spcAft>
          <a:spcPct val="0"/>
        </a:spcAft>
        <a:buClr>
          <a:schemeClr val="accent1"/>
        </a:buClr>
        <a:buSzPct val="85000"/>
        <a:buFont typeface="Wingdings 3" panose="05040102010807070707" pitchFamily="18" charset="2"/>
        <a:buChar char="u"/>
        <a:defRPr kern="1200">
          <a:solidFill>
            <a:schemeClr val="tx1"/>
          </a:solidFill>
          <a:latin typeface="Arial"/>
          <a:ea typeface="+mn-ea"/>
          <a:cs typeface="Arial"/>
        </a:defRPr>
      </a:lvl2pPr>
      <a:lvl3pPr marL="803275" indent="-263525" algn="l" rtl="0" eaLnBrk="0" fontAlgn="base" hangingPunct="0">
        <a:lnSpc>
          <a:spcPct val="110000"/>
        </a:lnSpc>
        <a:spcBef>
          <a:spcPts val="200"/>
        </a:spcBef>
        <a:spcAft>
          <a:spcPct val="0"/>
        </a:spcAft>
        <a:buClr>
          <a:schemeClr val="accent1"/>
        </a:buClr>
        <a:buFont typeface="Wingdings" panose="05000000000000000000" pitchFamily="2" charset="2"/>
        <a:buChar char="l"/>
        <a:defRPr kern="1200">
          <a:solidFill>
            <a:schemeClr val="tx1"/>
          </a:solidFill>
          <a:latin typeface="Arial"/>
          <a:ea typeface="+mn-ea"/>
          <a:cs typeface="Arial"/>
        </a:defRPr>
      </a:lvl3pPr>
      <a:lvl4pPr marL="984250" indent="-180975"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4pPr>
      <a:lvl5pPr marL="1163638" indent="-179388"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aphicFrame>
        <p:nvGraphicFramePr>
          <p:cNvPr id="2050" name="Objekt 13" hidden="1"/>
          <p:cNvGraphicFramePr>
            <a:graphicFrameLocks noChangeAspect="1"/>
          </p:cNvGraphicFramePr>
          <p:nvPr userDrawn="1">
            <p:custDataLst>
              <p:tags r:id="rId2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180239" name="think-cell Folie" r:id="rId35" imgW="360" imgH="360" progId="TCLayout.ActiveDocument.1">
                  <p:embed/>
                </p:oleObj>
              </mc:Choice>
              <mc:Fallback>
                <p:oleObj name="think-cell Folie" r:id="rId35" imgW="360" imgH="360" progId="TCLayout.ActiveDocument.1">
                  <p:embed/>
                  <p:pic>
                    <p:nvPicPr>
                      <p:cNvPr id="0" name=""/>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51" name="Fix/0/0,6/25,39/3,8"/>
          <p:cNvSpPr>
            <a:spLocks noChangeArrowheads="1"/>
          </p:cNvSpPr>
          <p:nvPr userDrawn="1">
            <p:custDataLst>
              <p:tags r:id="rId27"/>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2052" name="Fix/20,99/0,6/3,8/3,8"/>
          <p:cNvPicPr>
            <a:picLocks noChangeAspect="1" noChangeArrowheads="1"/>
          </p:cNvPicPr>
          <p:nvPr userDrawn="1">
            <p:custDataLst>
              <p:tags r:id="rId28"/>
            </p:custDataLst>
          </p:nvPr>
        </p:nvPicPr>
        <p:blipFill>
          <a:blip r:embed="rId37"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3" name="TitelPlaz"/>
          <p:cNvSpPr>
            <a:spLocks noGrp="1"/>
          </p:cNvSpPr>
          <p:nvPr>
            <p:ph type="title"/>
            <p:custDataLst>
              <p:tags r:id="rId29"/>
            </p:custDataLst>
          </p:nvPr>
        </p:nvSpPr>
        <p:spPr bwMode="auto">
          <a:xfrm>
            <a:off x="215900" y="641350"/>
            <a:ext cx="7127875" cy="85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b" anchorCtr="0" compatLnSpc="1">
            <a:prstTxWarp prst="textNoShape">
              <a:avLst/>
            </a:prstTxWarp>
          </a:bodyPr>
          <a:lstStyle/>
          <a:p>
            <a:pPr lvl="0"/>
            <a:r>
              <a:rPr lang="de-DE" altLang="zh-CN" smtClean="0"/>
              <a:t>Titelmasterformat durch Klicken bearbeiten</a:t>
            </a:r>
          </a:p>
        </p:txBody>
      </p:sp>
      <p:sp>
        <p:nvSpPr>
          <p:cNvPr id="2054" name="TextPlaz"/>
          <p:cNvSpPr>
            <a:spLocks noGrp="1"/>
          </p:cNvSpPr>
          <p:nvPr>
            <p:ph type="body" idx="1"/>
            <p:custDataLst>
              <p:tags r:id="rId30"/>
            </p:custDataLst>
          </p:nvPr>
        </p:nvSpPr>
        <p:spPr bwMode="auto">
          <a:xfrm>
            <a:off x="215900" y="1944688"/>
            <a:ext cx="8712200" cy="460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de-DE" altLang="zh-CN" smtClean="0"/>
              <a:t>Textmasterformat bearbeiten</a:t>
            </a:r>
          </a:p>
          <a:p>
            <a:pPr lvl="1"/>
            <a:r>
              <a:rPr lang="de-DE" altLang="zh-CN" smtClean="0"/>
              <a:t>Zweite Ebene</a:t>
            </a:r>
          </a:p>
          <a:p>
            <a:pPr lvl="2"/>
            <a:r>
              <a:rPr lang="de-DE" altLang="zh-CN" smtClean="0"/>
              <a:t>Dritte Ebene</a:t>
            </a:r>
          </a:p>
          <a:p>
            <a:pPr lvl="3"/>
            <a:r>
              <a:rPr lang="de-DE" altLang="zh-CN" smtClean="0"/>
              <a:t>Vierte Ebene</a:t>
            </a:r>
          </a:p>
          <a:p>
            <a:pPr lvl="4"/>
            <a:r>
              <a:rPr lang="de-DE" altLang="zh-CN" smtClean="0"/>
              <a:t>Fünfte Ebene</a:t>
            </a:r>
          </a:p>
        </p:txBody>
      </p:sp>
      <p:sp>
        <p:nvSpPr>
          <p:cNvPr id="6" name="SeitePlaz"/>
          <p:cNvSpPr>
            <a:spLocks noGrp="1"/>
          </p:cNvSpPr>
          <p:nvPr>
            <p:ph type="sldNum" sz="quarter" idx="4"/>
            <p:custDataLst>
              <p:tags r:id="rId31"/>
            </p:custDataLst>
          </p:nvPr>
        </p:nvSpPr>
        <p:spPr>
          <a:xfrm>
            <a:off x="8207375" y="6645275"/>
            <a:ext cx="720725" cy="150813"/>
          </a:xfrm>
          <a:prstGeom prst="rect">
            <a:avLst/>
          </a:prstGeom>
        </p:spPr>
        <p:txBody>
          <a:bodyPr vert="horz" wrap="square" lIns="0" tIns="0" rIns="0" bIns="0" numCol="1" anchor="b" anchorCtr="0" compatLnSpc="1">
            <a:prstTxWarp prst="textNoShape">
              <a:avLst/>
            </a:prstTxWarp>
          </a:bodyPr>
          <a:lstStyle>
            <a:lvl1pPr algn="r" eaLnBrk="1" hangingPunct="1">
              <a:lnSpc>
                <a:spcPct val="110000"/>
              </a:lnSpc>
              <a:defRPr sz="800">
                <a:solidFill>
                  <a:srgbClr val="898989"/>
                </a:solidFill>
              </a:defRPr>
            </a:lvl1pPr>
          </a:lstStyle>
          <a:p>
            <a:pPr fontAlgn="base">
              <a:spcBef>
                <a:spcPct val="0"/>
              </a:spcBef>
              <a:spcAft>
                <a:spcPct val="0"/>
              </a:spcAft>
              <a:defRPr/>
            </a:pPr>
            <a:fld id="{64D39810-7E4B-4D83-8A25-C38B58063423}" type="slidenum">
              <a:rPr lang="de-DE" altLang="zh-CN"/>
              <a:pPr fontAlgn="base">
                <a:spcBef>
                  <a:spcPct val="0"/>
                </a:spcBef>
                <a:spcAft>
                  <a:spcPct val="0"/>
                </a:spcAft>
                <a:defRPr/>
              </a:pPr>
              <a:t>‹#›</a:t>
            </a:fld>
            <a:endParaRPr lang="de-DE" altLang="zh-CN"/>
          </a:p>
        </p:txBody>
      </p:sp>
      <p:sp>
        <p:nvSpPr>
          <p:cNvPr id="5" name="FussPlaz"/>
          <p:cNvSpPr>
            <a:spLocks noGrp="1"/>
          </p:cNvSpPr>
          <p:nvPr>
            <p:ph type="ftr" sz="quarter" idx="3"/>
            <p:custDataLst>
              <p:tags r:id="rId32"/>
            </p:custDataLst>
          </p:nvPr>
        </p:nvSpPr>
        <p:spPr>
          <a:xfrm>
            <a:off x="936625" y="6699250"/>
            <a:ext cx="7270750" cy="96838"/>
          </a:xfrm>
          <a:prstGeom prst="rect">
            <a:avLst/>
          </a:prstGeom>
        </p:spPr>
        <p:txBody>
          <a:bodyPr vert="horz" wrap="square" lIns="0" tIns="0" rIns="0" bIns="0" numCol="1" anchor="b" anchorCtr="0" compatLnSpc="1">
            <a:prstTxWarp prst="textNoShape">
              <a:avLst/>
            </a:prstTxWarp>
          </a:bodyPr>
          <a:lstStyle>
            <a:lvl1pPr algn="ctr" eaLnBrk="1" hangingPunct="1">
              <a:lnSpc>
                <a:spcPct val="110000"/>
              </a:lnSpc>
              <a:defRPr sz="1200">
                <a:solidFill>
                  <a:srgbClr val="898989"/>
                </a:solidFill>
              </a:defRPr>
            </a:lvl1pPr>
          </a:lstStyle>
          <a:p>
            <a:pPr fontAlgn="base">
              <a:spcBef>
                <a:spcPct val="0"/>
              </a:spcBef>
              <a:spcAft>
                <a:spcPct val="0"/>
              </a:spcAft>
              <a:defRPr/>
            </a:pPr>
            <a:endParaRPr lang="de-DE" altLang="zh-CN"/>
          </a:p>
        </p:txBody>
      </p:sp>
      <p:sp>
        <p:nvSpPr>
          <p:cNvPr id="4" name="DatumPlaz"/>
          <p:cNvSpPr>
            <a:spLocks noGrp="1"/>
          </p:cNvSpPr>
          <p:nvPr>
            <p:ph type="dt" sz="half" idx="2"/>
            <p:custDataLst>
              <p:tags r:id="rId33"/>
            </p:custDataLst>
          </p:nvPr>
        </p:nvSpPr>
        <p:spPr>
          <a:xfrm>
            <a:off x="215900" y="6645275"/>
            <a:ext cx="720725" cy="150813"/>
          </a:xfrm>
          <a:prstGeom prst="rect">
            <a:avLst/>
          </a:prstGeom>
        </p:spPr>
        <p:txBody>
          <a:bodyPr vert="horz" lIns="0" tIns="0" rIns="0" bIns="0" rtlCol="0" anchor="b"/>
          <a:lstStyle>
            <a:lvl1pPr algn="l" eaLnBrk="1" fontAlgn="auto" hangingPunct="1">
              <a:lnSpc>
                <a:spcPct val="110000"/>
              </a:lnSpc>
              <a:spcBef>
                <a:spcPts val="0"/>
              </a:spcBef>
              <a:spcAft>
                <a:spcPts val="0"/>
              </a:spcAft>
              <a:defRPr sz="800" b="0" i="0">
                <a:solidFill>
                  <a:schemeClr val="tx1">
                    <a:tint val="75000"/>
                  </a:schemeClr>
                </a:solidFill>
                <a:latin typeface="Arial"/>
                <a:cs typeface="Arial"/>
              </a:defRPr>
            </a:lvl1pPr>
          </a:lstStyle>
          <a:p>
            <a:pPr>
              <a:defRPr/>
            </a:pPr>
            <a:r>
              <a:rPr lang="de-DE">
                <a:solidFill>
                  <a:srgbClr val="000000">
                    <a:tint val="75000"/>
                  </a:srgbClr>
                </a:solidFill>
              </a:rPr>
              <a:t>13.12.2012</a:t>
            </a:r>
            <a:endParaRPr lang="de-DE" dirty="0">
              <a:solidFill>
                <a:srgbClr val="000000">
                  <a:tint val="75000"/>
                </a:srgbClr>
              </a:solidFill>
            </a:endParaRPr>
          </a:p>
        </p:txBody>
      </p:sp>
      <p:sp>
        <p:nvSpPr>
          <p:cNvPr id="13" name="DokuPlaz"/>
          <p:cNvSpPr txBox="1">
            <a:spLocks/>
          </p:cNvSpPr>
          <p:nvPr userDrawn="1">
            <p:custDataLst>
              <p:tags r:id="rId34"/>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205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spTree>
    <p:extLst>
      <p:ext uri="{BB962C8B-B14F-4D97-AF65-F5344CB8AC3E}">
        <p14:creationId xmlns:p14="http://schemas.microsoft.com/office/powerpoint/2010/main" val="304957492"/>
      </p:ext>
    </p:extLst>
  </p:cSld>
  <p:clrMap bg1="lt1" tx1="dk1" bg2="lt2" tx2="dk2" accent1="accent1" accent2="accent2" accent3="accent3" accent4="accent4" accent5="accent5" accent6="accent6" hlink="hlink" folHlink="folHlink"/>
  <p:sldLayoutIdLst>
    <p:sldLayoutId id="2147483919" r:id="rId1"/>
    <p:sldLayoutId id="2147483920" r:id="rId2"/>
    <p:sldLayoutId id="2147483921" r:id="rId3"/>
    <p:sldLayoutId id="2147483922" r:id="rId4"/>
    <p:sldLayoutId id="2147483923" r:id="rId5"/>
    <p:sldLayoutId id="2147483924" r:id="rId6"/>
    <p:sldLayoutId id="2147483925" r:id="rId7"/>
    <p:sldLayoutId id="2147483926" r:id="rId8"/>
    <p:sldLayoutId id="2147483927" r:id="rId9"/>
    <p:sldLayoutId id="2147483928" r:id="rId10"/>
    <p:sldLayoutId id="2147483929" r:id="rId11"/>
    <p:sldLayoutId id="2147483930" r:id="rId12"/>
    <p:sldLayoutId id="2147483931" r:id="rId13"/>
    <p:sldLayoutId id="2147483932" r:id="rId14"/>
    <p:sldLayoutId id="2147483933" r:id="rId15"/>
    <p:sldLayoutId id="2147483934" r:id="rId16"/>
    <p:sldLayoutId id="2147483935" r:id="rId17"/>
    <p:sldLayoutId id="2147483936" r:id="rId18"/>
    <p:sldLayoutId id="2147483937" r:id="rId19"/>
    <p:sldLayoutId id="2147483938" r:id="rId20"/>
    <p:sldLayoutId id="2147483939" r:id="rId21"/>
    <p:sldLayoutId id="2147483940" r:id="rId22"/>
    <p:sldLayoutId id="2147483941" r:id="rId23"/>
  </p:sldLayoutIdLst>
  <p:hf hdr="0" ftr="0" dt="0"/>
  <p:txStyles>
    <p:titleStyle>
      <a:lvl1pPr algn="l" rtl="0" eaLnBrk="0" fontAlgn="base" hangingPunct="0">
        <a:lnSpc>
          <a:spcPct val="95000"/>
        </a:lnSpc>
        <a:spcBef>
          <a:spcPct val="0"/>
        </a:spcBef>
        <a:spcAft>
          <a:spcPct val="0"/>
        </a:spcAft>
        <a:defRPr sz="2800" b="1" kern="1200">
          <a:solidFill>
            <a:srgbClr val="000000"/>
          </a:solidFill>
          <a:latin typeface="Arial"/>
          <a:ea typeface="+mj-ea"/>
          <a:cs typeface="Arial"/>
        </a:defRPr>
      </a:lvl1pPr>
      <a:lvl2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2pPr>
      <a:lvl3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3pPr>
      <a:lvl4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4pPr>
      <a:lvl5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5pPr>
      <a:lvl6pPr marL="4572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6pPr>
      <a:lvl7pPr marL="9144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7pPr>
      <a:lvl8pPr marL="13716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8pPr>
      <a:lvl9pPr marL="18288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9pPr>
    </p:titleStyle>
    <p:bodyStyle>
      <a:lvl1pPr marL="269875" indent="-269875" algn="l" rtl="0" eaLnBrk="0" fontAlgn="base" hangingPunct="0">
        <a:lnSpc>
          <a:spcPct val="110000"/>
        </a:lnSpc>
        <a:spcBef>
          <a:spcPts val="1800"/>
        </a:spcBef>
        <a:spcAft>
          <a:spcPct val="0"/>
        </a:spcAft>
        <a:buClr>
          <a:schemeClr val="accent1"/>
        </a:buClr>
        <a:buSzPct val="100000"/>
        <a:buFont typeface="Wingdings" panose="05000000000000000000" pitchFamily="2" charset="2"/>
        <a:buChar char="n"/>
        <a:defRPr kern="1200">
          <a:solidFill>
            <a:schemeClr val="tx1"/>
          </a:solidFill>
          <a:latin typeface="Arial"/>
          <a:ea typeface="+mn-ea"/>
          <a:cs typeface="Arial"/>
        </a:defRPr>
      </a:lvl1pPr>
      <a:lvl2pPr marL="539750" indent="-269875" algn="l" rtl="0" eaLnBrk="0" fontAlgn="base" hangingPunct="0">
        <a:lnSpc>
          <a:spcPct val="110000"/>
        </a:lnSpc>
        <a:spcBef>
          <a:spcPts val="600"/>
        </a:spcBef>
        <a:spcAft>
          <a:spcPct val="0"/>
        </a:spcAft>
        <a:buClr>
          <a:schemeClr val="accent1"/>
        </a:buClr>
        <a:buSzPct val="85000"/>
        <a:buFont typeface="Wingdings 3" panose="05040102010807070707" pitchFamily="18" charset="2"/>
        <a:buChar char="u"/>
        <a:defRPr kern="1200">
          <a:solidFill>
            <a:schemeClr val="tx1"/>
          </a:solidFill>
          <a:latin typeface="Arial"/>
          <a:ea typeface="+mn-ea"/>
          <a:cs typeface="Arial"/>
        </a:defRPr>
      </a:lvl2pPr>
      <a:lvl3pPr marL="803275" indent="-263525" algn="l" rtl="0" eaLnBrk="0" fontAlgn="base" hangingPunct="0">
        <a:lnSpc>
          <a:spcPct val="110000"/>
        </a:lnSpc>
        <a:spcBef>
          <a:spcPts val="200"/>
        </a:spcBef>
        <a:spcAft>
          <a:spcPct val="0"/>
        </a:spcAft>
        <a:buClr>
          <a:schemeClr val="accent1"/>
        </a:buClr>
        <a:buFont typeface="Wingdings" panose="05000000000000000000" pitchFamily="2" charset="2"/>
        <a:buChar char="l"/>
        <a:defRPr kern="1200">
          <a:solidFill>
            <a:schemeClr val="tx1"/>
          </a:solidFill>
          <a:latin typeface="Arial"/>
          <a:ea typeface="+mn-ea"/>
          <a:cs typeface="Arial"/>
        </a:defRPr>
      </a:lvl3pPr>
      <a:lvl4pPr marL="984250" indent="-180975"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4pPr>
      <a:lvl5pPr marL="1163638" indent="-179388"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aphicFrame>
        <p:nvGraphicFramePr>
          <p:cNvPr id="2050" name="Objekt 13" hidden="1"/>
          <p:cNvGraphicFramePr>
            <a:graphicFrameLocks noChangeAspect="1"/>
          </p:cNvGraphicFramePr>
          <p:nvPr userDrawn="1">
            <p:custDataLst>
              <p:tags r:id="rId2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04814" name="think-cell Folie" r:id="rId35" imgW="360" imgH="360" progId="TCLayout.ActiveDocument.1">
                  <p:embed/>
                </p:oleObj>
              </mc:Choice>
              <mc:Fallback>
                <p:oleObj name="think-cell Folie" r:id="rId35" imgW="360" imgH="360" progId="TCLayout.ActiveDocument.1">
                  <p:embed/>
                  <p:pic>
                    <p:nvPicPr>
                      <p:cNvPr id="0" name=""/>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51" name="Fix/0/0,6/25,39/3,8"/>
          <p:cNvSpPr>
            <a:spLocks noChangeArrowheads="1"/>
          </p:cNvSpPr>
          <p:nvPr userDrawn="1">
            <p:custDataLst>
              <p:tags r:id="rId27"/>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2052" name="Fix/20,99/0,6/3,8/3,8"/>
          <p:cNvPicPr>
            <a:picLocks noChangeAspect="1" noChangeArrowheads="1"/>
          </p:cNvPicPr>
          <p:nvPr userDrawn="1">
            <p:custDataLst>
              <p:tags r:id="rId28"/>
            </p:custDataLst>
          </p:nvPr>
        </p:nvPicPr>
        <p:blipFill>
          <a:blip r:embed="rId37"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3" name="TitelPlaz"/>
          <p:cNvSpPr>
            <a:spLocks noGrp="1"/>
          </p:cNvSpPr>
          <p:nvPr>
            <p:ph type="title"/>
            <p:custDataLst>
              <p:tags r:id="rId29"/>
            </p:custDataLst>
          </p:nvPr>
        </p:nvSpPr>
        <p:spPr bwMode="auto">
          <a:xfrm>
            <a:off x="215900" y="641350"/>
            <a:ext cx="7127875" cy="85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b" anchorCtr="0" compatLnSpc="1">
            <a:prstTxWarp prst="textNoShape">
              <a:avLst/>
            </a:prstTxWarp>
          </a:bodyPr>
          <a:lstStyle/>
          <a:p>
            <a:pPr lvl="0"/>
            <a:r>
              <a:rPr lang="de-DE" altLang="zh-CN" smtClean="0"/>
              <a:t>Titelmasterformat durch Klicken bearbeiten</a:t>
            </a:r>
          </a:p>
        </p:txBody>
      </p:sp>
      <p:sp>
        <p:nvSpPr>
          <p:cNvPr id="2054" name="TextPlaz"/>
          <p:cNvSpPr>
            <a:spLocks noGrp="1"/>
          </p:cNvSpPr>
          <p:nvPr>
            <p:ph type="body" idx="1"/>
            <p:custDataLst>
              <p:tags r:id="rId30"/>
            </p:custDataLst>
          </p:nvPr>
        </p:nvSpPr>
        <p:spPr bwMode="auto">
          <a:xfrm>
            <a:off x="215900" y="1944688"/>
            <a:ext cx="8712200" cy="460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de-DE" altLang="zh-CN" smtClean="0"/>
              <a:t>Textmasterformat bearbeiten</a:t>
            </a:r>
          </a:p>
          <a:p>
            <a:pPr lvl="1"/>
            <a:r>
              <a:rPr lang="de-DE" altLang="zh-CN" smtClean="0"/>
              <a:t>Zweite Ebene</a:t>
            </a:r>
          </a:p>
          <a:p>
            <a:pPr lvl="2"/>
            <a:r>
              <a:rPr lang="de-DE" altLang="zh-CN" smtClean="0"/>
              <a:t>Dritte Ebene</a:t>
            </a:r>
          </a:p>
          <a:p>
            <a:pPr lvl="3"/>
            <a:r>
              <a:rPr lang="de-DE" altLang="zh-CN" smtClean="0"/>
              <a:t>Vierte Ebene</a:t>
            </a:r>
          </a:p>
          <a:p>
            <a:pPr lvl="4"/>
            <a:r>
              <a:rPr lang="de-DE" altLang="zh-CN" smtClean="0"/>
              <a:t>Fünfte Ebene</a:t>
            </a:r>
          </a:p>
        </p:txBody>
      </p:sp>
      <p:sp>
        <p:nvSpPr>
          <p:cNvPr id="6" name="SeitePlaz"/>
          <p:cNvSpPr>
            <a:spLocks noGrp="1"/>
          </p:cNvSpPr>
          <p:nvPr>
            <p:ph type="sldNum" sz="quarter" idx="4"/>
            <p:custDataLst>
              <p:tags r:id="rId31"/>
            </p:custDataLst>
          </p:nvPr>
        </p:nvSpPr>
        <p:spPr>
          <a:xfrm>
            <a:off x="8207375" y="6645275"/>
            <a:ext cx="720725" cy="150813"/>
          </a:xfrm>
          <a:prstGeom prst="rect">
            <a:avLst/>
          </a:prstGeom>
        </p:spPr>
        <p:txBody>
          <a:bodyPr vert="horz" wrap="square" lIns="0" tIns="0" rIns="0" bIns="0" numCol="1" anchor="b" anchorCtr="0" compatLnSpc="1">
            <a:prstTxWarp prst="textNoShape">
              <a:avLst/>
            </a:prstTxWarp>
          </a:bodyPr>
          <a:lstStyle>
            <a:lvl1pPr algn="r" eaLnBrk="1" hangingPunct="1">
              <a:lnSpc>
                <a:spcPct val="110000"/>
              </a:lnSpc>
              <a:defRPr sz="800">
                <a:solidFill>
                  <a:srgbClr val="898989"/>
                </a:solidFill>
              </a:defRPr>
            </a:lvl1pPr>
          </a:lstStyle>
          <a:p>
            <a:pPr fontAlgn="base">
              <a:spcBef>
                <a:spcPct val="0"/>
              </a:spcBef>
              <a:spcAft>
                <a:spcPct val="0"/>
              </a:spcAft>
              <a:defRPr/>
            </a:pPr>
            <a:fld id="{64D39810-7E4B-4D83-8A25-C38B58063423}" type="slidenum">
              <a:rPr lang="de-DE" altLang="zh-CN"/>
              <a:pPr fontAlgn="base">
                <a:spcBef>
                  <a:spcPct val="0"/>
                </a:spcBef>
                <a:spcAft>
                  <a:spcPct val="0"/>
                </a:spcAft>
                <a:defRPr/>
              </a:pPr>
              <a:t>‹#›</a:t>
            </a:fld>
            <a:endParaRPr lang="de-DE" altLang="zh-CN"/>
          </a:p>
        </p:txBody>
      </p:sp>
      <p:sp>
        <p:nvSpPr>
          <p:cNvPr id="5" name="FussPlaz"/>
          <p:cNvSpPr>
            <a:spLocks noGrp="1"/>
          </p:cNvSpPr>
          <p:nvPr>
            <p:ph type="ftr" sz="quarter" idx="3"/>
            <p:custDataLst>
              <p:tags r:id="rId32"/>
            </p:custDataLst>
          </p:nvPr>
        </p:nvSpPr>
        <p:spPr>
          <a:xfrm>
            <a:off x="936625" y="6699250"/>
            <a:ext cx="7270750" cy="96838"/>
          </a:xfrm>
          <a:prstGeom prst="rect">
            <a:avLst/>
          </a:prstGeom>
        </p:spPr>
        <p:txBody>
          <a:bodyPr vert="horz" wrap="square" lIns="0" tIns="0" rIns="0" bIns="0" numCol="1" anchor="b" anchorCtr="0" compatLnSpc="1">
            <a:prstTxWarp prst="textNoShape">
              <a:avLst/>
            </a:prstTxWarp>
          </a:bodyPr>
          <a:lstStyle>
            <a:lvl1pPr algn="ctr" eaLnBrk="1" hangingPunct="1">
              <a:lnSpc>
                <a:spcPct val="110000"/>
              </a:lnSpc>
              <a:defRPr sz="1200">
                <a:solidFill>
                  <a:srgbClr val="898989"/>
                </a:solidFill>
              </a:defRPr>
            </a:lvl1pPr>
          </a:lstStyle>
          <a:p>
            <a:pPr fontAlgn="base">
              <a:spcBef>
                <a:spcPct val="0"/>
              </a:spcBef>
              <a:spcAft>
                <a:spcPct val="0"/>
              </a:spcAft>
              <a:defRPr/>
            </a:pPr>
            <a:endParaRPr lang="de-DE" altLang="zh-CN"/>
          </a:p>
        </p:txBody>
      </p:sp>
      <p:sp>
        <p:nvSpPr>
          <p:cNvPr id="4" name="DatumPlaz"/>
          <p:cNvSpPr>
            <a:spLocks noGrp="1"/>
          </p:cNvSpPr>
          <p:nvPr>
            <p:ph type="dt" sz="half" idx="2"/>
            <p:custDataLst>
              <p:tags r:id="rId33"/>
            </p:custDataLst>
          </p:nvPr>
        </p:nvSpPr>
        <p:spPr>
          <a:xfrm>
            <a:off x="215900" y="6645275"/>
            <a:ext cx="720725" cy="150813"/>
          </a:xfrm>
          <a:prstGeom prst="rect">
            <a:avLst/>
          </a:prstGeom>
        </p:spPr>
        <p:txBody>
          <a:bodyPr vert="horz" lIns="0" tIns="0" rIns="0" bIns="0" rtlCol="0" anchor="b"/>
          <a:lstStyle>
            <a:lvl1pPr algn="l" eaLnBrk="1" fontAlgn="auto" hangingPunct="1">
              <a:lnSpc>
                <a:spcPct val="110000"/>
              </a:lnSpc>
              <a:spcBef>
                <a:spcPts val="0"/>
              </a:spcBef>
              <a:spcAft>
                <a:spcPts val="0"/>
              </a:spcAft>
              <a:defRPr sz="800" b="0" i="0">
                <a:solidFill>
                  <a:schemeClr val="tx1">
                    <a:tint val="75000"/>
                  </a:schemeClr>
                </a:solidFill>
                <a:latin typeface="Arial"/>
                <a:cs typeface="Arial"/>
              </a:defRPr>
            </a:lvl1pPr>
          </a:lstStyle>
          <a:p>
            <a:pPr>
              <a:defRPr/>
            </a:pPr>
            <a:r>
              <a:rPr lang="de-DE">
                <a:solidFill>
                  <a:srgbClr val="000000">
                    <a:tint val="75000"/>
                  </a:srgbClr>
                </a:solidFill>
              </a:rPr>
              <a:t>13.12.2012</a:t>
            </a:r>
            <a:endParaRPr lang="de-DE" dirty="0">
              <a:solidFill>
                <a:srgbClr val="000000">
                  <a:tint val="75000"/>
                </a:srgbClr>
              </a:solidFill>
            </a:endParaRPr>
          </a:p>
        </p:txBody>
      </p:sp>
      <p:sp>
        <p:nvSpPr>
          <p:cNvPr id="13" name="DokuPlaz"/>
          <p:cNvSpPr txBox="1">
            <a:spLocks/>
          </p:cNvSpPr>
          <p:nvPr userDrawn="1">
            <p:custDataLst>
              <p:tags r:id="rId34"/>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205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spTree>
    <p:extLst>
      <p:ext uri="{BB962C8B-B14F-4D97-AF65-F5344CB8AC3E}">
        <p14:creationId xmlns:p14="http://schemas.microsoft.com/office/powerpoint/2010/main" val="2732938607"/>
      </p:ext>
    </p:extLst>
  </p:cSld>
  <p:clrMap bg1="lt1" tx1="dk1" bg2="lt2" tx2="dk2" accent1="accent1" accent2="accent2" accent3="accent3" accent4="accent4" accent5="accent5" accent6="accent6" hlink="hlink" folHlink="folHlink"/>
  <p:sldLayoutIdLst>
    <p:sldLayoutId id="2147483943" r:id="rId1"/>
    <p:sldLayoutId id="2147483944" r:id="rId2"/>
    <p:sldLayoutId id="2147483945" r:id="rId3"/>
    <p:sldLayoutId id="2147483946" r:id="rId4"/>
    <p:sldLayoutId id="2147483947" r:id="rId5"/>
    <p:sldLayoutId id="2147483948" r:id="rId6"/>
    <p:sldLayoutId id="2147483949" r:id="rId7"/>
    <p:sldLayoutId id="2147483950" r:id="rId8"/>
    <p:sldLayoutId id="2147483951" r:id="rId9"/>
    <p:sldLayoutId id="2147483952" r:id="rId10"/>
    <p:sldLayoutId id="2147483953" r:id="rId11"/>
    <p:sldLayoutId id="2147483954" r:id="rId12"/>
    <p:sldLayoutId id="2147483955" r:id="rId13"/>
    <p:sldLayoutId id="2147483956" r:id="rId14"/>
    <p:sldLayoutId id="2147483957" r:id="rId15"/>
    <p:sldLayoutId id="2147483958" r:id="rId16"/>
    <p:sldLayoutId id="2147483959" r:id="rId17"/>
    <p:sldLayoutId id="2147483960" r:id="rId18"/>
    <p:sldLayoutId id="2147483961" r:id="rId19"/>
    <p:sldLayoutId id="2147483962" r:id="rId20"/>
    <p:sldLayoutId id="2147483963" r:id="rId21"/>
    <p:sldLayoutId id="2147483964" r:id="rId22"/>
    <p:sldLayoutId id="2147483965" r:id="rId23"/>
  </p:sldLayoutIdLst>
  <p:hf hdr="0" ftr="0" dt="0"/>
  <p:txStyles>
    <p:titleStyle>
      <a:lvl1pPr algn="l" rtl="0" eaLnBrk="0" fontAlgn="base" hangingPunct="0">
        <a:lnSpc>
          <a:spcPct val="95000"/>
        </a:lnSpc>
        <a:spcBef>
          <a:spcPct val="0"/>
        </a:spcBef>
        <a:spcAft>
          <a:spcPct val="0"/>
        </a:spcAft>
        <a:defRPr sz="2800" b="1" kern="1200">
          <a:solidFill>
            <a:srgbClr val="000000"/>
          </a:solidFill>
          <a:latin typeface="Arial"/>
          <a:ea typeface="+mj-ea"/>
          <a:cs typeface="Arial"/>
        </a:defRPr>
      </a:lvl1pPr>
      <a:lvl2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2pPr>
      <a:lvl3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3pPr>
      <a:lvl4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4pPr>
      <a:lvl5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5pPr>
      <a:lvl6pPr marL="4572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6pPr>
      <a:lvl7pPr marL="9144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7pPr>
      <a:lvl8pPr marL="13716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8pPr>
      <a:lvl9pPr marL="18288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9pPr>
    </p:titleStyle>
    <p:bodyStyle>
      <a:lvl1pPr marL="269875" indent="-269875" algn="l" rtl="0" eaLnBrk="0" fontAlgn="base" hangingPunct="0">
        <a:lnSpc>
          <a:spcPct val="110000"/>
        </a:lnSpc>
        <a:spcBef>
          <a:spcPts val="1800"/>
        </a:spcBef>
        <a:spcAft>
          <a:spcPct val="0"/>
        </a:spcAft>
        <a:buClr>
          <a:schemeClr val="accent1"/>
        </a:buClr>
        <a:buSzPct val="100000"/>
        <a:buFont typeface="Wingdings" panose="05000000000000000000" pitchFamily="2" charset="2"/>
        <a:buChar char="n"/>
        <a:defRPr kern="1200">
          <a:solidFill>
            <a:schemeClr val="tx1"/>
          </a:solidFill>
          <a:latin typeface="Arial"/>
          <a:ea typeface="+mn-ea"/>
          <a:cs typeface="Arial"/>
        </a:defRPr>
      </a:lvl1pPr>
      <a:lvl2pPr marL="539750" indent="-269875" algn="l" rtl="0" eaLnBrk="0" fontAlgn="base" hangingPunct="0">
        <a:lnSpc>
          <a:spcPct val="110000"/>
        </a:lnSpc>
        <a:spcBef>
          <a:spcPts val="600"/>
        </a:spcBef>
        <a:spcAft>
          <a:spcPct val="0"/>
        </a:spcAft>
        <a:buClr>
          <a:schemeClr val="accent1"/>
        </a:buClr>
        <a:buSzPct val="85000"/>
        <a:buFont typeface="Wingdings 3" panose="05040102010807070707" pitchFamily="18" charset="2"/>
        <a:buChar char="u"/>
        <a:defRPr kern="1200">
          <a:solidFill>
            <a:schemeClr val="tx1"/>
          </a:solidFill>
          <a:latin typeface="Arial"/>
          <a:ea typeface="+mn-ea"/>
          <a:cs typeface="Arial"/>
        </a:defRPr>
      </a:lvl2pPr>
      <a:lvl3pPr marL="803275" indent="-263525" algn="l" rtl="0" eaLnBrk="0" fontAlgn="base" hangingPunct="0">
        <a:lnSpc>
          <a:spcPct val="110000"/>
        </a:lnSpc>
        <a:spcBef>
          <a:spcPts val="200"/>
        </a:spcBef>
        <a:spcAft>
          <a:spcPct val="0"/>
        </a:spcAft>
        <a:buClr>
          <a:schemeClr val="accent1"/>
        </a:buClr>
        <a:buFont typeface="Wingdings" panose="05000000000000000000" pitchFamily="2" charset="2"/>
        <a:buChar char="l"/>
        <a:defRPr kern="1200">
          <a:solidFill>
            <a:schemeClr val="tx1"/>
          </a:solidFill>
          <a:latin typeface="Arial"/>
          <a:ea typeface="+mn-ea"/>
          <a:cs typeface="Arial"/>
        </a:defRPr>
      </a:lvl3pPr>
      <a:lvl4pPr marL="984250" indent="-180975"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4pPr>
      <a:lvl5pPr marL="1163638" indent="-179388"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aphicFrame>
        <p:nvGraphicFramePr>
          <p:cNvPr id="2050" name="Objekt 13" hidden="1"/>
          <p:cNvGraphicFramePr>
            <a:graphicFrameLocks noChangeAspect="1"/>
          </p:cNvGraphicFramePr>
          <p:nvPr userDrawn="1">
            <p:custDataLst>
              <p:tags r:id="rId26"/>
            </p:custDataLst>
          </p:nvPr>
        </p:nvGraphicFramePr>
        <p:xfrm>
          <a:off x="0" y="0"/>
          <a:ext cx="158750" cy="158750"/>
        </p:xfrm>
        <a:graphic>
          <a:graphicData uri="http://schemas.openxmlformats.org/presentationml/2006/ole">
            <mc:AlternateContent xmlns:mc="http://schemas.openxmlformats.org/markup-compatibility/2006">
              <mc:Choice xmlns:v="urn:schemas-microsoft-com:vml" Requires="v">
                <p:oleObj spid="_x0000_s229390" name="think-cell Folie" r:id="rId35" imgW="360" imgH="360" progId="TCLayout.ActiveDocument.1">
                  <p:embed/>
                </p:oleObj>
              </mc:Choice>
              <mc:Fallback>
                <p:oleObj name="think-cell Folie" r:id="rId35" imgW="360" imgH="360" progId="TCLayout.ActiveDocument.1">
                  <p:embed/>
                  <p:pic>
                    <p:nvPicPr>
                      <p:cNvPr id="0" name=""/>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0" y="0"/>
                        <a:ext cx="158750"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51" name="Fix/0/0,6/25,39/3,8"/>
          <p:cNvSpPr>
            <a:spLocks noChangeArrowheads="1"/>
          </p:cNvSpPr>
          <p:nvPr userDrawn="1">
            <p:custDataLst>
              <p:tags r:id="rId27"/>
            </p:custDataLst>
          </p:nvPr>
        </p:nvSpPr>
        <p:spPr bwMode="auto">
          <a:xfrm>
            <a:off x="0" y="215900"/>
            <a:ext cx="9140825" cy="1366838"/>
          </a:xfrm>
          <a:prstGeom prst="rect">
            <a:avLst/>
          </a:prstGeom>
          <a:solidFill>
            <a:srgbClr val="9BD4E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defRPr/>
            </a:pPr>
            <a:endParaRPr lang="de-DE" altLang="zh-CN" smtClean="0">
              <a:solidFill>
                <a:srgbClr val="000000"/>
              </a:solidFill>
              <a:sym typeface="Arial" panose="020B0604020202020204" pitchFamily="34" charset="0"/>
            </a:endParaRPr>
          </a:p>
        </p:txBody>
      </p:sp>
      <p:pic>
        <p:nvPicPr>
          <p:cNvPr id="2052" name="Fix/20,99/0,6/3,8/3,8"/>
          <p:cNvPicPr>
            <a:picLocks noChangeAspect="1" noChangeArrowheads="1"/>
          </p:cNvPicPr>
          <p:nvPr userDrawn="1">
            <p:custDataLst>
              <p:tags r:id="rId28"/>
            </p:custDataLst>
          </p:nvPr>
        </p:nvPicPr>
        <p:blipFill>
          <a:blip r:embed="rId37" cstate="print">
            <a:extLst>
              <a:ext uri="{28A0092B-C50C-407E-A947-70E740481C1C}">
                <a14:useLocalDpi xmlns:a14="http://schemas.microsoft.com/office/drawing/2010/main" val="0"/>
              </a:ext>
            </a:extLst>
          </a:blip>
          <a:srcRect/>
          <a:stretch>
            <a:fillRect/>
          </a:stretch>
        </p:blipFill>
        <p:spPr bwMode="auto">
          <a:xfrm>
            <a:off x="7556500" y="217488"/>
            <a:ext cx="1366838" cy="136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3" name="TitelPlaz"/>
          <p:cNvSpPr>
            <a:spLocks noGrp="1"/>
          </p:cNvSpPr>
          <p:nvPr>
            <p:ph type="title"/>
            <p:custDataLst>
              <p:tags r:id="rId29"/>
            </p:custDataLst>
          </p:nvPr>
        </p:nvSpPr>
        <p:spPr bwMode="auto">
          <a:xfrm>
            <a:off x="215900" y="641350"/>
            <a:ext cx="7127875" cy="85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b" anchorCtr="0" compatLnSpc="1">
            <a:prstTxWarp prst="textNoShape">
              <a:avLst/>
            </a:prstTxWarp>
          </a:bodyPr>
          <a:lstStyle/>
          <a:p>
            <a:pPr lvl="0"/>
            <a:r>
              <a:rPr lang="de-DE" altLang="zh-CN" smtClean="0"/>
              <a:t>Titelmasterformat durch Klicken bearbeiten</a:t>
            </a:r>
          </a:p>
        </p:txBody>
      </p:sp>
      <p:sp>
        <p:nvSpPr>
          <p:cNvPr id="2054" name="TextPlaz"/>
          <p:cNvSpPr>
            <a:spLocks noGrp="1"/>
          </p:cNvSpPr>
          <p:nvPr>
            <p:ph type="body" idx="1"/>
            <p:custDataLst>
              <p:tags r:id="rId30"/>
            </p:custDataLst>
          </p:nvPr>
        </p:nvSpPr>
        <p:spPr bwMode="auto">
          <a:xfrm>
            <a:off x="215900" y="1944688"/>
            <a:ext cx="8712200" cy="460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de-DE" altLang="zh-CN" smtClean="0"/>
              <a:t>Textmasterformat bearbeiten</a:t>
            </a:r>
          </a:p>
          <a:p>
            <a:pPr lvl="1"/>
            <a:r>
              <a:rPr lang="de-DE" altLang="zh-CN" smtClean="0"/>
              <a:t>Zweite Ebene</a:t>
            </a:r>
          </a:p>
          <a:p>
            <a:pPr lvl="2"/>
            <a:r>
              <a:rPr lang="de-DE" altLang="zh-CN" smtClean="0"/>
              <a:t>Dritte Ebene</a:t>
            </a:r>
          </a:p>
          <a:p>
            <a:pPr lvl="3"/>
            <a:r>
              <a:rPr lang="de-DE" altLang="zh-CN" smtClean="0"/>
              <a:t>Vierte Ebene</a:t>
            </a:r>
          </a:p>
          <a:p>
            <a:pPr lvl="4"/>
            <a:r>
              <a:rPr lang="de-DE" altLang="zh-CN" smtClean="0"/>
              <a:t>Fünfte Ebene</a:t>
            </a:r>
          </a:p>
        </p:txBody>
      </p:sp>
      <p:sp>
        <p:nvSpPr>
          <p:cNvPr id="6" name="SeitePlaz"/>
          <p:cNvSpPr>
            <a:spLocks noGrp="1"/>
          </p:cNvSpPr>
          <p:nvPr>
            <p:ph type="sldNum" sz="quarter" idx="4"/>
            <p:custDataLst>
              <p:tags r:id="rId31"/>
            </p:custDataLst>
          </p:nvPr>
        </p:nvSpPr>
        <p:spPr>
          <a:xfrm>
            <a:off x="8207375" y="6645275"/>
            <a:ext cx="720725" cy="150813"/>
          </a:xfrm>
          <a:prstGeom prst="rect">
            <a:avLst/>
          </a:prstGeom>
        </p:spPr>
        <p:txBody>
          <a:bodyPr vert="horz" wrap="square" lIns="0" tIns="0" rIns="0" bIns="0" numCol="1" anchor="b" anchorCtr="0" compatLnSpc="1">
            <a:prstTxWarp prst="textNoShape">
              <a:avLst/>
            </a:prstTxWarp>
          </a:bodyPr>
          <a:lstStyle>
            <a:lvl1pPr algn="r" eaLnBrk="1" hangingPunct="1">
              <a:lnSpc>
                <a:spcPct val="110000"/>
              </a:lnSpc>
              <a:defRPr sz="800">
                <a:solidFill>
                  <a:srgbClr val="898989"/>
                </a:solidFill>
              </a:defRPr>
            </a:lvl1pPr>
          </a:lstStyle>
          <a:p>
            <a:pPr fontAlgn="base">
              <a:spcBef>
                <a:spcPct val="0"/>
              </a:spcBef>
              <a:spcAft>
                <a:spcPct val="0"/>
              </a:spcAft>
              <a:defRPr/>
            </a:pPr>
            <a:fld id="{64D39810-7E4B-4D83-8A25-C38B58063423}" type="slidenum">
              <a:rPr lang="de-DE" altLang="zh-CN"/>
              <a:pPr fontAlgn="base">
                <a:spcBef>
                  <a:spcPct val="0"/>
                </a:spcBef>
                <a:spcAft>
                  <a:spcPct val="0"/>
                </a:spcAft>
                <a:defRPr/>
              </a:pPr>
              <a:t>‹#›</a:t>
            </a:fld>
            <a:endParaRPr lang="de-DE" altLang="zh-CN"/>
          </a:p>
        </p:txBody>
      </p:sp>
      <p:sp>
        <p:nvSpPr>
          <p:cNvPr id="5" name="FussPlaz"/>
          <p:cNvSpPr>
            <a:spLocks noGrp="1"/>
          </p:cNvSpPr>
          <p:nvPr>
            <p:ph type="ftr" sz="quarter" idx="3"/>
            <p:custDataLst>
              <p:tags r:id="rId32"/>
            </p:custDataLst>
          </p:nvPr>
        </p:nvSpPr>
        <p:spPr>
          <a:xfrm>
            <a:off x="936625" y="6699250"/>
            <a:ext cx="7270750" cy="96838"/>
          </a:xfrm>
          <a:prstGeom prst="rect">
            <a:avLst/>
          </a:prstGeom>
        </p:spPr>
        <p:txBody>
          <a:bodyPr vert="horz" wrap="square" lIns="0" tIns="0" rIns="0" bIns="0" numCol="1" anchor="b" anchorCtr="0" compatLnSpc="1">
            <a:prstTxWarp prst="textNoShape">
              <a:avLst/>
            </a:prstTxWarp>
          </a:bodyPr>
          <a:lstStyle>
            <a:lvl1pPr algn="ctr" eaLnBrk="1" hangingPunct="1">
              <a:lnSpc>
                <a:spcPct val="110000"/>
              </a:lnSpc>
              <a:defRPr sz="1200">
                <a:solidFill>
                  <a:srgbClr val="898989"/>
                </a:solidFill>
              </a:defRPr>
            </a:lvl1pPr>
          </a:lstStyle>
          <a:p>
            <a:pPr fontAlgn="base">
              <a:spcBef>
                <a:spcPct val="0"/>
              </a:spcBef>
              <a:spcAft>
                <a:spcPct val="0"/>
              </a:spcAft>
              <a:defRPr/>
            </a:pPr>
            <a:endParaRPr lang="de-DE" altLang="zh-CN"/>
          </a:p>
        </p:txBody>
      </p:sp>
      <p:sp>
        <p:nvSpPr>
          <p:cNvPr id="4" name="DatumPlaz"/>
          <p:cNvSpPr>
            <a:spLocks noGrp="1"/>
          </p:cNvSpPr>
          <p:nvPr>
            <p:ph type="dt" sz="half" idx="2"/>
            <p:custDataLst>
              <p:tags r:id="rId33"/>
            </p:custDataLst>
          </p:nvPr>
        </p:nvSpPr>
        <p:spPr>
          <a:xfrm>
            <a:off x="215900" y="6645275"/>
            <a:ext cx="720725" cy="150813"/>
          </a:xfrm>
          <a:prstGeom prst="rect">
            <a:avLst/>
          </a:prstGeom>
        </p:spPr>
        <p:txBody>
          <a:bodyPr vert="horz" lIns="0" tIns="0" rIns="0" bIns="0" rtlCol="0" anchor="b"/>
          <a:lstStyle>
            <a:lvl1pPr algn="l" eaLnBrk="1" fontAlgn="auto" hangingPunct="1">
              <a:lnSpc>
                <a:spcPct val="110000"/>
              </a:lnSpc>
              <a:spcBef>
                <a:spcPts val="0"/>
              </a:spcBef>
              <a:spcAft>
                <a:spcPts val="0"/>
              </a:spcAft>
              <a:defRPr sz="800" b="0" i="0">
                <a:solidFill>
                  <a:schemeClr val="tx1">
                    <a:tint val="75000"/>
                  </a:schemeClr>
                </a:solidFill>
                <a:latin typeface="Arial"/>
                <a:cs typeface="Arial"/>
              </a:defRPr>
            </a:lvl1pPr>
          </a:lstStyle>
          <a:p>
            <a:pPr>
              <a:defRPr/>
            </a:pPr>
            <a:r>
              <a:rPr lang="de-DE">
                <a:solidFill>
                  <a:srgbClr val="000000">
                    <a:tint val="75000"/>
                  </a:srgbClr>
                </a:solidFill>
              </a:rPr>
              <a:t>13.12.2012</a:t>
            </a:r>
            <a:endParaRPr lang="de-DE" dirty="0">
              <a:solidFill>
                <a:srgbClr val="000000">
                  <a:tint val="75000"/>
                </a:srgbClr>
              </a:solidFill>
            </a:endParaRPr>
          </a:p>
        </p:txBody>
      </p:sp>
      <p:sp>
        <p:nvSpPr>
          <p:cNvPr id="13" name="DokuPlaz"/>
          <p:cNvSpPr txBox="1">
            <a:spLocks/>
          </p:cNvSpPr>
          <p:nvPr userDrawn="1">
            <p:custDataLst>
              <p:tags r:id="rId34"/>
            </p:custDataLst>
          </p:nvPr>
        </p:nvSpPr>
        <p:spPr>
          <a:xfrm>
            <a:off x="936625" y="6764338"/>
            <a:ext cx="7270750" cy="96837"/>
          </a:xfrm>
          <a:prstGeom prst="rect">
            <a:avLst/>
          </a:prstGeom>
        </p:spPr>
        <p:txBody>
          <a:bodyPr lIns="0" tIns="0" rIns="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defRPr/>
            </a:pPr>
            <a:endParaRPr lang="de-DE" altLang="zh-CN" sz="600" smtClean="0">
              <a:solidFill>
                <a:srgbClr val="898989"/>
              </a:solidFill>
            </a:endParaRPr>
          </a:p>
        </p:txBody>
      </p:sp>
      <p:sp>
        <p:nvSpPr>
          <p:cNvPr id="2059" name="Textfeld 10"/>
          <p:cNvSpPr txBox="1">
            <a:spLocks noChangeArrowheads="1"/>
          </p:cNvSpPr>
          <p:nvPr userDrawn="1"/>
        </p:nvSpPr>
        <p:spPr bwMode="auto">
          <a:xfrm>
            <a:off x="7712075" y="360363"/>
            <a:ext cx="762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lnSpc>
                <a:spcPct val="110000"/>
              </a:lnSpc>
              <a:spcBef>
                <a:spcPct val="0"/>
              </a:spcBef>
              <a:spcAft>
                <a:spcPct val="0"/>
              </a:spcAft>
              <a:defRPr/>
            </a:pPr>
            <a:r>
              <a:rPr lang="en-US" altLang="zh-CN" sz="1300" b="1" smtClean="0">
                <a:solidFill>
                  <a:srgbClr val="FFFFFF"/>
                </a:solidFill>
              </a:rPr>
              <a:t>150 years</a:t>
            </a:r>
          </a:p>
        </p:txBody>
      </p:sp>
    </p:spTree>
    <p:extLst>
      <p:ext uri="{BB962C8B-B14F-4D97-AF65-F5344CB8AC3E}">
        <p14:creationId xmlns:p14="http://schemas.microsoft.com/office/powerpoint/2010/main" val="946937522"/>
      </p:ext>
    </p:extLst>
  </p:cSld>
  <p:clrMap bg1="lt1" tx1="dk1" bg2="lt2" tx2="dk2" accent1="accent1" accent2="accent2" accent3="accent3" accent4="accent4" accent5="accent5" accent6="accent6" hlink="hlink" folHlink="folHlink"/>
  <p:sldLayoutIdLst>
    <p:sldLayoutId id="2147483967" r:id="rId1"/>
    <p:sldLayoutId id="2147483968" r:id="rId2"/>
    <p:sldLayoutId id="2147483969" r:id="rId3"/>
    <p:sldLayoutId id="2147483970" r:id="rId4"/>
    <p:sldLayoutId id="2147483971" r:id="rId5"/>
    <p:sldLayoutId id="2147483972" r:id="rId6"/>
    <p:sldLayoutId id="2147483973" r:id="rId7"/>
    <p:sldLayoutId id="2147483974" r:id="rId8"/>
    <p:sldLayoutId id="2147483975" r:id="rId9"/>
    <p:sldLayoutId id="2147483976" r:id="rId10"/>
    <p:sldLayoutId id="2147483977" r:id="rId11"/>
    <p:sldLayoutId id="2147483978" r:id="rId12"/>
    <p:sldLayoutId id="2147483979" r:id="rId13"/>
    <p:sldLayoutId id="2147483980" r:id="rId14"/>
    <p:sldLayoutId id="2147483981" r:id="rId15"/>
    <p:sldLayoutId id="2147483982" r:id="rId16"/>
    <p:sldLayoutId id="2147483983" r:id="rId17"/>
    <p:sldLayoutId id="2147483984" r:id="rId18"/>
    <p:sldLayoutId id="2147483985" r:id="rId19"/>
    <p:sldLayoutId id="2147483986" r:id="rId20"/>
    <p:sldLayoutId id="2147483987" r:id="rId21"/>
    <p:sldLayoutId id="2147483988" r:id="rId22"/>
    <p:sldLayoutId id="2147483989" r:id="rId23"/>
  </p:sldLayoutIdLst>
  <p:hf hdr="0" ftr="0" dt="0"/>
  <p:txStyles>
    <p:titleStyle>
      <a:lvl1pPr algn="l" rtl="0" eaLnBrk="0" fontAlgn="base" hangingPunct="0">
        <a:lnSpc>
          <a:spcPct val="95000"/>
        </a:lnSpc>
        <a:spcBef>
          <a:spcPct val="0"/>
        </a:spcBef>
        <a:spcAft>
          <a:spcPct val="0"/>
        </a:spcAft>
        <a:defRPr sz="2800" b="1" kern="1200">
          <a:solidFill>
            <a:srgbClr val="000000"/>
          </a:solidFill>
          <a:latin typeface="Arial"/>
          <a:ea typeface="+mj-ea"/>
          <a:cs typeface="Arial"/>
        </a:defRPr>
      </a:lvl1pPr>
      <a:lvl2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2pPr>
      <a:lvl3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3pPr>
      <a:lvl4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4pPr>
      <a:lvl5pPr algn="l" rtl="0" eaLnBrk="0" fontAlgn="base" hangingPunct="0">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5pPr>
      <a:lvl6pPr marL="4572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6pPr>
      <a:lvl7pPr marL="9144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7pPr>
      <a:lvl8pPr marL="13716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8pPr>
      <a:lvl9pPr marL="1828800" algn="l" rtl="0" fontAlgn="base">
        <a:lnSpc>
          <a:spcPct val="95000"/>
        </a:lnSpc>
        <a:spcBef>
          <a:spcPct val="0"/>
        </a:spcBef>
        <a:spcAft>
          <a:spcPct val="0"/>
        </a:spcAft>
        <a:defRPr sz="2800" b="1">
          <a:solidFill>
            <a:srgbClr val="000000"/>
          </a:solidFill>
          <a:latin typeface="Arial" panose="020B0604020202020204" pitchFamily="34" charset="0"/>
          <a:cs typeface="Arial" panose="020B0604020202020204" pitchFamily="34" charset="0"/>
        </a:defRPr>
      </a:lvl9pPr>
    </p:titleStyle>
    <p:bodyStyle>
      <a:lvl1pPr marL="269875" indent="-269875" algn="l" rtl="0" eaLnBrk="0" fontAlgn="base" hangingPunct="0">
        <a:lnSpc>
          <a:spcPct val="110000"/>
        </a:lnSpc>
        <a:spcBef>
          <a:spcPts val="1800"/>
        </a:spcBef>
        <a:spcAft>
          <a:spcPct val="0"/>
        </a:spcAft>
        <a:buClr>
          <a:schemeClr val="accent1"/>
        </a:buClr>
        <a:buSzPct val="100000"/>
        <a:buFont typeface="Wingdings" panose="05000000000000000000" pitchFamily="2" charset="2"/>
        <a:buChar char="n"/>
        <a:defRPr kern="1200">
          <a:solidFill>
            <a:schemeClr val="tx1"/>
          </a:solidFill>
          <a:latin typeface="Arial"/>
          <a:ea typeface="+mn-ea"/>
          <a:cs typeface="Arial"/>
        </a:defRPr>
      </a:lvl1pPr>
      <a:lvl2pPr marL="539750" indent="-269875" algn="l" rtl="0" eaLnBrk="0" fontAlgn="base" hangingPunct="0">
        <a:lnSpc>
          <a:spcPct val="110000"/>
        </a:lnSpc>
        <a:spcBef>
          <a:spcPts val="600"/>
        </a:spcBef>
        <a:spcAft>
          <a:spcPct val="0"/>
        </a:spcAft>
        <a:buClr>
          <a:schemeClr val="accent1"/>
        </a:buClr>
        <a:buSzPct val="85000"/>
        <a:buFont typeface="Wingdings 3" panose="05040102010807070707" pitchFamily="18" charset="2"/>
        <a:buChar char="u"/>
        <a:defRPr kern="1200">
          <a:solidFill>
            <a:schemeClr val="tx1"/>
          </a:solidFill>
          <a:latin typeface="Arial"/>
          <a:ea typeface="+mn-ea"/>
          <a:cs typeface="Arial"/>
        </a:defRPr>
      </a:lvl2pPr>
      <a:lvl3pPr marL="803275" indent="-263525" algn="l" rtl="0" eaLnBrk="0" fontAlgn="base" hangingPunct="0">
        <a:lnSpc>
          <a:spcPct val="110000"/>
        </a:lnSpc>
        <a:spcBef>
          <a:spcPts val="200"/>
        </a:spcBef>
        <a:spcAft>
          <a:spcPct val="0"/>
        </a:spcAft>
        <a:buClr>
          <a:schemeClr val="accent1"/>
        </a:buClr>
        <a:buFont typeface="Wingdings" panose="05000000000000000000" pitchFamily="2" charset="2"/>
        <a:buChar char="l"/>
        <a:defRPr kern="1200">
          <a:solidFill>
            <a:schemeClr val="tx1"/>
          </a:solidFill>
          <a:latin typeface="Arial"/>
          <a:ea typeface="+mn-ea"/>
          <a:cs typeface="Arial"/>
        </a:defRPr>
      </a:lvl3pPr>
      <a:lvl4pPr marL="984250" indent="-180975"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4pPr>
      <a:lvl5pPr marL="1163638" indent="-179388" algn="l" rtl="0" eaLnBrk="0" fontAlgn="base" hangingPunct="0">
        <a:lnSpc>
          <a:spcPct val="110000"/>
        </a:lnSpc>
        <a:spcBef>
          <a:spcPct val="0"/>
        </a:spcBef>
        <a:spcAft>
          <a:spcPct val="0"/>
        </a:spcAft>
        <a:buClr>
          <a:schemeClr val="tx1"/>
        </a:buClr>
        <a:buChar char="–"/>
        <a:defRPr kern="1200">
          <a:solidFill>
            <a:schemeClr val="tx1"/>
          </a:solidFill>
          <a:latin typeface="Arial"/>
          <a:ea typeface="+mn-ea"/>
          <a:cs typeface="Arial"/>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03.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8.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99.xml"/></Relationships>
</file>

<file path=ppt/slides/_rels/slide4.xml.rels><?xml version="1.0" encoding="UTF-8" standalone="yes"?>
<Relationships xmlns="http://schemas.openxmlformats.org/package/2006/relationships"><Relationship Id="rId8" Type="http://schemas.openxmlformats.org/officeDocument/2006/relationships/image" Target="../media/image15.jpeg"/><Relationship Id="rId13" Type="http://schemas.openxmlformats.org/officeDocument/2006/relationships/image" Target="../media/image20.jpeg"/><Relationship Id="rId18" Type="http://schemas.openxmlformats.org/officeDocument/2006/relationships/image" Target="../media/image25.jpeg"/><Relationship Id="rId26" Type="http://schemas.openxmlformats.org/officeDocument/2006/relationships/image" Target="../media/image33.jpeg"/><Relationship Id="rId3" Type="http://schemas.openxmlformats.org/officeDocument/2006/relationships/image" Target="../media/image10.jpeg"/><Relationship Id="rId21" Type="http://schemas.openxmlformats.org/officeDocument/2006/relationships/image" Target="../media/image28.jpeg"/><Relationship Id="rId7" Type="http://schemas.openxmlformats.org/officeDocument/2006/relationships/image" Target="../media/image14.jpeg"/><Relationship Id="rId12" Type="http://schemas.openxmlformats.org/officeDocument/2006/relationships/image" Target="../media/image19.jpeg"/><Relationship Id="rId17" Type="http://schemas.openxmlformats.org/officeDocument/2006/relationships/image" Target="../media/image24.jpeg"/><Relationship Id="rId25" Type="http://schemas.openxmlformats.org/officeDocument/2006/relationships/image" Target="../media/image32.jpeg"/><Relationship Id="rId2" Type="http://schemas.openxmlformats.org/officeDocument/2006/relationships/image" Target="../media/image9.jpeg"/><Relationship Id="rId16" Type="http://schemas.openxmlformats.org/officeDocument/2006/relationships/image" Target="../media/image23.jpeg"/><Relationship Id="rId20" Type="http://schemas.openxmlformats.org/officeDocument/2006/relationships/image" Target="../media/image27.jpeg"/><Relationship Id="rId1" Type="http://schemas.openxmlformats.org/officeDocument/2006/relationships/slideLayout" Target="../slideLayouts/slideLayout99.xml"/><Relationship Id="rId6" Type="http://schemas.openxmlformats.org/officeDocument/2006/relationships/image" Target="../media/image13.jpeg"/><Relationship Id="rId11" Type="http://schemas.openxmlformats.org/officeDocument/2006/relationships/image" Target="../media/image18.jpeg"/><Relationship Id="rId24" Type="http://schemas.openxmlformats.org/officeDocument/2006/relationships/image" Target="../media/image31.jpeg"/><Relationship Id="rId5" Type="http://schemas.openxmlformats.org/officeDocument/2006/relationships/image" Target="../media/image12.jpeg"/><Relationship Id="rId15" Type="http://schemas.openxmlformats.org/officeDocument/2006/relationships/image" Target="../media/image22.jpeg"/><Relationship Id="rId23" Type="http://schemas.openxmlformats.org/officeDocument/2006/relationships/image" Target="../media/image30.jpeg"/><Relationship Id="rId28" Type="http://schemas.openxmlformats.org/officeDocument/2006/relationships/image" Target="../media/image35.jpeg"/><Relationship Id="rId10" Type="http://schemas.openxmlformats.org/officeDocument/2006/relationships/image" Target="../media/image17.jpeg"/><Relationship Id="rId19" Type="http://schemas.openxmlformats.org/officeDocument/2006/relationships/image" Target="../media/image26.jpeg"/><Relationship Id="rId4" Type="http://schemas.openxmlformats.org/officeDocument/2006/relationships/image" Target="../media/image11.jpeg"/><Relationship Id="rId9" Type="http://schemas.openxmlformats.org/officeDocument/2006/relationships/image" Target="../media/image16.jpeg"/><Relationship Id="rId14" Type="http://schemas.openxmlformats.org/officeDocument/2006/relationships/image" Target="../media/image21.jpeg"/><Relationship Id="rId22" Type="http://schemas.openxmlformats.org/officeDocument/2006/relationships/image" Target="../media/image29.jpeg"/><Relationship Id="rId27" Type="http://schemas.openxmlformats.org/officeDocument/2006/relationships/image" Target="../media/image34.jpeg"/></Relationships>
</file>

<file path=ppt/slides/_rels/slide5.xml.rels><?xml version="1.0" encoding="UTF-8" standalone="yes"?>
<Relationships xmlns="http://schemas.openxmlformats.org/package/2006/relationships"><Relationship Id="rId8" Type="http://schemas.openxmlformats.org/officeDocument/2006/relationships/image" Target="../media/image37.emf"/><Relationship Id="rId3" Type="http://schemas.openxmlformats.org/officeDocument/2006/relationships/oleObject" Target="../embeddings/oleObject471.bin"/><Relationship Id="rId7" Type="http://schemas.openxmlformats.org/officeDocument/2006/relationships/package" Target="../embeddings/Microsoft_Excel____2.xlsx"/><Relationship Id="rId2" Type="http://schemas.openxmlformats.org/officeDocument/2006/relationships/slideLayout" Target="../slideLayouts/slideLayout103.xml"/><Relationship Id="rId1" Type="http://schemas.openxmlformats.org/officeDocument/2006/relationships/vmlDrawing" Target="../drawings/vmlDrawing241.vml"/><Relationship Id="rId6" Type="http://schemas.openxmlformats.org/officeDocument/2006/relationships/oleObject" Target="../embeddings/oleObject472.bin"/><Relationship Id="rId5" Type="http://schemas.openxmlformats.org/officeDocument/2006/relationships/image" Target="../media/image36.emf"/><Relationship Id="rId4" Type="http://schemas.openxmlformats.org/officeDocument/2006/relationships/package" Target="../embeddings/Microsoft_Excel____1.xlsx"/><Relationship Id="rId9" Type="http://schemas.openxmlformats.org/officeDocument/2006/relationships/image" Target="../media/image38.jpeg"/></Relationships>
</file>

<file path=ppt/slides/_rels/slide6.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0.jpeg"/></Relationships>
</file>

<file path=ppt/slides/_rels/slide7.xml.rels><?xml version="1.0" encoding="UTF-8" standalone="yes"?>
<Relationships xmlns="http://schemas.openxmlformats.org/package/2006/relationships"><Relationship Id="rId8" Type="http://schemas.openxmlformats.org/officeDocument/2006/relationships/tags" Target="../tags/tag2367.xml"/><Relationship Id="rId13" Type="http://schemas.openxmlformats.org/officeDocument/2006/relationships/tags" Target="../tags/tag2372.xml"/><Relationship Id="rId3" Type="http://schemas.openxmlformats.org/officeDocument/2006/relationships/tags" Target="../tags/tag2362.xml"/><Relationship Id="rId7" Type="http://schemas.openxmlformats.org/officeDocument/2006/relationships/tags" Target="../tags/tag2366.xml"/><Relationship Id="rId12" Type="http://schemas.openxmlformats.org/officeDocument/2006/relationships/tags" Target="../tags/tag2371.xml"/><Relationship Id="rId2" Type="http://schemas.openxmlformats.org/officeDocument/2006/relationships/tags" Target="../tags/tag2361.xml"/><Relationship Id="rId16" Type="http://schemas.openxmlformats.org/officeDocument/2006/relationships/slide" Target="slide3.xml"/><Relationship Id="rId1" Type="http://schemas.openxmlformats.org/officeDocument/2006/relationships/tags" Target="../tags/tag2360.xml"/><Relationship Id="rId6" Type="http://schemas.openxmlformats.org/officeDocument/2006/relationships/tags" Target="../tags/tag2365.xml"/><Relationship Id="rId11" Type="http://schemas.openxmlformats.org/officeDocument/2006/relationships/tags" Target="../tags/tag2370.xml"/><Relationship Id="rId5" Type="http://schemas.openxmlformats.org/officeDocument/2006/relationships/tags" Target="../tags/tag2364.xml"/><Relationship Id="rId15" Type="http://schemas.openxmlformats.org/officeDocument/2006/relationships/slide" Target="slide23.xml"/><Relationship Id="rId10" Type="http://schemas.openxmlformats.org/officeDocument/2006/relationships/tags" Target="../tags/tag2369.xml"/><Relationship Id="rId4" Type="http://schemas.openxmlformats.org/officeDocument/2006/relationships/tags" Target="../tags/tag2363.xml"/><Relationship Id="rId9" Type="http://schemas.openxmlformats.org/officeDocument/2006/relationships/tags" Target="../tags/tag2368.xml"/><Relationship Id="rId14"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09.xml"/></Relationships>
</file>

<file path=ppt/slides/_rels/slide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0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9.xml"/></Relationships>
</file>

<file path=ppt/slides/_rels/slide1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09.xml"/></Relationships>
</file>

<file path=ppt/slides/_rels/slide1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09.xml"/></Relationships>
</file>

<file path=ppt/slides/_rels/slide1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09.xml"/></Relationships>
</file>

<file path=ppt/slides/_rels/slide1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09.xml"/></Relationships>
</file>

<file path=ppt/slides/_rels/slide1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09.xml"/></Relationships>
</file>

<file path=ppt/slides/_rels/slide1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09.xml"/></Relationships>
</file>

<file path=ppt/slides/_rels/slide1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09.xml"/></Relationships>
</file>

<file path=ppt/slides/_rels/slide1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109.xml"/></Relationships>
</file>

<file path=ppt/slides/_rels/slide1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0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9.xml"/></Relationships>
</file>

<file path=ppt/slides/_rels/slide21.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109.xml"/><Relationship Id="rId4" Type="http://schemas.openxmlformats.org/officeDocument/2006/relationships/image" Target="../media/image55.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9.xml"/></Relationships>
</file>

<file path=ppt/slides/_rels/slide23.xml.rels><?xml version="1.0" encoding="UTF-8" standalone="yes"?>
<Relationships xmlns="http://schemas.openxmlformats.org/package/2006/relationships"><Relationship Id="rId3" Type="http://schemas.openxmlformats.org/officeDocument/2006/relationships/tags" Target="../tags/tag2375.xml"/><Relationship Id="rId7" Type="http://schemas.openxmlformats.org/officeDocument/2006/relationships/slideLayout" Target="../slideLayouts/slideLayout178.xml"/><Relationship Id="rId2" Type="http://schemas.openxmlformats.org/officeDocument/2006/relationships/tags" Target="../tags/tag2374.xml"/><Relationship Id="rId1" Type="http://schemas.openxmlformats.org/officeDocument/2006/relationships/tags" Target="../tags/tag2373.xml"/><Relationship Id="rId6" Type="http://schemas.openxmlformats.org/officeDocument/2006/relationships/tags" Target="../tags/tag2378.xml"/><Relationship Id="rId5" Type="http://schemas.openxmlformats.org/officeDocument/2006/relationships/tags" Target="../tags/tag2377.xml"/><Relationship Id="rId4" Type="http://schemas.openxmlformats.org/officeDocument/2006/relationships/tags" Target="../tags/tag237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24.xml"/></Relationships>
</file>

<file path=ppt/slides/_rels/slide2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4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7.xml"/></Relationships>
</file>

<file path=ppt/slides/_rels/slide27.xml.rels><?xml version="1.0" encoding="UTF-8" standalone="yes"?>
<Relationships xmlns="http://schemas.openxmlformats.org/package/2006/relationships"><Relationship Id="rId8" Type="http://schemas.openxmlformats.org/officeDocument/2006/relationships/tags" Target="../tags/tag2386.xml"/><Relationship Id="rId3" Type="http://schemas.openxmlformats.org/officeDocument/2006/relationships/tags" Target="../tags/tag2381.xml"/><Relationship Id="rId7" Type="http://schemas.openxmlformats.org/officeDocument/2006/relationships/tags" Target="../tags/tag2385.xml"/><Relationship Id="rId2" Type="http://schemas.openxmlformats.org/officeDocument/2006/relationships/tags" Target="../tags/tag2380.xml"/><Relationship Id="rId1" Type="http://schemas.openxmlformats.org/officeDocument/2006/relationships/tags" Target="../tags/tag2379.xml"/><Relationship Id="rId6" Type="http://schemas.openxmlformats.org/officeDocument/2006/relationships/tags" Target="../tags/tag2384.xml"/><Relationship Id="rId5" Type="http://schemas.openxmlformats.org/officeDocument/2006/relationships/tags" Target="../tags/tag2383.xml"/><Relationship Id="rId4" Type="http://schemas.openxmlformats.org/officeDocument/2006/relationships/tags" Target="../tags/tag2382.xml"/><Relationship Id="rId9" Type="http://schemas.openxmlformats.org/officeDocument/2006/relationships/slideLayout" Target="../slideLayouts/slideLayout270.xml"/></Relationships>
</file>

<file path=ppt/slides/_rels/slide28.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image" Target="../media/image57.jpeg"/><Relationship Id="rId1" Type="http://schemas.openxmlformats.org/officeDocument/2006/relationships/slideLayout" Target="../slideLayouts/slideLayout155.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306.xml"/><Relationship Id="rId7" Type="http://schemas.openxmlformats.org/officeDocument/2006/relationships/image" Target="../media/image60.png"/><Relationship Id="rId2" Type="http://schemas.openxmlformats.org/officeDocument/2006/relationships/tags" Target="../tags/tag2387.xml"/><Relationship Id="rId1" Type="http://schemas.openxmlformats.org/officeDocument/2006/relationships/vmlDrawing" Target="../drawings/vmlDrawing242.vml"/><Relationship Id="rId6" Type="http://schemas.openxmlformats.org/officeDocument/2006/relationships/image" Target="../media/image59.emf"/><Relationship Id="rId5" Type="http://schemas.openxmlformats.org/officeDocument/2006/relationships/oleObject" Target="../embeddings/oleObject473.bin"/><Relationship Id="rId4" Type="http://schemas.openxmlformats.org/officeDocument/2006/relationships/notesSlide" Target="../notesSlides/notesSlide3.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306.xml"/><Relationship Id="rId7" Type="http://schemas.openxmlformats.org/officeDocument/2006/relationships/image" Target="../media/image60.png"/><Relationship Id="rId2" Type="http://schemas.openxmlformats.org/officeDocument/2006/relationships/tags" Target="../tags/tag2388.xml"/><Relationship Id="rId1" Type="http://schemas.openxmlformats.org/officeDocument/2006/relationships/vmlDrawing" Target="../drawings/vmlDrawing243.vml"/><Relationship Id="rId6" Type="http://schemas.openxmlformats.org/officeDocument/2006/relationships/image" Target="../media/image59.emf"/><Relationship Id="rId5" Type="http://schemas.openxmlformats.org/officeDocument/2006/relationships/oleObject" Target="../embeddings/oleObject474.bin"/><Relationship Id="rId4" Type="http://schemas.openxmlformats.org/officeDocument/2006/relationships/notesSlide" Target="../notesSlides/notesSlide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2">
            <a:extLst>
              <a:ext uri="{28A0092B-C50C-407E-A947-70E740481C1C}">
                <a14:useLocalDpi xmlns:a14="http://schemas.microsoft.com/office/drawing/2010/main" val="0"/>
              </a:ext>
            </a:extLst>
          </a:blip>
          <a:srcRect t="24722"/>
          <a:stretch/>
        </p:blipFill>
        <p:spPr>
          <a:xfrm>
            <a:off x="0" y="838200"/>
            <a:ext cx="9144000" cy="5162550"/>
          </a:xfrm>
          <a:prstGeom prst="rect">
            <a:avLst/>
          </a:prstGeom>
        </p:spPr>
      </p:pic>
      <p:sp>
        <p:nvSpPr>
          <p:cNvPr id="110" name="任意多边形 109"/>
          <p:cNvSpPr/>
          <p:nvPr/>
        </p:nvSpPr>
        <p:spPr>
          <a:xfrm>
            <a:off x="-1" y="1714242"/>
            <a:ext cx="9144000" cy="2847245"/>
          </a:xfrm>
          <a:custGeom>
            <a:avLst/>
            <a:gdLst>
              <a:gd name="connsiteX0" fmla="*/ 2662937 w 12192000"/>
              <a:gd name="connsiteY0" fmla="*/ 0 h 3796326"/>
              <a:gd name="connsiteX1" fmla="*/ 4005141 w 12192000"/>
              <a:gd name="connsiteY1" fmla="*/ 555959 h 3796326"/>
              <a:gd name="connsiteX2" fmla="*/ 4103899 w 12192000"/>
              <a:gd name="connsiteY2" fmla="*/ 664620 h 3796326"/>
              <a:gd name="connsiteX3" fmla="*/ 12192000 w 12192000"/>
              <a:gd name="connsiteY3" fmla="*/ 664620 h 3796326"/>
              <a:gd name="connsiteX4" fmla="*/ 12192000 w 12192000"/>
              <a:gd name="connsiteY4" fmla="*/ 3110957 h 3796326"/>
              <a:gd name="connsiteX5" fmla="*/ 4122757 w 12192000"/>
              <a:gd name="connsiteY5" fmla="*/ 3110957 h 3796326"/>
              <a:gd name="connsiteX6" fmla="*/ 4005141 w 12192000"/>
              <a:gd name="connsiteY6" fmla="*/ 3240367 h 3796326"/>
              <a:gd name="connsiteX7" fmla="*/ 2662937 w 12192000"/>
              <a:gd name="connsiteY7" fmla="*/ 3796326 h 3796326"/>
              <a:gd name="connsiteX8" fmla="*/ 1320733 w 12192000"/>
              <a:gd name="connsiteY8" fmla="*/ 3240367 h 3796326"/>
              <a:gd name="connsiteX9" fmla="*/ 1203118 w 12192000"/>
              <a:gd name="connsiteY9" fmla="*/ 3110957 h 3796326"/>
              <a:gd name="connsiteX10" fmla="*/ 0 w 12192000"/>
              <a:gd name="connsiteY10" fmla="*/ 3110957 h 3796326"/>
              <a:gd name="connsiteX11" fmla="*/ 0 w 12192000"/>
              <a:gd name="connsiteY11" fmla="*/ 664620 h 3796326"/>
              <a:gd name="connsiteX12" fmla="*/ 1221976 w 12192000"/>
              <a:gd name="connsiteY12" fmla="*/ 664620 h 3796326"/>
              <a:gd name="connsiteX13" fmla="*/ 1320733 w 12192000"/>
              <a:gd name="connsiteY13" fmla="*/ 555959 h 3796326"/>
              <a:gd name="connsiteX14" fmla="*/ 2662937 w 12192000"/>
              <a:gd name="connsiteY14" fmla="*/ 0 h 379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3796326">
                <a:moveTo>
                  <a:pt x="2662937" y="0"/>
                </a:moveTo>
                <a:cubicBezTo>
                  <a:pt x="3187100" y="0"/>
                  <a:pt x="3661641" y="212459"/>
                  <a:pt x="4005141" y="555959"/>
                </a:cubicBezTo>
                <a:lnTo>
                  <a:pt x="4103899" y="664620"/>
                </a:lnTo>
                <a:lnTo>
                  <a:pt x="12192000" y="664620"/>
                </a:lnTo>
                <a:lnTo>
                  <a:pt x="12192000" y="3110957"/>
                </a:lnTo>
                <a:lnTo>
                  <a:pt x="4122757" y="3110957"/>
                </a:lnTo>
                <a:lnTo>
                  <a:pt x="4005141" y="3240367"/>
                </a:lnTo>
                <a:cubicBezTo>
                  <a:pt x="3661641" y="3583867"/>
                  <a:pt x="3187100" y="3796326"/>
                  <a:pt x="2662937" y="3796326"/>
                </a:cubicBezTo>
                <a:cubicBezTo>
                  <a:pt x="2138774" y="3796326"/>
                  <a:pt x="1664233" y="3583867"/>
                  <a:pt x="1320733" y="3240367"/>
                </a:cubicBezTo>
                <a:lnTo>
                  <a:pt x="1203118" y="3110957"/>
                </a:lnTo>
                <a:lnTo>
                  <a:pt x="0" y="3110957"/>
                </a:lnTo>
                <a:lnTo>
                  <a:pt x="0" y="664620"/>
                </a:lnTo>
                <a:lnTo>
                  <a:pt x="1221976" y="664620"/>
                </a:lnTo>
                <a:lnTo>
                  <a:pt x="1320733" y="555959"/>
                </a:lnTo>
                <a:cubicBezTo>
                  <a:pt x="1664233" y="212459"/>
                  <a:pt x="2138774" y="0"/>
                  <a:pt x="2662937" y="0"/>
                </a:cubicBezTo>
                <a:close/>
              </a:path>
            </a:pathLst>
          </a:custGeom>
          <a:solidFill>
            <a:srgbClr val="015D98">
              <a:alpha val="8500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57" name="文本框 56"/>
          <p:cNvSpPr txBox="1"/>
          <p:nvPr/>
        </p:nvSpPr>
        <p:spPr>
          <a:xfrm>
            <a:off x="3617326" y="2718024"/>
            <a:ext cx="5262979" cy="646331"/>
          </a:xfrm>
          <a:prstGeom prst="rect">
            <a:avLst/>
          </a:prstGeom>
          <a:noFill/>
        </p:spPr>
        <p:txBody>
          <a:bodyPr wrap="none" rtlCol="0">
            <a:spAutoFit/>
          </a:bodyPr>
          <a:lstStyle/>
          <a:p>
            <a:pPr algn="ctr"/>
            <a:r>
              <a:rPr lang="en-US" altLang="zh-CN" sz="3600" smtClean="0">
                <a:solidFill>
                  <a:schemeClr val="bg1"/>
                </a:solidFill>
                <a:latin typeface="微软雅黑" panose="020B0503020204020204" pitchFamily="34" charset="-122"/>
                <a:ea typeface="微软雅黑" panose="020B0503020204020204" pitchFamily="34" charset="-122"/>
              </a:rPr>
              <a:t>“</a:t>
            </a:r>
            <a:r>
              <a:rPr lang="zh-CN" altLang="en-US" sz="3600" smtClean="0">
                <a:solidFill>
                  <a:schemeClr val="bg1"/>
                </a:solidFill>
                <a:latin typeface="微软雅黑" panose="020B0503020204020204" pitchFamily="34" charset="-122"/>
                <a:ea typeface="微软雅黑" panose="020B0503020204020204" pitchFamily="34" charset="-122"/>
              </a:rPr>
              <a:t>我的工程实践与安全”</a:t>
            </a:r>
            <a:endParaRPr lang="zh-CN" altLang="en-US" sz="3600" dirty="0">
              <a:solidFill>
                <a:schemeClr val="bg1"/>
              </a:solidFill>
              <a:latin typeface="微软雅黑" panose="020B0503020204020204" pitchFamily="34" charset="-122"/>
              <a:ea typeface="微软雅黑" panose="020B0503020204020204" pitchFamily="34" charset="-122"/>
            </a:endParaRPr>
          </a:p>
        </p:txBody>
      </p:sp>
      <p:grpSp>
        <p:nvGrpSpPr>
          <p:cNvPr id="60" name="Group 77"/>
          <p:cNvGrpSpPr>
            <a:grpSpLocks/>
          </p:cNvGrpSpPr>
          <p:nvPr/>
        </p:nvGrpSpPr>
        <p:grpSpPr bwMode="auto">
          <a:xfrm>
            <a:off x="911569" y="2050911"/>
            <a:ext cx="2132380" cy="2173907"/>
            <a:chOff x="1811" y="43"/>
            <a:chExt cx="4108" cy="4188"/>
          </a:xfrm>
          <a:solidFill>
            <a:schemeClr val="bg1"/>
          </a:solidFill>
        </p:grpSpPr>
        <p:sp>
          <p:nvSpPr>
            <p:cNvPr id="61" name="Freeform 30"/>
            <p:cNvSpPr>
              <a:spLocks noEditPoints="1"/>
            </p:cNvSpPr>
            <p:nvPr/>
          </p:nvSpPr>
          <p:spPr bwMode="auto">
            <a:xfrm flipV="1">
              <a:off x="3512" y="43"/>
              <a:ext cx="273" cy="470"/>
            </a:xfrm>
            <a:custGeom>
              <a:avLst/>
              <a:gdLst>
                <a:gd name="T0" fmla="*/ 1080 w 1783"/>
                <a:gd name="T1" fmla="*/ 2983 h 3070"/>
                <a:gd name="T2" fmla="*/ 1634 w 1783"/>
                <a:gd name="T3" fmla="*/ 2961 h 3070"/>
                <a:gd name="T4" fmla="*/ 1714 w 1783"/>
                <a:gd name="T5" fmla="*/ 2647 h 3070"/>
                <a:gd name="T6" fmla="*/ 1743 w 1783"/>
                <a:gd name="T7" fmla="*/ 2049 h 3070"/>
                <a:gd name="T8" fmla="*/ 1332 w 1783"/>
                <a:gd name="T9" fmla="*/ 1522 h 3070"/>
                <a:gd name="T10" fmla="*/ 1382 w 1783"/>
                <a:gd name="T11" fmla="*/ 1270 h 3070"/>
                <a:gd name="T12" fmla="*/ 1605 w 1783"/>
                <a:gd name="T13" fmla="*/ 1133 h 3070"/>
                <a:gd name="T14" fmla="*/ 1518 w 1783"/>
                <a:gd name="T15" fmla="*/ 670 h 3070"/>
                <a:gd name="T16" fmla="*/ 1657 w 1783"/>
                <a:gd name="T17" fmla="*/ 519 h 3070"/>
                <a:gd name="T18" fmla="*/ 1527 w 1783"/>
                <a:gd name="T19" fmla="*/ 192 h 3070"/>
                <a:gd name="T20" fmla="*/ 1076 w 1783"/>
                <a:gd name="T21" fmla="*/ 9 h 3070"/>
                <a:gd name="T22" fmla="*/ 795 w 1783"/>
                <a:gd name="T23" fmla="*/ 181 h 3070"/>
                <a:gd name="T24" fmla="*/ 772 w 1783"/>
                <a:gd name="T25" fmla="*/ 482 h 3070"/>
                <a:gd name="T26" fmla="*/ 430 w 1783"/>
                <a:gd name="T27" fmla="*/ 694 h 3070"/>
                <a:gd name="T28" fmla="*/ 496 w 1783"/>
                <a:gd name="T29" fmla="*/ 1007 h 3070"/>
                <a:gd name="T30" fmla="*/ 980 w 1783"/>
                <a:gd name="T31" fmla="*/ 1216 h 3070"/>
                <a:gd name="T32" fmla="*/ 1041 w 1783"/>
                <a:gd name="T33" fmla="*/ 1332 h 3070"/>
                <a:gd name="T34" fmla="*/ 797 w 1783"/>
                <a:gd name="T35" fmla="*/ 1325 h 3070"/>
                <a:gd name="T36" fmla="*/ 623 w 1783"/>
                <a:gd name="T37" fmla="*/ 1514 h 3070"/>
                <a:gd name="T38" fmla="*/ 582 w 1783"/>
                <a:gd name="T39" fmla="*/ 1436 h 3070"/>
                <a:gd name="T40" fmla="*/ 269 w 1783"/>
                <a:gd name="T41" fmla="*/ 1668 h 3070"/>
                <a:gd name="T42" fmla="*/ 113 w 1783"/>
                <a:gd name="T43" fmla="*/ 2774 h 3070"/>
                <a:gd name="T44" fmla="*/ 373 w 1783"/>
                <a:gd name="T45" fmla="*/ 2869 h 3070"/>
                <a:gd name="T46" fmla="*/ 1080 w 1783"/>
                <a:gd name="T47" fmla="*/ 2983 h 3070"/>
                <a:gd name="T48" fmla="*/ 988 w 1783"/>
                <a:gd name="T49" fmla="*/ 2588 h 3070"/>
                <a:gd name="T50" fmla="*/ 1153 w 1783"/>
                <a:gd name="T51" fmla="*/ 2271 h 3070"/>
                <a:gd name="T52" fmla="*/ 1238 w 1783"/>
                <a:gd name="T53" fmla="*/ 1848 h 3070"/>
                <a:gd name="T54" fmla="*/ 1471 w 1783"/>
                <a:gd name="T55" fmla="*/ 2017 h 3070"/>
                <a:gd name="T56" fmla="*/ 1474 w 1783"/>
                <a:gd name="T57" fmla="*/ 2404 h 3070"/>
                <a:gd name="T58" fmla="*/ 1364 w 1783"/>
                <a:gd name="T59" fmla="*/ 2660 h 3070"/>
                <a:gd name="T60" fmla="*/ 988 w 1783"/>
                <a:gd name="T61" fmla="*/ 2588 h 3070"/>
                <a:gd name="T62" fmla="*/ 399 w 1783"/>
                <a:gd name="T63" fmla="*/ 2334 h 3070"/>
                <a:gd name="T64" fmla="*/ 632 w 1783"/>
                <a:gd name="T65" fmla="*/ 1617 h 3070"/>
                <a:gd name="T66" fmla="*/ 863 w 1783"/>
                <a:gd name="T67" fmla="*/ 1802 h 3070"/>
                <a:gd name="T68" fmla="*/ 845 w 1783"/>
                <a:gd name="T69" fmla="*/ 1996 h 3070"/>
                <a:gd name="T70" fmla="*/ 666 w 1783"/>
                <a:gd name="T71" fmla="*/ 1964 h 3070"/>
                <a:gd name="T72" fmla="*/ 596 w 1783"/>
                <a:gd name="T73" fmla="*/ 2189 h 3070"/>
                <a:gd name="T74" fmla="*/ 842 w 1783"/>
                <a:gd name="T75" fmla="*/ 2383 h 3070"/>
                <a:gd name="T76" fmla="*/ 833 w 1783"/>
                <a:gd name="T77" fmla="*/ 2507 h 3070"/>
                <a:gd name="T78" fmla="*/ 399 w 1783"/>
                <a:gd name="T79" fmla="*/ 2334 h 3070"/>
                <a:gd name="T80" fmla="*/ 668 w 1783"/>
                <a:gd name="T81" fmla="*/ 743 h 3070"/>
                <a:gd name="T82" fmla="*/ 719 w 1783"/>
                <a:gd name="T83" fmla="*/ 659 h 3070"/>
                <a:gd name="T84" fmla="*/ 939 w 1783"/>
                <a:gd name="T85" fmla="*/ 630 h 3070"/>
                <a:gd name="T86" fmla="*/ 1163 w 1783"/>
                <a:gd name="T87" fmla="*/ 801 h 3070"/>
                <a:gd name="T88" fmla="*/ 1125 w 1783"/>
                <a:gd name="T89" fmla="*/ 935 h 3070"/>
                <a:gd name="T90" fmla="*/ 1043 w 1783"/>
                <a:gd name="T91" fmla="*/ 971 h 3070"/>
                <a:gd name="T92" fmla="*/ 668 w 1783"/>
                <a:gd name="T93" fmla="*/ 743 h 30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783" h="3070">
                  <a:moveTo>
                    <a:pt x="1080" y="2983"/>
                  </a:moveTo>
                  <a:cubicBezTo>
                    <a:pt x="1259" y="3052"/>
                    <a:pt x="1466" y="3070"/>
                    <a:pt x="1634" y="2961"/>
                  </a:cubicBezTo>
                  <a:cubicBezTo>
                    <a:pt x="1712" y="2878"/>
                    <a:pt x="1712" y="2754"/>
                    <a:pt x="1714" y="2647"/>
                  </a:cubicBezTo>
                  <a:cubicBezTo>
                    <a:pt x="1711" y="2447"/>
                    <a:pt x="1783" y="2249"/>
                    <a:pt x="1743" y="2049"/>
                  </a:cubicBezTo>
                  <a:cubicBezTo>
                    <a:pt x="1686" y="1825"/>
                    <a:pt x="1523" y="1643"/>
                    <a:pt x="1332" y="1522"/>
                  </a:cubicBezTo>
                  <a:cubicBezTo>
                    <a:pt x="1332" y="1435"/>
                    <a:pt x="1346" y="1349"/>
                    <a:pt x="1382" y="1270"/>
                  </a:cubicBezTo>
                  <a:cubicBezTo>
                    <a:pt x="1464" y="1241"/>
                    <a:pt x="1571" y="1226"/>
                    <a:pt x="1605" y="1133"/>
                  </a:cubicBezTo>
                  <a:cubicBezTo>
                    <a:pt x="1658" y="977"/>
                    <a:pt x="1638" y="791"/>
                    <a:pt x="1518" y="670"/>
                  </a:cubicBezTo>
                  <a:cubicBezTo>
                    <a:pt x="1564" y="620"/>
                    <a:pt x="1615" y="573"/>
                    <a:pt x="1657" y="519"/>
                  </a:cubicBezTo>
                  <a:cubicBezTo>
                    <a:pt x="1691" y="401"/>
                    <a:pt x="1646" y="245"/>
                    <a:pt x="1527" y="192"/>
                  </a:cubicBezTo>
                  <a:cubicBezTo>
                    <a:pt x="1382" y="120"/>
                    <a:pt x="1246" y="6"/>
                    <a:pt x="1076" y="9"/>
                  </a:cubicBezTo>
                  <a:cubicBezTo>
                    <a:pt x="960" y="0"/>
                    <a:pt x="831" y="64"/>
                    <a:pt x="795" y="181"/>
                  </a:cubicBezTo>
                  <a:cubicBezTo>
                    <a:pt x="777" y="280"/>
                    <a:pt x="804" y="385"/>
                    <a:pt x="772" y="482"/>
                  </a:cubicBezTo>
                  <a:cubicBezTo>
                    <a:pt x="668" y="567"/>
                    <a:pt x="502" y="566"/>
                    <a:pt x="430" y="694"/>
                  </a:cubicBezTo>
                  <a:cubicBezTo>
                    <a:pt x="388" y="798"/>
                    <a:pt x="418" y="927"/>
                    <a:pt x="496" y="1007"/>
                  </a:cubicBezTo>
                  <a:cubicBezTo>
                    <a:pt x="640" y="1111"/>
                    <a:pt x="828" y="1125"/>
                    <a:pt x="980" y="1216"/>
                  </a:cubicBezTo>
                  <a:cubicBezTo>
                    <a:pt x="1027" y="1236"/>
                    <a:pt x="1028" y="1290"/>
                    <a:pt x="1041" y="1332"/>
                  </a:cubicBezTo>
                  <a:cubicBezTo>
                    <a:pt x="960" y="1330"/>
                    <a:pt x="878" y="1322"/>
                    <a:pt x="797" y="1325"/>
                  </a:cubicBezTo>
                  <a:cubicBezTo>
                    <a:pt x="689" y="1321"/>
                    <a:pt x="712" y="1505"/>
                    <a:pt x="623" y="1514"/>
                  </a:cubicBezTo>
                  <a:cubicBezTo>
                    <a:pt x="613" y="1494"/>
                    <a:pt x="592" y="1455"/>
                    <a:pt x="582" y="1436"/>
                  </a:cubicBezTo>
                  <a:cubicBezTo>
                    <a:pt x="425" y="1403"/>
                    <a:pt x="339" y="1556"/>
                    <a:pt x="269" y="1668"/>
                  </a:cubicBezTo>
                  <a:cubicBezTo>
                    <a:pt x="93" y="2004"/>
                    <a:pt x="0" y="2404"/>
                    <a:pt x="113" y="2774"/>
                  </a:cubicBezTo>
                  <a:cubicBezTo>
                    <a:pt x="169" y="2861"/>
                    <a:pt x="283" y="2856"/>
                    <a:pt x="373" y="2869"/>
                  </a:cubicBezTo>
                  <a:cubicBezTo>
                    <a:pt x="612" y="2868"/>
                    <a:pt x="856" y="2892"/>
                    <a:pt x="1080" y="2983"/>
                  </a:cubicBezTo>
                  <a:moveTo>
                    <a:pt x="988" y="2588"/>
                  </a:moveTo>
                  <a:cubicBezTo>
                    <a:pt x="1014" y="2468"/>
                    <a:pt x="1093" y="2375"/>
                    <a:pt x="1153" y="2271"/>
                  </a:cubicBezTo>
                  <a:cubicBezTo>
                    <a:pt x="1238" y="2143"/>
                    <a:pt x="1150" y="1975"/>
                    <a:pt x="1238" y="1848"/>
                  </a:cubicBezTo>
                  <a:cubicBezTo>
                    <a:pt x="1321" y="1892"/>
                    <a:pt x="1444" y="1911"/>
                    <a:pt x="1471" y="2017"/>
                  </a:cubicBezTo>
                  <a:cubicBezTo>
                    <a:pt x="1500" y="2144"/>
                    <a:pt x="1470" y="2275"/>
                    <a:pt x="1474" y="2404"/>
                  </a:cubicBezTo>
                  <a:cubicBezTo>
                    <a:pt x="1478" y="2498"/>
                    <a:pt x="1468" y="2622"/>
                    <a:pt x="1364" y="2660"/>
                  </a:cubicBezTo>
                  <a:cubicBezTo>
                    <a:pt x="1234" y="2700"/>
                    <a:pt x="1101" y="2653"/>
                    <a:pt x="988" y="2588"/>
                  </a:cubicBezTo>
                  <a:moveTo>
                    <a:pt x="399" y="2334"/>
                  </a:moveTo>
                  <a:cubicBezTo>
                    <a:pt x="374" y="2075"/>
                    <a:pt x="475" y="1820"/>
                    <a:pt x="632" y="1617"/>
                  </a:cubicBezTo>
                  <a:cubicBezTo>
                    <a:pt x="711" y="1677"/>
                    <a:pt x="795" y="1730"/>
                    <a:pt x="863" y="1802"/>
                  </a:cubicBezTo>
                  <a:cubicBezTo>
                    <a:pt x="916" y="1856"/>
                    <a:pt x="912" y="1954"/>
                    <a:pt x="845" y="1996"/>
                  </a:cubicBezTo>
                  <a:cubicBezTo>
                    <a:pt x="789" y="1979"/>
                    <a:pt x="726" y="1930"/>
                    <a:pt x="666" y="1964"/>
                  </a:cubicBezTo>
                  <a:cubicBezTo>
                    <a:pt x="595" y="2011"/>
                    <a:pt x="578" y="2110"/>
                    <a:pt x="596" y="2189"/>
                  </a:cubicBezTo>
                  <a:cubicBezTo>
                    <a:pt x="646" y="2287"/>
                    <a:pt x="764" y="2314"/>
                    <a:pt x="842" y="2383"/>
                  </a:cubicBezTo>
                  <a:cubicBezTo>
                    <a:pt x="873" y="2421"/>
                    <a:pt x="840" y="2467"/>
                    <a:pt x="833" y="2507"/>
                  </a:cubicBezTo>
                  <a:cubicBezTo>
                    <a:pt x="675" y="2509"/>
                    <a:pt x="501" y="2461"/>
                    <a:pt x="399" y="2334"/>
                  </a:cubicBezTo>
                  <a:moveTo>
                    <a:pt x="668" y="743"/>
                  </a:moveTo>
                  <a:cubicBezTo>
                    <a:pt x="681" y="722"/>
                    <a:pt x="706" y="680"/>
                    <a:pt x="719" y="659"/>
                  </a:cubicBezTo>
                  <a:cubicBezTo>
                    <a:pt x="792" y="647"/>
                    <a:pt x="865" y="628"/>
                    <a:pt x="939" y="630"/>
                  </a:cubicBezTo>
                  <a:cubicBezTo>
                    <a:pt x="1035" y="652"/>
                    <a:pt x="1101" y="730"/>
                    <a:pt x="1163" y="801"/>
                  </a:cubicBezTo>
                  <a:cubicBezTo>
                    <a:pt x="1150" y="845"/>
                    <a:pt x="1138" y="890"/>
                    <a:pt x="1125" y="935"/>
                  </a:cubicBezTo>
                  <a:cubicBezTo>
                    <a:pt x="1105" y="944"/>
                    <a:pt x="1064" y="962"/>
                    <a:pt x="1043" y="971"/>
                  </a:cubicBezTo>
                  <a:cubicBezTo>
                    <a:pt x="920" y="888"/>
                    <a:pt x="725" y="905"/>
                    <a:pt x="668" y="74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62" name="Freeform 31"/>
            <p:cNvSpPr>
              <a:spLocks noEditPoints="1"/>
            </p:cNvSpPr>
            <p:nvPr/>
          </p:nvSpPr>
          <p:spPr bwMode="auto">
            <a:xfrm flipV="1">
              <a:off x="3329" y="116"/>
              <a:ext cx="192" cy="378"/>
            </a:xfrm>
            <a:custGeom>
              <a:avLst/>
              <a:gdLst>
                <a:gd name="T0" fmla="*/ 1 w 1249"/>
                <a:gd name="T1" fmla="*/ 2217 h 2468"/>
                <a:gd name="T2" fmla="*/ 1084 w 1249"/>
                <a:gd name="T3" fmla="*/ 2468 h 2468"/>
                <a:gd name="T4" fmla="*/ 1170 w 1249"/>
                <a:gd name="T5" fmla="*/ 2204 h 2468"/>
                <a:gd name="T6" fmla="*/ 1048 w 1249"/>
                <a:gd name="T7" fmla="*/ 1989 h 2468"/>
                <a:gd name="T8" fmla="*/ 1175 w 1249"/>
                <a:gd name="T9" fmla="*/ 1572 h 2468"/>
                <a:gd name="T10" fmla="*/ 1113 w 1249"/>
                <a:gd name="T11" fmla="*/ 1108 h 2468"/>
                <a:gd name="T12" fmla="*/ 816 w 1249"/>
                <a:gd name="T13" fmla="*/ 544 h 2468"/>
                <a:gd name="T14" fmla="*/ 953 w 1249"/>
                <a:gd name="T15" fmla="*/ 488 h 2468"/>
                <a:gd name="T16" fmla="*/ 1136 w 1249"/>
                <a:gd name="T17" fmla="*/ 805 h 2468"/>
                <a:gd name="T18" fmla="*/ 1195 w 1249"/>
                <a:gd name="T19" fmla="*/ 809 h 2468"/>
                <a:gd name="T20" fmla="*/ 1207 w 1249"/>
                <a:gd name="T21" fmla="*/ 508 h 2468"/>
                <a:gd name="T22" fmla="*/ 868 w 1249"/>
                <a:gd name="T23" fmla="*/ 46 h 2468"/>
                <a:gd name="T24" fmla="*/ 479 w 1249"/>
                <a:gd name="T25" fmla="*/ 94 h 2468"/>
                <a:gd name="T26" fmla="*/ 386 w 1249"/>
                <a:gd name="T27" fmla="*/ 474 h 2468"/>
                <a:gd name="T28" fmla="*/ 507 w 1249"/>
                <a:gd name="T29" fmla="*/ 761 h 2468"/>
                <a:gd name="T30" fmla="*/ 316 w 1249"/>
                <a:gd name="T31" fmla="*/ 819 h 2468"/>
                <a:gd name="T32" fmla="*/ 86 w 1249"/>
                <a:gd name="T33" fmla="*/ 1363 h 2468"/>
                <a:gd name="T34" fmla="*/ 300 w 1249"/>
                <a:gd name="T35" fmla="*/ 1598 h 2468"/>
                <a:gd name="T36" fmla="*/ 642 w 1249"/>
                <a:gd name="T37" fmla="*/ 1760 h 2468"/>
                <a:gd name="T38" fmla="*/ 635 w 1249"/>
                <a:gd name="T39" fmla="*/ 1908 h 2468"/>
                <a:gd name="T40" fmla="*/ 256 w 1249"/>
                <a:gd name="T41" fmla="*/ 1860 h 2468"/>
                <a:gd name="T42" fmla="*/ 32 w 1249"/>
                <a:gd name="T43" fmla="*/ 1945 h 2468"/>
                <a:gd name="T44" fmla="*/ 1 w 1249"/>
                <a:gd name="T45" fmla="*/ 2217 h 2468"/>
                <a:gd name="T46" fmla="*/ 428 w 1249"/>
                <a:gd name="T47" fmla="*/ 1186 h 2468"/>
                <a:gd name="T48" fmla="*/ 541 w 1249"/>
                <a:gd name="T49" fmla="*/ 1066 h 2468"/>
                <a:gd name="T50" fmla="*/ 770 w 1249"/>
                <a:gd name="T51" fmla="*/ 1200 h 2468"/>
                <a:gd name="T52" fmla="*/ 771 w 1249"/>
                <a:gd name="T53" fmla="*/ 1487 h 2468"/>
                <a:gd name="T54" fmla="*/ 428 w 1249"/>
                <a:gd name="T55" fmla="*/ 1186 h 24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249" h="2468">
                  <a:moveTo>
                    <a:pt x="1" y="2217"/>
                  </a:moveTo>
                  <a:cubicBezTo>
                    <a:pt x="336" y="2383"/>
                    <a:pt x="717" y="2425"/>
                    <a:pt x="1084" y="2468"/>
                  </a:cubicBezTo>
                  <a:cubicBezTo>
                    <a:pt x="1125" y="2386"/>
                    <a:pt x="1182" y="2301"/>
                    <a:pt x="1170" y="2204"/>
                  </a:cubicBezTo>
                  <a:cubicBezTo>
                    <a:pt x="1166" y="2116"/>
                    <a:pt x="1064" y="2072"/>
                    <a:pt x="1048" y="1989"/>
                  </a:cubicBezTo>
                  <a:cubicBezTo>
                    <a:pt x="1041" y="1838"/>
                    <a:pt x="1157" y="1719"/>
                    <a:pt x="1175" y="1572"/>
                  </a:cubicBezTo>
                  <a:cubicBezTo>
                    <a:pt x="1207" y="1420"/>
                    <a:pt x="1231" y="1232"/>
                    <a:pt x="1113" y="1108"/>
                  </a:cubicBezTo>
                  <a:cubicBezTo>
                    <a:pt x="972" y="951"/>
                    <a:pt x="805" y="770"/>
                    <a:pt x="816" y="544"/>
                  </a:cubicBezTo>
                  <a:cubicBezTo>
                    <a:pt x="821" y="466"/>
                    <a:pt x="899" y="491"/>
                    <a:pt x="953" y="488"/>
                  </a:cubicBezTo>
                  <a:cubicBezTo>
                    <a:pt x="1023" y="589"/>
                    <a:pt x="1077" y="698"/>
                    <a:pt x="1136" y="805"/>
                  </a:cubicBezTo>
                  <a:cubicBezTo>
                    <a:pt x="1150" y="806"/>
                    <a:pt x="1180" y="808"/>
                    <a:pt x="1195" y="809"/>
                  </a:cubicBezTo>
                  <a:cubicBezTo>
                    <a:pt x="1249" y="716"/>
                    <a:pt x="1216" y="608"/>
                    <a:pt x="1207" y="508"/>
                  </a:cubicBezTo>
                  <a:cubicBezTo>
                    <a:pt x="1207" y="294"/>
                    <a:pt x="998" y="183"/>
                    <a:pt x="868" y="46"/>
                  </a:cubicBezTo>
                  <a:cubicBezTo>
                    <a:pt x="745" y="0"/>
                    <a:pt x="591" y="25"/>
                    <a:pt x="479" y="94"/>
                  </a:cubicBezTo>
                  <a:cubicBezTo>
                    <a:pt x="355" y="177"/>
                    <a:pt x="362" y="344"/>
                    <a:pt x="386" y="474"/>
                  </a:cubicBezTo>
                  <a:cubicBezTo>
                    <a:pt x="402" y="578"/>
                    <a:pt x="459" y="669"/>
                    <a:pt x="507" y="761"/>
                  </a:cubicBezTo>
                  <a:cubicBezTo>
                    <a:pt x="482" y="838"/>
                    <a:pt x="377" y="801"/>
                    <a:pt x="316" y="819"/>
                  </a:cubicBezTo>
                  <a:cubicBezTo>
                    <a:pt x="198" y="975"/>
                    <a:pt x="27" y="1149"/>
                    <a:pt x="86" y="1363"/>
                  </a:cubicBezTo>
                  <a:cubicBezTo>
                    <a:pt x="97" y="1483"/>
                    <a:pt x="212" y="1538"/>
                    <a:pt x="300" y="1598"/>
                  </a:cubicBezTo>
                  <a:cubicBezTo>
                    <a:pt x="405" y="1671"/>
                    <a:pt x="527" y="1708"/>
                    <a:pt x="642" y="1760"/>
                  </a:cubicBezTo>
                  <a:cubicBezTo>
                    <a:pt x="641" y="1809"/>
                    <a:pt x="638" y="1858"/>
                    <a:pt x="635" y="1908"/>
                  </a:cubicBezTo>
                  <a:cubicBezTo>
                    <a:pt x="511" y="1880"/>
                    <a:pt x="385" y="1826"/>
                    <a:pt x="256" y="1860"/>
                  </a:cubicBezTo>
                  <a:cubicBezTo>
                    <a:pt x="176" y="1872"/>
                    <a:pt x="105" y="1912"/>
                    <a:pt x="32" y="1945"/>
                  </a:cubicBezTo>
                  <a:cubicBezTo>
                    <a:pt x="8" y="2034"/>
                    <a:pt x="0" y="2125"/>
                    <a:pt x="1" y="2217"/>
                  </a:cubicBezTo>
                  <a:moveTo>
                    <a:pt x="428" y="1186"/>
                  </a:moveTo>
                  <a:cubicBezTo>
                    <a:pt x="407" y="1114"/>
                    <a:pt x="485" y="1078"/>
                    <a:pt x="541" y="1066"/>
                  </a:cubicBezTo>
                  <a:cubicBezTo>
                    <a:pt x="640" y="1038"/>
                    <a:pt x="727" y="1120"/>
                    <a:pt x="770" y="1200"/>
                  </a:cubicBezTo>
                  <a:cubicBezTo>
                    <a:pt x="816" y="1287"/>
                    <a:pt x="858" y="1411"/>
                    <a:pt x="771" y="1487"/>
                  </a:cubicBezTo>
                  <a:cubicBezTo>
                    <a:pt x="651" y="1394"/>
                    <a:pt x="469" y="1350"/>
                    <a:pt x="428" y="118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63" name="Freeform 32"/>
            <p:cNvSpPr>
              <a:spLocks/>
            </p:cNvSpPr>
            <p:nvPr/>
          </p:nvSpPr>
          <p:spPr bwMode="auto">
            <a:xfrm flipV="1">
              <a:off x="3987" y="107"/>
              <a:ext cx="374" cy="375"/>
            </a:xfrm>
            <a:custGeom>
              <a:avLst/>
              <a:gdLst>
                <a:gd name="T0" fmla="*/ 763 w 2441"/>
                <a:gd name="T1" fmla="*/ 2301 h 2450"/>
                <a:gd name="T2" fmla="*/ 1327 w 2441"/>
                <a:gd name="T3" fmla="*/ 2395 h 2450"/>
                <a:gd name="T4" fmla="*/ 2126 w 2441"/>
                <a:gd name="T5" fmla="*/ 2327 h 2450"/>
                <a:gd name="T6" fmla="*/ 2178 w 2441"/>
                <a:gd name="T7" fmla="*/ 1879 h 2450"/>
                <a:gd name="T8" fmla="*/ 1767 w 2441"/>
                <a:gd name="T9" fmla="*/ 1796 h 2450"/>
                <a:gd name="T10" fmla="*/ 1876 w 2441"/>
                <a:gd name="T11" fmla="*/ 1246 h 2450"/>
                <a:gd name="T12" fmla="*/ 1295 w 2441"/>
                <a:gd name="T13" fmla="*/ 692 h 2450"/>
                <a:gd name="T14" fmla="*/ 907 w 2441"/>
                <a:gd name="T15" fmla="*/ 755 h 2450"/>
                <a:gd name="T16" fmla="*/ 622 w 2441"/>
                <a:gd name="T17" fmla="*/ 726 h 2450"/>
                <a:gd name="T18" fmla="*/ 1059 w 2441"/>
                <a:gd name="T19" fmla="*/ 577 h 2450"/>
                <a:gd name="T20" fmla="*/ 1926 w 2441"/>
                <a:gd name="T21" fmla="*/ 492 h 2450"/>
                <a:gd name="T22" fmla="*/ 2441 w 2441"/>
                <a:gd name="T23" fmla="*/ 410 h 2450"/>
                <a:gd name="T24" fmla="*/ 2210 w 2441"/>
                <a:gd name="T25" fmla="*/ 89 h 2450"/>
                <a:gd name="T26" fmla="*/ 1367 w 2441"/>
                <a:gd name="T27" fmla="*/ 79 h 2450"/>
                <a:gd name="T28" fmla="*/ 354 w 2441"/>
                <a:gd name="T29" fmla="*/ 213 h 2450"/>
                <a:gd name="T30" fmla="*/ 0 w 2441"/>
                <a:gd name="T31" fmla="*/ 437 h 2450"/>
                <a:gd name="T32" fmla="*/ 299 w 2441"/>
                <a:gd name="T33" fmla="*/ 804 h 2450"/>
                <a:gd name="T34" fmla="*/ 1009 w 2441"/>
                <a:gd name="T35" fmla="*/ 850 h 2450"/>
                <a:gd name="T36" fmla="*/ 1470 w 2441"/>
                <a:gd name="T37" fmla="*/ 999 h 2450"/>
                <a:gd name="T38" fmla="*/ 1456 w 2441"/>
                <a:gd name="T39" fmla="*/ 1309 h 2450"/>
                <a:gd name="T40" fmla="*/ 1358 w 2441"/>
                <a:gd name="T41" fmla="*/ 1597 h 2450"/>
                <a:gd name="T42" fmla="*/ 1604 w 2441"/>
                <a:gd name="T43" fmla="*/ 1931 h 2450"/>
                <a:gd name="T44" fmla="*/ 973 w 2441"/>
                <a:gd name="T45" fmla="*/ 1886 h 2450"/>
                <a:gd name="T46" fmla="*/ 679 w 2441"/>
                <a:gd name="T47" fmla="*/ 2005 h 2450"/>
                <a:gd name="T48" fmla="*/ 763 w 2441"/>
                <a:gd name="T49" fmla="*/ 2301 h 2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441" h="2450">
                  <a:moveTo>
                    <a:pt x="763" y="2301"/>
                  </a:moveTo>
                  <a:cubicBezTo>
                    <a:pt x="917" y="2432"/>
                    <a:pt x="1139" y="2421"/>
                    <a:pt x="1327" y="2395"/>
                  </a:cubicBezTo>
                  <a:cubicBezTo>
                    <a:pt x="1591" y="2433"/>
                    <a:pt x="1879" y="2450"/>
                    <a:pt x="2126" y="2327"/>
                  </a:cubicBezTo>
                  <a:cubicBezTo>
                    <a:pt x="2295" y="2254"/>
                    <a:pt x="2349" y="1981"/>
                    <a:pt x="2178" y="1879"/>
                  </a:cubicBezTo>
                  <a:cubicBezTo>
                    <a:pt x="2047" y="1830"/>
                    <a:pt x="1885" y="1891"/>
                    <a:pt x="1767" y="1796"/>
                  </a:cubicBezTo>
                  <a:cubicBezTo>
                    <a:pt x="1743" y="1606"/>
                    <a:pt x="1884" y="1438"/>
                    <a:pt x="1876" y="1246"/>
                  </a:cubicBezTo>
                  <a:cubicBezTo>
                    <a:pt x="1905" y="934"/>
                    <a:pt x="1600" y="659"/>
                    <a:pt x="1295" y="692"/>
                  </a:cubicBezTo>
                  <a:cubicBezTo>
                    <a:pt x="1163" y="696"/>
                    <a:pt x="1039" y="759"/>
                    <a:pt x="907" y="755"/>
                  </a:cubicBezTo>
                  <a:cubicBezTo>
                    <a:pt x="814" y="732"/>
                    <a:pt x="718" y="722"/>
                    <a:pt x="622" y="726"/>
                  </a:cubicBezTo>
                  <a:cubicBezTo>
                    <a:pt x="752" y="640"/>
                    <a:pt x="913" y="623"/>
                    <a:pt x="1059" y="577"/>
                  </a:cubicBezTo>
                  <a:cubicBezTo>
                    <a:pt x="1342" y="498"/>
                    <a:pt x="1638" y="538"/>
                    <a:pt x="1926" y="492"/>
                  </a:cubicBezTo>
                  <a:cubicBezTo>
                    <a:pt x="2100" y="490"/>
                    <a:pt x="2294" y="531"/>
                    <a:pt x="2441" y="410"/>
                  </a:cubicBezTo>
                  <a:cubicBezTo>
                    <a:pt x="2424" y="273"/>
                    <a:pt x="2350" y="130"/>
                    <a:pt x="2210" y="89"/>
                  </a:cubicBezTo>
                  <a:cubicBezTo>
                    <a:pt x="1935" y="0"/>
                    <a:pt x="1648" y="109"/>
                    <a:pt x="1367" y="79"/>
                  </a:cubicBezTo>
                  <a:cubicBezTo>
                    <a:pt x="1029" y="119"/>
                    <a:pt x="692" y="168"/>
                    <a:pt x="354" y="213"/>
                  </a:cubicBezTo>
                  <a:cubicBezTo>
                    <a:pt x="219" y="248"/>
                    <a:pt x="71" y="308"/>
                    <a:pt x="0" y="437"/>
                  </a:cubicBezTo>
                  <a:cubicBezTo>
                    <a:pt x="20" y="600"/>
                    <a:pt x="133" y="763"/>
                    <a:pt x="299" y="804"/>
                  </a:cubicBezTo>
                  <a:cubicBezTo>
                    <a:pt x="529" y="861"/>
                    <a:pt x="773" y="899"/>
                    <a:pt x="1009" y="850"/>
                  </a:cubicBezTo>
                  <a:cubicBezTo>
                    <a:pt x="1170" y="819"/>
                    <a:pt x="1386" y="834"/>
                    <a:pt x="1470" y="999"/>
                  </a:cubicBezTo>
                  <a:cubicBezTo>
                    <a:pt x="1508" y="1097"/>
                    <a:pt x="1515" y="1217"/>
                    <a:pt x="1456" y="1309"/>
                  </a:cubicBezTo>
                  <a:cubicBezTo>
                    <a:pt x="1411" y="1399"/>
                    <a:pt x="1322" y="1487"/>
                    <a:pt x="1358" y="1597"/>
                  </a:cubicBezTo>
                  <a:cubicBezTo>
                    <a:pt x="1402" y="1733"/>
                    <a:pt x="1527" y="1816"/>
                    <a:pt x="1604" y="1931"/>
                  </a:cubicBezTo>
                  <a:cubicBezTo>
                    <a:pt x="1394" y="1910"/>
                    <a:pt x="1183" y="1899"/>
                    <a:pt x="973" y="1886"/>
                  </a:cubicBezTo>
                  <a:cubicBezTo>
                    <a:pt x="864" y="1879"/>
                    <a:pt x="739" y="1905"/>
                    <a:pt x="679" y="2005"/>
                  </a:cubicBezTo>
                  <a:cubicBezTo>
                    <a:pt x="597" y="2105"/>
                    <a:pt x="693" y="2226"/>
                    <a:pt x="763" y="230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64" name="Freeform 33"/>
            <p:cNvSpPr>
              <a:spLocks noEditPoints="1"/>
            </p:cNvSpPr>
            <p:nvPr/>
          </p:nvSpPr>
          <p:spPr bwMode="auto">
            <a:xfrm flipV="1">
              <a:off x="2779" y="229"/>
              <a:ext cx="480" cy="558"/>
            </a:xfrm>
            <a:custGeom>
              <a:avLst/>
              <a:gdLst>
                <a:gd name="T0" fmla="*/ 490 w 3135"/>
                <a:gd name="T1" fmla="*/ 3499 h 3649"/>
                <a:gd name="T2" fmla="*/ 650 w 3135"/>
                <a:gd name="T3" fmla="*/ 3608 h 3649"/>
                <a:gd name="T4" fmla="*/ 894 w 3135"/>
                <a:gd name="T5" fmla="*/ 3445 h 3649"/>
                <a:gd name="T6" fmla="*/ 1215 w 3135"/>
                <a:gd name="T7" fmla="*/ 3616 h 3649"/>
                <a:gd name="T8" fmla="*/ 1495 w 3135"/>
                <a:gd name="T9" fmla="*/ 3380 h 3649"/>
                <a:gd name="T10" fmla="*/ 1108 w 3135"/>
                <a:gd name="T11" fmla="*/ 2947 h 3649"/>
                <a:gd name="T12" fmla="*/ 1210 w 3135"/>
                <a:gd name="T13" fmla="*/ 2790 h 3649"/>
                <a:gd name="T14" fmla="*/ 1781 w 3135"/>
                <a:gd name="T15" fmla="*/ 3074 h 3649"/>
                <a:gd name="T16" fmla="*/ 2135 w 3135"/>
                <a:gd name="T17" fmla="*/ 2822 h 3649"/>
                <a:gd name="T18" fmla="*/ 2164 w 3135"/>
                <a:gd name="T19" fmla="*/ 2108 h 3649"/>
                <a:gd name="T20" fmla="*/ 2053 w 3135"/>
                <a:gd name="T21" fmla="*/ 1831 h 3649"/>
                <a:gd name="T22" fmla="*/ 1837 w 3135"/>
                <a:gd name="T23" fmla="*/ 1617 h 3649"/>
                <a:gd name="T24" fmla="*/ 2309 w 3135"/>
                <a:gd name="T25" fmla="*/ 1480 h 3649"/>
                <a:gd name="T26" fmla="*/ 2944 w 3135"/>
                <a:gd name="T27" fmla="*/ 1664 h 3649"/>
                <a:gd name="T28" fmla="*/ 3135 w 3135"/>
                <a:gd name="T29" fmla="*/ 1479 h 3649"/>
                <a:gd name="T30" fmla="*/ 2875 w 3135"/>
                <a:gd name="T31" fmla="*/ 1166 h 3649"/>
                <a:gd name="T32" fmla="*/ 2042 w 3135"/>
                <a:gd name="T33" fmla="*/ 1074 h 3649"/>
                <a:gd name="T34" fmla="*/ 2358 w 3135"/>
                <a:gd name="T35" fmla="*/ 444 h 3649"/>
                <a:gd name="T36" fmla="*/ 2285 w 3135"/>
                <a:gd name="T37" fmla="*/ 333 h 3649"/>
                <a:gd name="T38" fmla="*/ 2154 w 3135"/>
                <a:gd name="T39" fmla="*/ 330 h 3649"/>
                <a:gd name="T40" fmla="*/ 1745 w 3135"/>
                <a:gd name="T41" fmla="*/ 983 h 3649"/>
                <a:gd name="T42" fmla="*/ 1455 w 3135"/>
                <a:gd name="T43" fmla="*/ 357 h 3649"/>
                <a:gd name="T44" fmla="*/ 1198 w 3135"/>
                <a:gd name="T45" fmla="*/ 0 h 3649"/>
                <a:gd name="T46" fmla="*/ 1201 w 3135"/>
                <a:gd name="T47" fmla="*/ 456 h 3649"/>
                <a:gd name="T48" fmla="*/ 1400 w 3135"/>
                <a:gd name="T49" fmla="*/ 1274 h 3649"/>
                <a:gd name="T50" fmla="*/ 1316 w 3135"/>
                <a:gd name="T51" fmla="*/ 1474 h 3649"/>
                <a:gd name="T52" fmla="*/ 1335 w 3135"/>
                <a:gd name="T53" fmla="*/ 1684 h 3649"/>
                <a:gd name="T54" fmla="*/ 1170 w 3135"/>
                <a:gd name="T55" fmla="*/ 1849 h 3649"/>
                <a:gd name="T56" fmla="*/ 1121 w 3135"/>
                <a:gd name="T57" fmla="*/ 2135 h 3649"/>
                <a:gd name="T58" fmla="*/ 836 w 3135"/>
                <a:gd name="T59" fmla="*/ 1863 h 3649"/>
                <a:gd name="T60" fmla="*/ 938 w 3135"/>
                <a:gd name="T61" fmla="*/ 1657 h 3649"/>
                <a:gd name="T62" fmla="*/ 1127 w 3135"/>
                <a:gd name="T63" fmla="*/ 1406 h 3649"/>
                <a:gd name="T64" fmla="*/ 929 w 3135"/>
                <a:gd name="T65" fmla="*/ 1209 h 3649"/>
                <a:gd name="T66" fmla="*/ 606 w 3135"/>
                <a:gd name="T67" fmla="*/ 1433 h 3649"/>
                <a:gd name="T68" fmla="*/ 267 w 3135"/>
                <a:gd name="T69" fmla="*/ 1979 h 3649"/>
                <a:gd name="T70" fmla="*/ 293 w 3135"/>
                <a:gd name="T71" fmla="*/ 2453 h 3649"/>
                <a:gd name="T72" fmla="*/ 5 w 3135"/>
                <a:gd name="T73" fmla="*/ 2563 h 3649"/>
                <a:gd name="T74" fmla="*/ 121 w 3135"/>
                <a:gd name="T75" fmla="*/ 2853 h 3649"/>
                <a:gd name="T76" fmla="*/ 572 w 3135"/>
                <a:gd name="T77" fmla="*/ 3135 h 3649"/>
                <a:gd name="T78" fmla="*/ 490 w 3135"/>
                <a:gd name="T79" fmla="*/ 3499 h 3649"/>
                <a:gd name="T80" fmla="*/ 1365 w 3135"/>
                <a:gd name="T81" fmla="*/ 2396 h 3649"/>
                <a:gd name="T82" fmla="*/ 1420 w 3135"/>
                <a:gd name="T83" fmla="*/ 2307 h 3649"/>
                <a:gd name="T84" fmla="*/ 1572 w 3135"/>
                <a:gd name="T85" fmla="*/ 2308 h 3649"/>
                <a:gd name="T86" fmla="*/ 1719 w 3135"/>
                <a:gd name="T87" fmla="*/ 2109 h 3649"/>
                <a:gd name="T88" fmla="*/ 1697 w 3135"/>
                <a:gd name="T89" fmla="*/ 1900 h 3649"/>
                <a:gd name="T90" fmla="*/ 1966 w 3135"/>
                <a:gd name="T91" fmla="*/ 2139 h 3649"/>
                <a:gd name="T92" fmla="*/ 1975 w 3135"/>
                <a:gd name="T93" fmla="*/ 2467 h 3649"/>
                <a:gd name="T94" fmla="*/ 1775 w 3135"/>
                <a:gd name="T95" fmla="*/ 2695 h 3649"/>
                <a:gd name="T96" fmla="*/ 1365 w 3135"/>
                <a:gd name="T97" fmla="*/ 2396 h 3649"/>
                <a:gd name="T98" fmla="*/ 570 w 3135"/>
                <a:gd name="T99" fmla="*/ 2359 h 3649"/>
                <a:gd name="T100" fmla="*/ 918 w 3135"/>
                <a:gd name="T101" fmla="*/ 2493 h 3649"/>
                <a:gd name="T102" fmla="*/ 822 w 3135"/>
                <a:gd name="T103" fmla="*/ 2672 h 3649"/>
                <a:gd name="T104" fmla="*/ 570 w 3135"/>
                <a:gd name="T105" fmla="*/ 2359 h 36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35" h="3649">
                  <a:moveTo>
                    <a:pt x="490" y="3499"/>
                  </a:moveTo>
                  <a:cubicBezTo>
                    <a:pt x="530" y="3551"/>
                    <a:pt x="578" y="3608"/>
                    <a:pt x="650" y="3608"/>
                  </a:cubicBezTo>
                  <a:cubicBezTo>
                    <a:pt x="750" y="3585"/>
                    <a:pt x="806" y="3488"/>
                    <a:pt x="894" y="3445"/>
                  </a:cubicBezTo>
                  <a:cubicBezTo>
                    <a:pt x="1021" y="3459"/>
                    <a:pt x="1101" y="3572"/>
                    <a:pt x="1215" y="3616"/>
                  </a:cubicBezTo>
                  <a:cubicBezTo>
                    <a:pt x="1349" y="3649"/>
                    <a:pt x="1561" y="3542"/>
                    <a:pt x="1495" y="3380"/>
                  </a:cubicBezTo>
                  <a:cubicBezTo>
                    <a:pt x="1440" y="3180"/>
                    <a:pt x="1251" y="3077"/>
                    <a:pt x="1108" y="2947"/>
                  </a:cubicBezTo>
                  <a:cubicBezTo>
                    <a:pt x="1127" y="2886"/>
                    <a:pt x="1151" y="2823"/>
                    <a:pt x="1210" y="2790"/>
                  </a:cubicBezTo>
                  <a:cubicBezTo>
                    <a:pt x="1402" y="2879"/>
                    <a:pt x="1552" y="3080"/>
                    <a:pt x="1781" y="3074"/>
                  </a:cubicBezTo>
                  <a:cubicBezTo>
                    <a:pt x="1940" y="3088"/>
                    <a:pt x="2076" y="2960"/>
                    <a:pt x="2135" y="2822"/>
                  </a:cubicBezTo>
                  <a:cubicBezTo>
                    <a:pt x="2225" y="2598"/>
                    <a:pt x="2254" y="2337"/>
                    <a:pt x="2164" y="2108"/>
                  </a:cubicBezTo>
                  <a:cubicBezTo>
                    <a:pt x="2126" y="2016"/>
                    <a:pt x="2099" y="1920"/>
                    <a:pt x="2053" y="1831"/>
                  </a:cubicBezTo>
                  <a:cubicBezTo>
                    <a:pt x="1991" y="1751"/>
                    <a:pt x="1909" y="1689"/>
                    <a:pt x="1837" y="1617"/>
                  </a:cubicBezTo>
                  <a:cubicBezTo>
                    <a:pt x="1946" y="1475"/>
                    <a:pt x="2148" y="1484"/>
                    <a:pt x="2309" y="1480"/>
                  </a:cubicBezTo>
                  <a:cubicBezTo>
                    <a:pt x="2537" y="1482"/>
                    <a:pt x="2724" y="1636"/>
                    <a:pt x="2944" y="1664"/>
                  </a:cubicBezTo>
                  <a:cubicBezTo>
                    <a:pt x="3051" y="1673"/>
                    <a:pt x="3093" y="1556"/>
                    <a:pt x="3135" y="1479"/>
                  </a:cubicBezTo>
                  <a:cubicBezTo>
                    <a:pt x="3067" y="1362"/>
                    <a:pt x="3006" y="1225"/>
                    <a:pt x="2875" y="1166"/>
                  </a:cubicBezTo>
                  <a:cubicBezTo>
                    <a:pt x="2614" y="1052"/>
                    <a:pt x="2321" y="1058"/>
                    <a:pt x="2042" y="1074"/>
                  </a:cubicBezTo>
                  <a:cubicBezTo>
                    <a:pt x="2148" y="864"/>
                    <a:pt x="2301" y="677"/>
                    <a:pt x="2358" y="444"/>
                  </a:cubicBezTo>
                  <a:cubicBezTo>
                    <a:pt x="2335" y="407"/>
                    <a:pt x="2312" y="368"/>
                    <a:pt x="2285" y="333"/>
                  </a:cubicBezTo>
                  <a:cubicBezTo>
                    <a:pt x="2241" y="327"/>
                    <a:pt x="2198" y="330"/>
                    <a:pt x="2154" y="330"/>
                  </a:cubicBezTo>
                  <a:cubicBezTo>
                    <a:pt x="1990" y="530"/>
                    <a:pt x="1912" y="785"/>
                    <a:pt x="1745" y="983"/>
                  </a:cubicBezTo>
                  <a:cubicBezTo>
                    <a:pt x="1582" y="810"/>
                    <a:pt x="1535" y="572"/>
                    <a:pt x="1455" y="357"/>
                  </a:cubicBezTo>
                  <a:cubicBezTo>
                    <a:pt x="1426" y="211"/>
                    <a:pt x="1389" y="0"/>
                    <a:pt x="1198" y="0"/>
                  </a:cubicBezTo>
                  <a:cubicBezTo>
                    <a:pt x="1154" y="149"/>
                    <a:pt x="1172" y="306"/>
                    <a:pt x="1201" y="456"/>
                  </a:cubicBezTo>
                  <a:cubicBezTo>
                    <a:pt x="1261" y="730"/>
                    <a:pt x="1360" y="996"/>
                    <a:pt x="1400" y="1274"/>
                  </a:cubicBezTo>
                  <a:cubicBezTo>
                    <a:pt x="1362" y="1335"/>
                    <a:pt x="1289" y="1394"/>
                    <a:pt x="1316" y="1474"/>
                  </a:cubicBezTo>
                  <a:cubicBezTo>
                    <a:pt x="1331" y="1543"/>
                    <a:pt x="1340" y="1613"/>
                    <a:pt x="1335" y="1684"/>
                  </a:cubicBezTo>
                  <a:cubicBezTo>
                    <a:pt x="1275" y="1732"/>
                    <a:pt x="1203" y="1776"/>
                    <a:pt x="1170" y="1849"/>
                  </a:cubicBezTo>
                  <a:cubicBezTo>
                    <a:pt x="1138" y="1941"/>
                    <a:pt x="1132" y="2039"/>
                    <a:pt x="1121" y="2135"/>
                  </a:cubicBezTo>
                  <a:cubicBezTo>
                    <a:pt x="990" y="2096"/>
                    <a:pt x="896" y="1981"/>
                    <a:pt x="836" y="1863"/>
                  </a:cubicBezTo>
                  <a:cubicBezTo>
                    <a:pt x="800" y="1775"/>
                    <a:pt x="886" y="1713"/>
                    <a:pt x="938" y="1657"/>
                  </a:cubicBezTo>
                  <a:cubicBezTo>
                    <a:pt x="1015" y="1585"/>
                    <a:pt x="1075" y="1498"/>
                    <a:pt x="1127" y="1406"/>
                  </a:cubicBezTo>
                  <a:cubicBezTo>
                    <a:pt x="1108" y="1304"/>
                    <a:pt x="1040" y="1217"/>
                    <a:pt x="929" y="1209"/>
                  </a:cubicBezTo>
                  <a:cubicBezTo>
                    <a:pt x="819" y="1281"/>
                    <a:pt x="692" y="1330"/>
                    <a:pt x="606" y="1433"/>
                  </a:cubicBezTo>
                  <a:cubicBezTo>
                    <a:pt x="463" y="1593"/>
                    <a:pt x="342" y="1777"/>
                    <a:pt x="267" y="1979"/>
                  </a:cubicBezTo>
                  <a:cubicBezTo>
                    <a:pt x="212" y="2135"/>
                    <a:pt x="282" y="2296"/>
                    <a:pt x="293" y="2453"/>
                  </a:cubicBezTo>
                  <a:cubicBezTo>
                    <a:pt x="185" y="2432"/>
                    <a:pt x="45" y="2439"/>
                    <a:pt x="5" y="2563"/>
                  </a:cubicBezTo>
                  <a:cubicBezTo>
                    <a:pt x="0" y="2671"/>
                    <a:pt x="62" y="2768"/>
                    <a:pt x="121" y="2853"/>
                  </a:cubicBezTo>
                  <a:cubicBezTo>
                    <a:pt x="254" y="2971"/>
                    <a:pt x="452" y="3000"/>
                    <a:pt x="572" y="3135"/>
                  </a:cubicBezTo>
                  <a:cubicBezTo>
                    <a:pt x="567" y="3260"/>
                    <a:pt x="525" y="3380"/>
                    <a:pt x="490" y="3499"/>
                  </a:cubicBezTo>
                  <a:moveTo>
                    <a:pt x="1365" y="2396"/>
                  </a:moveTo>
                  <a:cubicBezTo>
                    <a:pt x="1379" y="2374"/>
                    <a:pt x="1406" y="2330"/>
                    <a:pt x="1420" y="2307"/>
                  </a:cubicBezTo>
                  <a:cubicBezTo>
                    <a:pt x="1471" y="2307"/>
                    <a:pt x="1521" y="2307"/>
                    <a:pt x="1572" y="2308"/>
                  </a:cubicBezTo>
                  <a:cubicBezTo>
                    <a:pt x="1654" y="2270"/>
                    <a:pt x="1711" y="2202"/>
                    <a:pt x="1719" y="2109"/>
                  </a:cubicBezTo>
                  <a:cubicBezTo>
                    <a:pt x="1674" y="2047"/>
                    <a:pt x="1622" y="1964"/>
                    <a:pt x="1697" y="1900"/>
                  </a:cubicBezTo>
                  <a:cubicBezTo>
                    <a:pt x="1782" y="1985"/>
                    <a:pt x="1871" y="2066"/>
                    <a:pt x="1966" y="2139"/>
                  </a:cubicBezTo>
                  <a:cubicBezTo>
                    <a:pt x="2006" y="2245"/>
                    <a:pt x="2014" y="2359"/>
                    <a:pt x="1975" y="2467"/>
                  </a:cubicBezTo>
                  <a:cubicBezTo>
                    <a:pt x="1951" y="2565"/>
                    <a:pt x="1908" y="2720"/>
                    <a:pt x="1775" y="2695"/>
                  </a:cubicBezTo>
                  <a:cubicBezTo>
                    <a:pt x="1607" y="2661"/>
                    <a:pt x="1458" y="2539"/>
                    <a:pt x="1365" y="2396"/>
                  </a:cubicBezTo>
                  <a:moveTo>
                    <a:pt x="570" y="2359"/>
                  </a:moveTo>
                  <a:cubicBezTo>
                    <a:pt x="701" y="2354"/>
                    <a:pt x="814" y="2423"/>
                    <a:pt x="918" y="2493"/>
                  </a:cubicBezTo>
                  <a:cubicBezTo>
                    <a:pt x="900" y="2557"/>
                    <a:pt x="890" y="2641"/>
                    <a:pt x="822" y="2672"/>
                  </a:cubicBezTo>
                  <a:cubicBezTo>
                    <a:pt x="656" y="2689"/>
                    <a:pt x="561" y="2502"/>
                    <a:pt x="570" y="2359"/>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65" name="Freeform 34"/>
            <p:cNvSpPr>
              <a:spLocks/>
            </p:cNvSpPr>
            <p:nvPr/>
          </p:nvSpPr>
          <p:spPr bwMode="auto">
            <a:xfrm flipV="1">
              <a:off x="4484" y="314"/>
              <a:ext cx="490" cy="272"/>
            </a:xfrm>
            <a:custGeom>
              <a:avLst/>
              <a:gdLst>
                <a:gd name="T0" fmla="*/ 2682 w 3199"/>
                <a:gd name="T1" fmla="*/ 1724 h 1777"/>
                <a:gd name="T2" fmla="*/ 3057 w 3199"/>
                <a:gd name="T3" fmla="*/ 1770 h 1777"/>
                <a:gd name="T4" fmla="*/ 3140 w 3199"/>
                <a:gd name="T5" fmla="*/ 1721 h 1777"/>
                <a:gd name="T6" fmla="*/ 2772 w 3199"/>
                <a:gd name="T7" fmla="*/ 1184 h 1777"/>
                <a:gd name="T8" fmla="*/ 2462 w 3199"/>
                <a:gd name="T9" fmla="*/ 965 h 1777"/>
                <a:gd name="T10" fmla="*/ 2777 w 3199"/>
                <a:gd name="T11" fmla="*/ 881 h 1777"/>
                <a:gd name="T12" fmla="*/ 2940 w 3199"/>
                <a:gd name="T13" fmla="*/ 588 h 1777"/>
                <a:gd name="T14" fmla="*/ 2778 w 3199"/>
                <a:gd name="T15" fmla="*/ 492 h 1777"/>
                <a:gd name="T16" fmla="*/ 2009 w 3199"/>
                <a:gd name="T17" fmla="*/ 590 h 1777"/>
                <a:gd name="T18" fmla="*/ 1860 w 3199"/>
                <a:gd name="T19" fmla="*/ 446 h 1777"/>
                <a:gd name="T20" fmla="*/ 1040 w 3199"/>
                <a:gd name="T21" fmla="*/ 145 h 1777"/>
                <a:gd name="T22" fmla="*/ 397 w 3199"/>
                <a:gd name="T23" fmla="*/ 57 h 1777"/>
                <a:gd name="T24" fmla="*/ 0 w 3199"/>
                <a:gd name="T25" fmla="*/ 161 h 1777"/>
                <a:gd name="T26" fmla="*/ 271 w 3199"/>
                <a:gd name="T27" fmla="*/ 332 h 1777"/>
                <a:gd name="T28" fmla="*/ 754 w 3199"/>
                <a:gd name="T29" fmla="*/ 449 h 1777"/>
                <a:gd name="T30" fmla="*/ 1376 w 3199"/>
                <a:gd name="T31" fmla="*/ 680 h 1777"/>
                <a:gd name="T32" fmla="*/ 1494 w 3199"/>
                <a:gd name="T33" fmla="*/ 798 h 1777"/>
                <a:gd name="T34" fmla="*/ 1234 w 3199"/>
                <a:gd name="T35" fmla="*/ 955 h 1777"/>
                <a:gd name="T36" fmla="*/ 1378 w 3199"/>
                <a:gd name="T37" fmla="*/ 1300 h 1777"/>
                <a:gd name="T38" fmla="*/ 1916 w 3199"/>
                <a:gd name="T39" fmla="*/ 1156 h 1777"/>
                <a:gd name="T40" fmla="*/ 2682 w 3199"/>
                <a:gd name="T41" fmla="*/ 1724 h 17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199" h="1777">
                  <a:moveTo>
                    <a:pt x="2682" y="1724"/>
                  </a:moveTo>
                  <a:cubicBezTo>
                    <a:pt x="2799" y="1777"/>
                    <a:pt x="2932" y="1755"/>
                    <a:pt x="3057" y="1770"/>
                  </a:cubicBezTo>
                  <a:cubicBezTo>
                    <a:pt x="3078" y="1758"/>
                    <a:pt x="3120" y="1733"/>
                    <a:pt x="3140" y="1721"/>
                  </a:cubicBezTo>
                  <a:cubicBezTo>
                    <a:pt x="3199" y="1475"/>
                    <a:pt x="2997" y="1250"/>
                    <a:pt x="2772" y="1184"/>
                  </a:cubicBezTo>
                  <a:cubicBezTo>
                    <a:pt x="2660" y="1133"/>
                    <a:pt x="2484" y="1112"/>
                    <a:pt x="2462" y="965"/>
                  </a:cubicBezTo>
                  <a:cubicBezTo>
                    <a:pt x="2561" y="919"/>
                    <a:pt x="2667" y="890"/>
                    <a:pt x="2777" y="881"/>
                  </a:cubicBezTo>
                  <a:cubicBezTo>
                    <a:pt x="2910" y="876"/>
                    <a:pt x="2999" y="704"/>
                    <a:pt x="2940" y="588"/>
                  </a:cubicBezTo>
                  <a:cubicBezTo>
                    <a:pt x="2912" y="528"/>
                    <a:pt x="2850" y="465"/>
                    <a:pt x="2778" y="492"/>
                  </a:cubicBezTo>
                  <a:cubicBezTo>
                    <a:pt x="2530" y="557"/>
                    <a:pt x="2267" y="707"/>
                    <a:pt x="2009" y="590"/>
                  </a:cubicBezTo>
                  <a:cubicBezTo>
                    <a:pt x="1970" y="533"/>
                    <a:pt x="1928" y="471"/>
                    <a:pt x="1860" y="446"/>
                  </a:cubicBezTo>
                  <a:cubicBezTo>
                    <a:pt x="1596" y="324"/>
                    <a:pt x="1323" y="215"/>
                    <a:pt x="1040" y="145"/>
                  </a:cubicBezTo>
                  <a:cubicBezTo>
                    <a:pt x="823" y="136"/>
                    <a:pt x="614" y="70"/>
                    <a:pt x="397" y="57"/>
                  </a:cubicBezTo>
                  <a:cubicBezTo>
                    <a:pt x="257" y="26"/>
                    <a:pt x="70" y="0"/>
                    <a:pt x="0" y="161"/>
                  </a:cubicBezTo>
                  <a:cubicBezTo>
                    <a:pt x="60" y="260"/>
                    <a:pt x="185" y="265"/>
                    <a:pt x="271" y="332"/>
                  </a:cubicBezTo>
                  <a:cubicBezTo>
                    <a:pt x="406" y="443"/>
                    <a:pt x="596" y="404"/>
                    <a:pt x="754" y="449"/>
                  </a:cubicBezTo>
                  <a:cubicBezTo>
                    <a:pt x="966" y="511"/>
                    <a:pt x="1182" y="572"/>
                    <a:pt x="1376" y="680"/>
                  </a:cubicBezTo>
                  <a:cubicBezTo>
                    <a:pt x="1427" y="705"/>
                    <a:pt x="1459" y="754"/>
                    <a:pt x="1494" y="798"/>
                  </a:cubicBezTo>
                  <a:cubicBezTo>
                    <a:pt x="1407" y="849"/>
                    <a:pt x="1307" y="882"/>
                    <a:pt x="1234" y="955"/>
                  </a:cubicBezTo>
                  <a:cubicBezTo>
                    <a:pt x="1257" y="1075"/>
                    <a:pt x="1247" y="1240"/>
                    <a:pt x="1378" y="1300"/>
                  </a:cubicBezTo>
                  <a:cubicBezTo>
                    <a:pt x="1572" y="1341"/>
                    <a:pt x="1731" y="1175"/>
                    <a:pt x="1916" y="1156"/>
                  </a:cubicBezTo>
                  <a:cubicBezTo>
                    <a:pt x="2193" y="1312"/>
                    <a:pt x="2381" y="1601"/>
                    <a:pt x="2682" y="172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66" name="Freeform 35"/>
            <p:cNvSpPr>
              <a:spLocks noEditPoints="1"/>
            </p:cNvSpPr>
            <p:nvPr/>
          </p:nvSpPr>
          <p:spPr bwMode="auto">
            <a:xfrm flipV="1">
              <a:off x="2261" y="556"/>
              <a:ext cx="464" cy="551"/>
            </a:xfrm>
            <a:custGeom>
              <a:avLst/>
              <a:gdLst>
                <a:gd name="T0" fmla="*/ 718 w 3032"/>
                <a:gd name="T1" fmla="*/ 3569 h 3598"/>
                <a:gd name="T2" fmla="*/ 1250 w 3032"/>
                <a:gd name="T3" fmla="*/ 3356 h 3598"/>
                <a:gd name="T4" fmla="*/ 1106 w 3032"/>
                <a:gd name="T5" fmla="*/ 2619 h 3598"/>
                <a:gd name="T6" fmla="*/ 1097 w 3032"/>
                <a:gd name="T7" fmla="*/ 2497 h 3598"/>
                <a:gd name="T8" fmla="*/ 1575 w 3032"/>
                <a:gd name="T9" fmla="*/ 2835 h 3598"/>
                <a:gd name="T10" fmla="*/ 1453 w 3032"/>
                <a:gd name="T11" fmla="*/ 2051 h 3598"/>
                <a:gd name="T12" fmla="*/ 1657 w 3032"/>
                <a:gd name="T13" fmla="*/ 2591 h 3598"/>
                <a:gd name="T14" fmla="*/ 2230 w 3032"/>
                <a:gd name="T15" fmla="*/ 2360 h 3598"/>
                <a:gd name="T16" fmla="*/ 2709 w 3032"/>
                <a:gd name="T17" fmla="*/ 2411 h 3598"/>
                <a:gd name="T18" fmla="*/ 2625 w 3032"/>
                <a:gd name="T19" fmla="*/ 1764 h 3598"/>
                <a:gd name="T20" fmla="*/ 2719 w 3032"/>
                <a:gd name="T21" fmla="*/ 1607 h 3598"/>
                <a:gd name="T22" fmla="*/ 2673 w 3032"/>
                <a:gd name="T23" fmla="*/ 992 h 3598"/>
                <a:gd name="T24" fmla="*/ 2760 w 3032"/>
                <a:gd name="T25" fmla="*/ 320 h 3598"/>
                <a:gd name="T26" fmla="*/ 1980 w 3032"/>
                <a:gd name="T27" fmla="*/ 301 h 3598"/>
                <a:gd name="T28" fmla="*/ 2086 w 3032"/>
                <a:gd name="T29" fmla="*/ 818 h 3598"/>
                <a:gd name="T30" fmla="*/ 1770 w 3032"/>
                <a:gd name="T31" fmla="*/ 559 h 3598"/>
                <a:gd name="T32" fmla="*/ 1126 w 3032"/>
                <a:gd name="T33" fmla="*/ 351 h 3598"/>
                <a:gd name="T34" fmla="*/ 1725 w 3032"/>
                <a:gd name="T35" fmla="*/ 1257 h 3598"/>
                <a:gd name="T36" fmla="*/ 1356 w 3032"/>
                <a:gd name="T37" fmla="*/ 1307 h 3598"/>
                <a:gd name="T38" fmla="*/ 1301 w 3032"/>
                <a:gd name="T39" fmla="*/ 815 h 3598"/>
                <a:gd name="T40" fmla="*/ 841 w 3032"/>
                <a:gd name="T41" fmla="*/ 850 h 3598"/>
                <a:gd name="T42" fmla="*/ 852 w 3032"/>
                <a:gd name="T43" fmla="*/ 1427 h 3598"/>
                <a:gd name="T44" fmla="*/ 645 w 3032"/>
                <a:gd name="T45" fmla="*/ 1811 h 3598"/>
                <a:gd name="T46" fmla="*/ 259 w 3032"/>
                <a:gd name="T47" fmla="*/ 1602 h 3598"/>
                <a:gd name="T48" fmla="*/ 111 w 3032"/>
                <a:gd name="T49" fmla="*/ 2152 h 3598"/>
                <a:gd name="T50" fmla="*/ 98 w 3032"/>
                <a:gd name="T51" fmla="*/ 2664 h 3598"/>
                <a:gd name="T52" fmla="*/ 610 w 3032"/>
                <a:gd name="T53" fmla="*/ 2262 h 3598"/>
                <a:gd name="T54" fmla="*/ 984 w 3032"/>
                <a:gd name="T55" fmla="*/ 2318 h 3598"/>
                <a:gd name="T56" fmla="*/ 646 w 3032"/>
                <a:gd name="T57" fmla="*/ 3287 h 3598"/>
                <a:gd name="T58" fmla="*/ 2028 w 3032"/>
                <a:gd name="T59" fmla="*/ 1669 h 3598"/>
                <a:gd name="T60" fmla="*/ 1786 w 3032"/>
                <a:gd name="T61" fmla="*/ 1882 h 3598"/>
                <a:gd name="T62" fmla="*/ 1209 w 3032"/>
                <a:gd name="T63" fmla="*/ 1507 h 3598"/>
                <a:gd name="T64" fmla="*/ 1334 w 3032"/>
                <a:gd name="T65" fmla="*/ 1737 h 3598"/>
                <a:gd name="T66" fmla="*/ 1038 w 3032"/>
                <a:gd name="T67" fmla="*/ 1577 h 35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32" h="3598">
                  <a:moveTo>
                    <a:pt x="646" y="3287"/>
                  </a:moveTo>
                  <a:cubicBezTo>
                    <a:pt x="605" y="3385"/>
                    <a:pt x="623" y="3510"/>
                    <a:pt x="718" y="3569"/>
                  </a:cubicBezTo>
                  <a:cubicBezTo>
                    <a:pt x="849" y="3598"/>
                    <a:pt x="928" y="3469"/>
                    <a:pt x="1022" y="3404"/>
                  </a:cubicBezTo>
                  <a:cubicBezTo>
                    <a:pt x="1099" y="3403"/>
                    <a:pt x="1195" y="3428"/>
                    <a:pt x="1250" y="3356"/>
                  </a:cubicBezTo>
                  <a:cubicBezTo>
                    <a:pt x="1358" y="3253"/>
                    <a:pt x="1292" y="3092"/>
                    <a:pt x="1222" y="2988"/>
                  </a:cubicBezTo>
                  <a:cubicBezTo>
                    <a:pt x="1146" y="2879"/>
                    <a:pt x="1118" y="2749"/>
                    <a:pt x="1106" y="2619"/>
                  </a:cubicBezTo>
                  <a:lnTo>
                    <a:pt x="1163" y="2643"/>
                  </a:lnTo>
                  <a:cubicBezTo>
                    <a:pt x="1111" y="2612"/>
                    <a:pt x="1104" y="2553"/>
                    <a:pt x="1097" y="2497"/>
                  </a:cubicBezTo>
                  <a:cubicBezTo>
                    <a:pt x="1263" y="2575"/>
                    <a:pt x="1322" y="2783"/>
                    <a:pt x="1495" y="2849"/>
                  </a:cubicBezTo>
                  <a:cubicBezTo>
                    <a:pt x="1515" y="2845"/>
                    <a:pt x="1555" y="2839"/>
                    <a:pt x="1575" y="2835"/>
                  </a:cubicBezTo>
                  <a:cubicBezTo>
                    <a:pt x="1631" y="2623"/>
                    <a:pt x="1521" y="2417"/>
                    <a:pt x="1392" y="2256"/>
                  </a:cubicBezTo>
                  <a:cubicBezTo>
                    <a:pt x="1316" y="2184"/>
                    <a:pt x="1416" y="2112"/>
                    <a:pt x="1453" y="2051"/>
                  </a:cubicBezTo>
                  <a:cubicBezTo>
                    <a:pt x="1522" y="2098"/>
                    <a:pt x="1597" y="2149"/>
                    <a:pt x="1628" y="2231"/>
                  </a:cubicBezTo>
                  <a:cubicBezTo>
                    <a:pt x="1691" y="2346"/>
                    <a:pt x="1556" y="2486"/>
                    <a:pt x="1657" y="2591"/>
                  </a:cubicBezTo>
                  <a:cubicBezTo>
                    <a:pt x="1749" y="2713"/>
                    <a:pt x="1910" y="2636"/>
                    <a:pt x="2031" y="2618"/>
                  </a:cubicBezTo>
                  <a:cubicBezTo>
                    <a:pt x="2154" y="2586"/>
                    <a:pt x="2158" y="2443"/>
                    <a:pt x="2230" y="2360"/>
                  </a:cubicBezTo>
                  <a:cubicBezTo>
                    <a:pt x="2324" y="2256"/>
                    <a:pt x="2268" y="2101"/>
                    <a:pt x="2293" y="1974"/>
                  </a:cubicBezTo>
                  <a:cubicBezTo>
                    <a:pt x="2467" y="2084"/>
                    <a:pt x="2550" y="2285"/>
                    <a:pt x="2709" y="2411"/>
                  </a:cubicBezTo>
                  <a:cubicBezTo>
                    <a:pt x="2842" y="2492"/>
                    <a:pt x="3032" y="2323"/>
                    <a:pt x="2939" y="2185"/>
                  </a:cubicBezTo>
                  <a:cubicBezTo>
                    <a:pt x="2807" y="2065"/>
                    <a:pt x="2750" y="1891"/>
                    <a:pt x="2625" y="1764"/>
                  </a:cubicBezTo>
                  <a:cubicBezTo>
                    <a:pt x="2534" y="1618"/>
                    <a:pt x="2382" y="1489"/>
                    <a:pt x="2380" y="1306"/>
                  </a:cubicBezTo>
                  <a:cubicBezTo>
                    <a:pt x="2535" y="1340"/>
                    <a:pt x="2597" y="1517"/>
                    <a:pt x="2719" y="1607"/>
                  </a:cubicBezTo>
                  <a:cubicBezTo>
                    <a:pt x="2803" y="1617"/>
                    <a:pt x="2929" y="1592"/>
                    <a:pt x="2931" y="1487"/>
                  </a:cubicBezTo>
                  <a:cubicBezTo>
                    <a:pt x="2945" y="1284"/>
                    <a:pt x="2754" y="1158"/>
                    <a:pt x="2673" y="992"/>
                  </a:cubicBezTo>
                  <a:cubicBezTo>
                    <a:pt x="2710" y="747"/>
                    <a:pt x="3007" y="601"/>
                    <a:pt x="3003" y="336"/>
                  </a:cubicBezTo>
                  <a:cubicBezTo>
                    <a:pt x="2926" y="309"/>
                    <a:pt x="2832" y="253"/>
                    <a:pt x="2760" y="320"/>
                  </a:cubicBezTo>
                  <a:cubicBezTo>
                    <a:pt x="2643" y="412"/>
                    <a:pt x="2548" y="602"/>
                    <a:pt x="2377" y="571"/>
                  </a:cubicBezTo>
                  <a:cubicBezTo>
                    <a:pt x="2273" y="448"/>
                    <a:pt x="2164" y="287"/>
                    <a:pt x="1980" y="301"/>
                  </a:cubicBezTo>
                  <a:cubicBezTo>
                    <a:pt x="1954" y="386"/>
                    <a:pt x="1910" y="476"/>
                    <a:pt x="1942" y="566"/>
                  </a:cubicBezTo>
                  <a:cubicBezTo>
                    <a:pt x="1976" y="658"/>
                    <a:pt x="2051" y="727"/>
                    <a:pt x="2086" y="818"/>
                  </a:cubicBezTo>
                  <a:cubicBezTo>
                    <a:pt x="2070" y="854"/>
                    <a:pt x="2059" y="920"/>
                    <a:pt x="2005" y="901"/>
                  </a:cubicBezTo>
                  <a:cubicBezTo>
                    <a:pt x="1916" y="795"/>
                    <a:pt x="1832" y="684"/>
                    <a:pt x="1770" y="559"/>
                  </a:cubicBezTo>
                  <a:cubicBezTo>
                    <a:pt x="1662" y="348"/>
                    <a:pt x="1503" y="169"/>
                    <a:pt x="1338" y="0"/>
                  </a:cubicBezTo>
                  <a:cubicBezTo>
                    <a:pt x="1208" y="59"/>
                    <a:pt x="1068" y="195"/>
                    <a:pt x="1126" y="351"/>
                  </a:cubicBezTo>
                  <a:cubicBezTo>
                    <a:pt x="1214" y="571"/>
                    <a:pt x="1440" y="692"/>
                    <a:pt x="1558" y="893"/>
                  </a:cubicBezTo>
                  <a:cubicBezTo>
                    <a:pt x="1627" y="1005"/>
                    <a:pt x="1775" y="1108"/>
                    <a:pt x="1725" y="1257"/>
                  </a:cubicBezTo>
                  <a:cubicBezTo>
                    <a:pt x="1659" y="1372"/>
                    <a:pt x="1583" y="1503"/>
                    <a:pt x="1450" y="1548"/>
                  </a:cubicBezTo>
                  <a:cubicBezTo>
                    <a:pt x="1412" y="1471"/>
                    <a:pt x="1367" y="1394"/>
                    <a:pt x="1356" y="1307"/>
                  </a:cubicBezTo>
                  <a:cubicBezTo>
                    <a:pt x="1377" y="1205"/>
                    <a:pt x="1485" y="1135"/>
                    <a:pt x="1482" y="1025"/>
                  </a:cubicBezTo>
                  <a:cubicBezTo>
                    <a:pt x="1460" y="933"/>
                    <a:pt x="1404" y="829"/>
                    <a:pt x="1301" y="815"/>
                  </a:cubicBezTo>
                  <a:cubicBezTo>
                    <a:pt x="1174" y="794"/>
                    <a:pt x="1100" y="646"/>
                    <a:pt x="962" y="661"/>
                  </a:cubicBezTo>
                  <a:cubicBezTo>
                    <a:pt x="880" y="688"/>
                    <a:pt x="870" y="782"/>
                    <a:pt x="841" y="850"/>
                  </a:cubicBezTo>
                  <a:cubicBezTo>
                    <a:pt x="877" y="961"/>
                    <a:pt x="946" y="1058"/>
                    <a:pt x="985" y="1167"/>
                  </a:cubicBezTo>
                  <a:cubicBezTo>
                    <a:pt x="1015" y="1274"/>
                    <a:pt x="926" y="1363"/>
                    <a:pt x="852" y="1427"/>
                  </a:cubicBezTo>
                  <a:cubicBezTo>
                    <a:pt x="766" y="1464"/>
                    <a:pt x="659" y="1383"/>
                    <a:pt x="581" y="1454"/>
                  </a:cubicBezTo>
                  <a:cubicBezTo>
                    <a:pt x="456" y="1553"/>
                    <a:pt x="584" y="1713"/>
                    <a:pt x="645" y="1811"/>
                  </a:cubicBezTo>
                  <a:cubicBezTo>
                    <a:pt x="616" y="1822"/>
                    <a:pt x="559" y="1844"/>
                    <a:pt x="530" y="1856"/>
                  </a:cubicBezTo>
                  <a:cubicBezTo>
                    <a:pt x="433" y="1778"/>
                    <a:pt x="357" y="1679"/>
                    <a:pt x="259" y="1602"/>
                  </a:cubicBezTo>
                  <a:cubicBezTo>
                    <a:pt x="160" y="1633"/>
                    <a:pt x="73" y="1694"/>
                    <a:pt x="29" y="1790"/>
                  </a:cubicBezTo>
                  <a:cubicBezTo>
                    <a:pt x="40" y="1914"/>
                    <a:pt x="65" y="2036"/>
                    <a:pt x="111" y="2152"/>
                  </a:cubicBezTo>
                  <a:cubicBezTo>
                    <a:pt x="86" y="2260"/>
                    <a:pt x="14" y="2352"/>
                    <a:pt x="0" y="2463"/>
                  </a:cubicBezTo>
                  <a:cubicBezTo>
                    <a:pt x="15" y="2537"/>
                    <a:pt x="48" y="2607"/>
                    <a:pt x="98" y="2664"/>
                  </a:cubicBezTo>
                  <a:cubicBezTo>
                    <a:pt x="231" y="2687"/>
                    <a:pt x="362" y="2597"/>
                    <a:pt x="389" y="2464"/>
                  </a:cubicBezTo>
                  <a:cubicBezTo>
                    <a:pt x="469" y="2404"/>
                    <a:pt x="567" y="2357"/>
                    <a:pt x="610" y="2262"/>
                  </a:cubicBezTo>
                  <a:cubicBezTo>
                    <a:pt x="653" y="2172"/>
                    <a:pt x="706" y="2088"/>
                    <a:pt x="769" y="2010"/>
                  </a:cubicBezTo>
                  <a:cubicBezTo>
                    <a:pt x="875" y="2077"/>
                    <a:pt x="1011" y="2174"/>
                    <a:pt x="984" y="2318"/>
                  </a:cubicBezTo>
                  <a:cubicBezTo>
                    <a:pt x="954" y="2388"/>
                    <a:pt x="892" y="2437"/>
                    <a:pt x="843" y="2494"/>
                  </a:cubicBezTo>
                  <a:cubicBezTo>
                    <a:pt x="816" y="2767"/>
                    <a:pt x="732" y="3028"/>
                    <a:pt x="646" y="3287"/>
                  </a:cubicBezTo>
                  <a:moveTo>
                    <a:pt x="1786" y="1882"/>
                  </a:moveTo>
                  <a:cubicBezTo>
                    <a:pt x="1833" y="1781"/>
                    <a:pt x="1895" y="1655"/>
                    <a:pt x="2028" y="1669"/>
                  </a:cubicBezTo>
                  <a:cubicBezTo>
                    <a:pt x="2074" y="1773"/>
                    <a:pt x="2074" y="1898"/>
                    <a:pt x="1989" y="1983"/>
                  </a:cubicBezTo>
                  <a:cubicBezTo>
                    <a:pt x="1902" y="2037"/>
                    <a:pt x="1838" y="1936"/>
                    <a:pt x="1786" y="1882"/>
                  </a:cubicBezTo>
                  <a:moveTo>
                    <a:pt x="1038" y="1577"/>
                  </a:moveTo>
                  <a:cubicBezTo>
                    <a:pt x="1087" y="1542"/>
                    <a:pt x="1140" y="1473"/>
                    <a:pt x="1209" y="1507"/>
                  </a:cubicBezTo>
                  <a:cubicBezTo>
                    <a:pt x="1261" y="1547"/>
                    <a:pt x="1300" y="1602"/>
                    <a:pt x="1342" y="1653"/>
                  </a:cubicBezTo>
                  <a:cubicBezTo>
                    <a:pt x="1340" y="1674"/>
                    <a:pt x="1336" y="1716"/>
                    <a:pt x="1334" y="1737"/>
                  </a:cubicBezTo>
                  <a:cubicBezTo>
                    <a:pt x="1282" y="1777"/>
                    <a:pt x="1228" y="1814"/>
                    <a:pt x="1172" y="1848"/>
                  </a:cubicBezTo>
                  <a:cubicBezTo>
                    <a:pt x="1133" y="1755"/>
                    <a:pt x="1090" y="1663"/>
                    <a:pt x="1038" y="1577"/>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67" name="Freeform 36"/>
            <p:cNvSpPr>
              <a:spLocks/>
            </p:cNvSpPr>
            <p:nvPr/>
          </p:nvSpPr>
          <p:spPr bwMode="auto">
            <a:xfrm flipV="1">
              <a:off x="4744" y="577"/>
              <a:ext cx="195" cy="194"/>
            </a:xfrm>
            <a:custGeom>
              <a:avLst/>
              <a:gdLst>
                <a:gd name="T0" fmla="*/ 135 w 1273"/>
                <a:gd name="T1" fmla="*/ 1244 h 1270"/>
                <a:gd name="T2" fmla="*/ 375 w 1273"/>
                <a:gd name="T3" fmla="*/ 1244 h 1270"/>
                <a:gd name="T4" fmla="*/ 608 w 1273"/>
                <a:gd name="T5" fmla="*/ 761 h 1270"/>
                <a:gd name="T6" fmla="*/ 1273 w 1273"/>
                <a:gd name="T7" fmla="*/ 106 h 1270"/>
                <a:gd name="T8" fmla="*/ 1206 w 1273"/>
                <a:gd name="T9" fmla="*/ 0 h 1270"/>
                <a:gd name="T10" fmla="*/ 791 w 1273"/>
                <a:gd name="T11" fmla="*/ 8 h 1270"/>
                <a:gd name="T12" fmla="*/ 533 w 1273"/>
                <a:gd name="T13" fmla="*/ 157 h 1270"/>
                <a:gd name="T14" fmla="*/ 211 w 1273"/>
                <a:gd name="T15" fmla="*/ 573 h 1270"/>
                <a:gd name="T16" fmla="*/ 0 w 1273"/>
                <a:gd name="T17" fmla="*/ 1015 h 1270"/>
                <a:gd name="T18" fmla="*/ 135 w 1273"/>
                <a:gd name="T19" fmla="*/ 1244 h 1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73" h="1270">
                  <a:moveTo>
                    <a:pt x="135" y="1244"/>
                  </a:moveTo>
                  <a:cubicBezTo>
                    <a:pt x="213" y="1270"/>
                    <a:pt x="296" y="1255"/>
                    <a:pt x="375" y="1244"/>
                  </a:cubicBezTo>
                  <a:cubicBezTo>
                    <a:pt x="458" y="1085"/>
                    <a:pt x="528" y="921"/>
                    <a:pt x="608" y="761"/>
                  </a:cubicBezTo>
                  <a:cubicBezTo>
                    <a:pt x="764" y="481"/>
                    <a:pt x="1091" y="362"/>
                    <a:pt x="1273" y="106"/>
                  </a:cubicBezTo>
                  <a:cubicBezTo>
                    <a:pt x="1251" y="70"/>
                    <a:pt x="1228" y="35"/>
                    <a:pt x="1206" y="0"/>
                  </a:cubicBezTo>
                  <a:cubicBezTo>
                    <a:pt x="1068" y="28"/>
                    <a:pt x="929" y="45"/>
                    <a:pt x="791" y="8"/>
                  </a:cubicBezTo>
                  <a:cubicBezTo>
                    <a:pt x="695" y="34"/>
                    <a:pt x="592" y="73"/>
                    <a:pt x="533" y="157"/>
                  </a:cubicBezTo>
                  <a:cubicBezTo>
                    <a:pt x="431" y="300"/>
                    <a:pt x="297" y="418"/>
                    <a:pt x="211" y="573"/>
                  </a:cubicBezTo>
                  <a:cubicBezTo>
                    <a:pt x="125" y="714"/>
                    <a:pt x="119" y="893"/>
                    <a:pt x="0" y="1015"/>
                  </a:cubicBezTo>
                  <a:cubicBezTo>
                    <a:pt x="41" y="1094"/>
                    <a:pt x="75" y="1178"/>
                    <a:pt x="135" y="124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68" name="Freeform 37"/>
            <p:cNvSpPr>
              <a:spLocks noEditPoints="1"/>
            </p:cNvSpPr>
            <p:nvPr/>
          </p:nvSpPr>
          <p:spPr bwMode="auto">
            <a:xfrm flipV="1">
              <a:off x="5061" y="602"/>
              <a:ext cx="463" cy="407"/>
            </a:xfrm>
            <a:custGeom>
              <a:avLst/>
              <a:gdLst>
                <a:gd name="T0" fmla="*/ 1185 w 3022"/>
                <a:gd name="T1" fmla="*/ 2369 h 2659"/>
                <a:gd name="T2" fmla="*/ 1765 w 3022"/>
                <a:gd name="T3" fmla="*/ 2659 h 2659"/>
                <a:gd name="T4" fmla="*/ 1937 w 3022"/>
                <a:gd name="T5" fmla="*/ 2474 h 2659"/>
                <a:gd name="T6" fmla="*/ 1794 w 3022"/>
                <a:gd name="T7" fmla="*/ 2326 h 2659"/>
                <a:gd name="T8" fmla="*/ 1579 w 3022"/>
                <a:gd name="T9" fmla="*/ 2232 h 2659"/>
                <a:gd name="T10" fmla="*/ 1858 w 3022"/>
                <a:gd name="T11" fmla="*/ 2237 h 2659"/>
                <a:gd name="T12" fmla="*/ 2177 w 3022"/>
                <a:gd name="T13" fmla="*/ 2318 h 2659"/>
                <a:gd name="T14" fmla="*/ 2258 w 3022"/>
                <a:gd name="T15" fmla="*/ 2104 h 2659"/>
                <a:gd name="T16" fmla="*/ 1759 w 3022"/>
                <a:gd name="T17" fmla="*/ 1850 h 2659"/>
                <a:gd name="T18" fmla="*/ 1935 w 3022"/>
                <a:gd name="T19" fmla="*/ 1834 h 2659"/>
                <a:gd name="T20" fmla="*/ 1909 w 3022"/>
                <a:gd name="T21" fmla="*/ 1751 h 2659"/>
                <a:gd name="T22" fmla="*/ 1322 w 3022"/>
                <a:gd name="T23" fmla="*/ 1503 h 2659"/>
                <a:gd name="T24" fmla="*/ 1428 w 3022"/>
                <a:gd name="T25" fmla="*/ 1374 h 2659"/>
                <a:gd name="T26" fmla="*/ 1641 w 3022"/>
                <a:gd name="T27" fmla="*/ 1520 h 2659"/>
                <a:gd name="T28" fmla="*/ 1987 w 3022"/>
                <a:gd name="T29" fmla="*/ 1637 h 2659"/>
                <a:gd name="T30" fmla="*/ 2057 w 3022"/>
                <a:gd name="T31" fmla="*/ 1837 h 2659"/>
                <a:gd name="T32" fmla="*/ 2535 w 3022"/>
                <a:gd name="T33" fmla="*/ 2047 h 2659"/>
                <a:gd name="T34" fmla="*/ 2733 w 3022"/>
                <a:gd name="T35" fmla="*/ 1909 h 2659"/>
                <a:gd name="T36" fmla="*/ 2641 w 3022"/>
                <a:gd name="T37" fmla="*/ 1749 h 2659"/>
                <a:gd name="T38" fmla="*/ 2371 w 3022"/>
                <a:gd name="T39" fmla="*/ 1665 h 2659"/>
                <a:gd name="T40" fmla="*/ 2325 w 3022"/>
                <a:gd name="T41" fmla="*/ 1562 h 2659"/>
                <a:gd name="T42" fmla="*/ 2946 w 3022"/>
                <a:gd name="T43" fmla="*/ 1436 h 2659"/>
                <a:gd name="T44" fmla="*/ 2928 w 3022"/>
                <a:gd name="T45" fmla="*/ 1176 h 2659"/>
                <a:gd name="T46" fmla="*/ 2377 w 3022"/>
                <a:gd name="T47" fmla="*/ 690 h 2659"/>
                <a:gd name="T48" fmla="*/ 2103 w 3022"/>
                <a:gd name="T49" fmla="*/ 652 h 2659"/>
                <a:gd name="T50" fmla="*/ 2391 w 3022"/>
                <a:gd name="T51" fmla="*/ 349 h 2659"/>
                <a:gd name="T52" fmla="*/ 2139 w 3022"/>
                <a:gd name="T53" fmla="*/ 15 h 2659"/>
                <a:gd name="T54" fmla="*/ 1982 w 3022"/>
                <a:gd name="T55" fmla="*/ 214 h 2659"/>
                <a:gd name="T56" fmla="*/ 2047 w 3022"/>
                <a:gd name="T57" fmla="*/ 276 h 2659"/>
                <a:gd name="T58" fmla="*/ 1802 w 3022"/>
                <a:gd name="T59" fmla="*/ 569 h 2659"/>
                <a:gd name="T60" fmla="*/ 1052 w 3022"/>
                <a:gd name="T61" fmla="*/ 1335 h 2659"/>
                <a:gd name="T62" fmla="*/ 633 w 3022"/>
                <a:gd name="T63" fmla="*/ 1638 h 2659"/>
                <a:gd name="T64" fmla="*/ 208 w 3022"/>
                <a:gd name="T65" fmla="*/ 1615 h 2659"/>
                <a:gd name="T66" fmla="*/ 58 w 3022"/>
                <a:gd name="T67" fmla="*/ 1685 h 2659"/>
                <a:gd name="T68" fmla="*/ 88 w 3022"/>
                <a:gd name="T69" fmla="*/ 1943 h 2659"/>
                <a:gd name="T70" fmla="*/ 591 w 3022"/>
                <a:gd name="T71" fmla="*/ 2156 h 2659"/>
                <a:gd name="T72" fmla="*/ 880 w 3022"/>
                <a:gd name="T73" fmla="*/ 2061 h 2659"/>
                <a:gd name="T74" fmla="*/ 1185 w 3022"/>
                <a:gd name="T75" fmla="*/ 2369 h 2659"/>
                <a:gd name="T76" fmla="*/ 1280 w 3022"/>
                <a:gd name="T77" fmla="*/ 1949 h 2659"/>
                <a:gd name="T78" fmla="*/ 1049 w 3022"/>
                <a:gd name="T79" fmla="*/ 1822 h 2659"/>
                <a:gd name="T80" fmla="*/ 1116 w 3022"/>
                <a:gd name="T81" fmla="*/ 1732 h 2659"/>
                <a:gd name="T82" fmla="*/ 1438 w 3022"/>
                <a:gd name="T83" fmla="*/ 2009 h 2659"/>
                <a:gd name="T84" fmla="*/ 1280 w 3022"/>
                <a:gd name="T85" fmla="*/ 1949 h 2659"/>
                <a:gd name="T86" fmla="*/ 1617 w 3022"/>
                <a:gd name="T87" fmla="*/ 1265 h 2659"/>
                <a:gd name="T88" fmla="*/ 1684 w 3022"/>
                <a:gd name="T89" fmla="*/ 1174 h 2659"/>
                <a:gd name="T90" fmla="*/ 1876 w 3022"/>
                <a:gd name="T91" fmla="*/ 1255 h 2659"/>
                <a:gd name="T92" fmla="*/ 1867 w 3022"/>
                <a:gd name="T93" fmla="*/ 1465 h 2659"/>
                <a:gd name="T94" fmla="*/ 1617 w 3022"/>
                <a:gd name="T95" fmla="*/ 1265 h 2659"/>
                <a:gd name="T96" fmla="*/ 2198 w 3022"/>
                <a:gd name="T97" fmla="*/ 1385 h 2659"/>
                <a:gd name="T98" fmla="*/ 1786 w 3022"/>
                <a:gd name="T99" fmla="*/ 1058 h 2659"/>
                <a:gd name="T100" fmla="*/ 1897 w 3022"/>
                <a:gd name="T101" fmla="*/ 964 h 2659"/>
                <a:gd name="T102" fmla="*/ 2202 w 3022"/>
                <a:gd name="T103" fmla="*/ 1242 h 2659"/>
                <a:gd name="T104" fmla="*/ 2453 w 3022"/>
                <a:gd name="T105" fmla="*/ 1254 h 2659"/>
                <a:gd name="T106" fmla="*/ 2563 w 3022"/>
                <a:gd name="T107" fmla="*/ 1084 h 2659"/>
                <a:gd name="T108" fmla="*/ 2666 w 3022"/>
                <a:gd name="T109" fmla="*/ 1234 h 2659"/>
                <a:gd name="T110" fmla="*/ 2554 w 3022"/>
                <a:gd name="T111" fmla="*/ 1383 h 2659"/>
                <a:gd name="T112" fmla="*/ 2198 w 3022"/>
                <a:gd name="T113" fmla="*/ 1385 h 2659"/>
                <a:gd name="T114" fmla="*/ 2189 w 3022"/>
                <a:gd name="T115" fmla="*/ 894 h 2659"/>
                <a:gd name="T116" fmla="*/ 2286 w 3022"/>
                <a:gd name="T117" fmla="*/ 858 h 2659"/>
                <a:gd name="T118" fmla="*/ 2409 w 3022"/>
                <a:gd name="T119" fmla="*/ 962 h 2659"/>
                <a:gd name="T120" fmla="*/ 2384 w 3022"/>
                <a:gd name="T121" fmla="*/ 1020 h 2659"/>
                <a:gd name="T122" fmla="*/ 2189 w 3022"/>
                <a:gd name="T123" fmla="*/ 894 h 26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022" h="2659">
                  <a:moveTo>
                    <a:pt x="1185" y="2369"/>
                  </a:moveTo>
                  <a:cubicBezTo>
                    <a:pt x="1384" y="2458"/>
                    <a:pt x="1541" y="2631"/>
                    <a:pt x="1765" y="2659"/>
                  </a:cubicBezTo>
                  <a:cubicBezTo>
                    <a:pt x="1831" y="2606"/>
                    <a:pt x="1892" y="2546"/>
                    <a:pt x="1937" y="2474"/>
                  </a:cubicBezTo>
                  <a:cubicBezTo>
                    <a:pt x="1891" y="2424"/>
                    <a:pt x="1855" y="2360"/>
                    <a:pt x="1794" y="2326"/>
                  </a:cubicBezTo>
                  <a:cubicBezTo>
                    <a:pt x="1722" y="2295"/>
                    <a:pt x="1643" y="2278"/>
                    <a:pt x="1579" y="2232"/>
                  </a:cubicBezTo>
                  <a:cubicBezTo>
                    <a:pt x="1672" y="2226"/>
                    <a:pt x="1766" y="2224"/>
                    <a:pt x="1858" y="2237"/>
                  </a:cubicBezTo>
                  <a:cubicBezTo>
                    <a:pt x="1965" y="2261"/>
                    <a:pt x="2062" y="2337"/>
                    <a:pt x="2177" y="2318"/>
                  </a:cubicBezTo>
                  <a:cubicBezTo>
                    <a:pt x="2276" y="2310"/>
                    <a:pt x="2311" y="2178"/>
                    <a:pt x="2258" y="2104"/>
                  </a:cubicBezTo>
                  <a:cubicBezTo>
                    <a:pt x="2111" y="1977"/>
                    <a:pt x="1850" y="2052"/>
                    <a:pt x="1759" y="1850"/>
                  </a:cubicBezTo>
                  <a:cubicBezTo>
                    <a:pt x="1817" y="1844"/>
                    <a:pt x="1876" y="1839"/>
                    <a:pt x="1935" y="1834"/>
                  </a:cubicBezTo>
                  <a:cubicBezTo>
                    <a:pt x="1929" y="1813"/>
                    <a:pt x="1916" y="1771"/>
                    <a:pt x="1909" y="1751"/>
                  </a:cubicBezTo>
                  <a:cubicBezTo>
                    <a:pt x="1707" y="1688"/>
                    <a:pt x="1473" y="1667"/>
                    <a:pt x="1322" y="1503"/>
                  </a:cubicBezTo>
                  <a:cubicBezTo>
                    <a:pt x="1276" y="1425"/>
                    <a:pt x="1365" y="1383"/>
                    <a:pt x="1428" y="1374"/>
                  </a:cubicBezTo>
                  <a:cubicBezTo>
                    <a:pt x="1490" y="1433"/>
                    <a:pt x="1552" y="1504"/>
                    <a:pt x="1641" y="1520"/>
                  </a:cubicBezTo>
                  <a:cubicBezTo>
                    <a:pt x="1757" y="1553"/>
                    <a:pt x="1898" y="1541"/>
                    <a:pt x="1987" y="1637"/>
                  </a:cubicBezTo>
                  <a:cubicBezTo>
                    <a:pt x="2046" y="1685"/>
                    <a:pt x="2046" y="1768"/>
                    <a:pt x="2057" y="1837"/>
                  </a:cubicBezTo>
                  <a:cubicBezTo>
                    <a:pt x="2169" y="1978"/>
                    <a:pt x="2348" y="2094"/>
                    <a:pt x="2535" y="2047"/>
                  </a:cubicBezTo>
                  <a:cubicBezTo>
                    <a:pt x="2622" y="2037"/>
                    <a:pt x="2681" y="1972"/>
                    <a:pt x="2733" y="1909"/>
                  </a:cubicBezTo>
                  <a:cubicBezTo>
                    <a:pt x="2702" y="1856"/>
                    <a:pt x="2671" y="1803"/>
                    <a:pt x="2641" y="1749"/>
                  </a:cubicBezTo>
                  <a:cubicBezTo>
                    <a:pt x="2553" y="1716"/>
                    <a:pt x="2461" y="1692"/>
                    <a:pt x="2371" y="1665"/>
                  </a:cubicBezTo>
                  <a:cubicBezTo>
                    <a:pt x="2321" y="1658"/>
                    <a:pt x="2335" y="1596"/>
                    <a:pt x="2325" y="1562"/>
                  </a:cubicBezTo>
                  <a:cubicBezTo>
                    <a:pt x="2534" y="1635"/>
                    <a:pt x="2793" y="1612"/>
                    <a:pt x="2946" y="1436"/>
                  </a:cubicBezTo>
                  <a:cubicBezTo>
                    <a:pt x="3022" y="1362"/>
                    <a:pt x="2971" y="1253"/>
                    <a:pt x="2928" y="1176"/>
                  </a:cubicBezTo>
                  <a:cubicBezTo>
                    <a:pt x="2787" y="973"/>
                    <a:pt x="2615" y="778"/>
                    <a:pt x="2377" y="690"/>
                  </a:cubicBezTo>
                  <a:cubicBezTo>
                    <a:pt x="2286" y="675"/>
                    <a:pt x="2193" y="669"/>
                    <a:pt x="2103" y="652"/>
                  </a:cubicBezTo>
                  <a:cubicBezTo>
                    <a:pt x="2184" y="536"/>
                    <a:pt x="2294" y="448"/>
                    <a:pt x="2391" y="349"/>
                  </a:cubicBezTo>
                  <a:cubicBezTo>
                    <a:pt x="2419" y="188"/>
                    <a:pt x="2255" y="89"/>
                    <a:pt x="2139" y="15"/>
                  </a:cubicBezTo>
                  <a:cubicBezTo>
                    <a:pt x="2035" y="0"/>
                    <a:pt x="1985" y="128"/>
                    <a:pt x="1982" y="214"/>
                  </a:cubicBezTo>
                  <a:cubicBezTo>
                    <a:pt x="1998" y="229"/>
                    <a:pt x="2030" y="261"/>
                    <a:pt x="2047" y="276"/>
                  </a:cubicBezTo>
                  <a:cubicBezTo>
                    <a:pt x="1967" y="375"/>
                    <a:pt x="1910" y="496"/>
                    <a:pt x="1802" y="569"/>
                  </a:cubicBezTo>
                  <a:cubicBezTo>
                    <a:pt x="1506" y="777"/>
                    <a:pt x="1311" y="1088"/>
                    <a:pt x="1052" y="1335"/>
                  </a:cubicBezTo>
                  <a:cubicBezTo>
                    <a:pt x="934" y="1461"/>
                    <a:pt x="801" y="1587"/>
                    <a:pt x="633" y="1638"/>
                  </a:cubicBezTo>
                  <a:cubicBezTo>
                    <a:pt x="488" y="1690"/>
                    <a:pt x="348" y="1546"/>
                    <a:pt x="208" y="1615"/>
                  </a:cubicBezTo>
                  <a:cubicBezTo>
                    <a:pt x="157" y="1636"/>
                    <a:pt x="107" y="1661"/>
                    <a:pt x="58" y="1685"/>
                  </a:cubicBezTo>
                  <a:cubicBezTo>
                    <a:pt x="42" y="1770"/>
                    <a:pt x="0" y="1883"/>
                    <a:pt x="88" y="1943"/>
                  </a:cubicBezTo>
                  <a:cubicBezTo>
                    <a:pt x="238" y="2044"/>
                    <a:pt x="396" y="2192"/>
                    <a:pt x="591" y="2156"/>
                  </a:cubicBezTo>
                  <a:cubicBezTo>
                    <a:pt x="701" y="2164"/>
                    <a:pt x="770" y="2043"/>
                    <a:pt x="880" y="2061"/>
                  </a:cubicBezTo>
                  <a:cubicBezTo>
                    <a:pt x="977" y="2167"/>
                    <a:pt x="1047" y="2307"/>
                    <a:pt x="1185" y="2369"/>
                  </a:cubicBezTo>
                  <a:moveTo>
                    <a:pt x="1280" y="1949"/>
                  </a:moveTo>
                  <a:cubicBezTo>
                    <a:pt x="1213" y="1889"/>
                    <a:pt x="1124" y="1868"/>
                    <a:pt x="1049" y="1822"/>
                  </a:cubicBezTo>
                  <a:cubicBezTo>
                    <a:pt x="1065" y="1788"/>
                    <a:pt x="1088" y="1758"/>
                    <a:pt x="1116" y="1732"/>
                  </a:cubicBezTo>
                  <a:cubicBezTo>
                    <a:pt x="1216" y="1834"/>
                    <a:pt x="1353" y="1892"/>
                    <a:pt x="1438" y="2009"/>
                  </a:cubicBezTo>
                  <a:cubicBezTo>
                    <a:pt x="1380" y="2004"/>
                    <a:pt x="1323" y="1990"/>
                    <a:pt x="1280" y="1949"/>
                  </a:cubicBezTo>
                  <a:moveTo>
                    <a:pt x="1617" y="1265"/>
                  </a:moveTo>
                  <a:cubicBezTo>
                    <a:pt x="1606" y="1218"/>
                    <a:pt x="1636" y="1177"/>
                    <a:pt x="1684" y="1174"/>
                  </a:cubicBezTo>
                  <a:cubicBezTo>
                    <a:pt x="1751" y="1194"/>
                    <a:pt x="1812" y="1227"/>
                    <a:pt x="1876" y="1255"/>
                  </a:cubicBezTo>
                  <a:cubicBezTo>
                    <a:pt x="1889" y="1321"/>
                    <a:pt x="1972" y="1435"/>
                    <a:pt x="1867" y="1465"/>
                  </a:cubicBezTo>
                  <a:cubicBezTo>
                    <a:pt x="1773" y="1414"/>
                    <a:pt x="1684" y="1348"/>
                    <a:pt x="1617" y="1265"/>
                  </a:cubicBezTo>
                  <a:moveTo>
                    <a:pt x="2198" y="1385"/>
                  </a:moveTo>
                  <a:cubicBezTo>
                    <a:pt x="2066" y="1268"/>
                    <a:pt x="1976" y="1093"/>
                    <a:pt x="1786" y="1058"/>
                  </a:cubicBezTo>
                  <a:cubicBezTo>
                    <a:pt x="1823" y="1027"/>
                    <a:pt x="1860" y="995"/>
                    <a:pt x="1897" y="964"/>
                  </a:cubicBezTo>
                  <a:cubicBezTo>
                    <a:pt x="1975" y="1079"/>
                    <a:pt x="2092" y="1159"/>
                    <a:pt x="2202" y="1242"/>
                  </a:cubicBezTo>
                  <a:cubicBezTo>
                    <a:pt x="2272" y="1303"/>
                    <a:pt x="2373" y="1285"/>
                    <a:pt x="2453" y="1254"/>
                  </a:cubicBezTo>
                  <a:cubicBezTo>
                    <a:pt x="2528" y="1234"/>
                    <a:pt x="2528" y="1140"/>
                    <a:pt x="2563" y="1084"/>
                  </a:cubicBezTo>
                  <a:cubicBezTo>
                    <a:pt x="2597" y="1133"/>
                    <a:pt x="2638" y="1179"/>
                    <a:pt x="2666" y="1234"/>
                  </a:cubicBezTo>
                  <a:cubicBezTo>
                    <a:pt x="2671" y="1305"/>
                    <a:pt x="2630" y="1376"/>
                    <a:pt x="2554" y="1383"/>
                  </a:cubicBezTo>
                  <a:cubicBezTo>
                    <a:pt x="2439" y="1400"/>
                    <a:pt x="2299" y="1478"/>
                    <a:pt x="2198" y="1385"/>
                  </a:cubicBezTo>
                  <a:moveTo>
                    <a:pt x="2189" y="894"/>
                  </a:moveTo>
                  <a:cubicBezTo>
                    <a:pt x="2221" y="882"/>
                    <a:pt x="2253" y="870"/>
                    <a:pt x="2286" y="858"/>
                  </a:cubicBezTo>
                  <a:cubicBezTo>
                    <a:pt x="2326" y="893"/>
                    <a:pt x="2367" y="927"/>
                    <a:pt x="2409" y="962"/>
                  </a:cubicBezTo>
                  <a:cubicBezTo>
                    <a:pt x="2402" y="977"/>
                    <a:pt x="2390" y="1005"/>
                    <a:pt x="2384" y="1020"/>
                  </a:cubicBezTo>
                  <a:cubicBezTo>
                    <a:pt x="2304" y="1004"/>
                    <a:pt x="2247" y="945"/>
                    <a:pt x="2189" y="89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69" name="Freeform 38"/>
            <p:cNvSpPr>
              <a:spLocks noEditPoints="1"/>
            </p:cNvSpPr>
            <p:nvPr/>
          </p:nvSpPr>
          <p:spPr bwMode="auto">
            <a:xfrm flipV="1">
              <a:off x="2337" y="616"/>
              <a:ext cx="3072" cy="3084"/>
            </a:xfrm>
            <a:custGeom>
              <a:avLst/>
              <a:gdLst>
                <a:gd name="T0" fmla="*/ 14265 w 20066"/>
                <a:gd name="T1" fmla="*/ 19093 h 20144"/>
                <a:gd name="T2" fmla="*/ 19402 w 20066"/>
                <a:gd name="T3" fmla="*/ 13340 h 20144"/>
                <a:gd name="T4" fmla="*/ 18325 w 20066"/>
                <a:gd name="T5" fmla="*/ 4651 h 20144"/>
                <a:gd name="T6" fmla="*/ 12109 w 20066"/>
                <a:gd name="T7" fmla="*/ 359 h 20144"/>
                <a:gd name="T8" fmla="*/ 3506 w 20066"/>
                <a:gd name="T9" fmla="*/ 2517 h 20144"/>
                <a:gd name="T10" fmla="*/ 14 w 20066"/>
                <a:gd name="T11" fmla="*/ 10133 h 20144"/>
                <a:gd name="T12" fmla="*/ 9391 w 20066"/>
                <a:gd name="T13" fmla="*/ 20044 h 20144"/>
                <a:gd name="T14" fmla="*/ 9896 w 20066"/>
                <a:gd name="T15" fmla="*/ 15456 h 20144"/>
                <a:gd name="T16" fmla="*/ 8271 w 20066"/>
                <a:gd name="T17" fmla="*/ 16118 h 20144"/>
                <a:gd name="T18" fmla="*/ 7836 w 20066"/>
                <a:gd name="T19" fmla="*/ 15671 h 20144"/>
                <a:gd name="T20" fmla="*/ 8305 w 20066"/>
                <a:gd name="T21" fmla="*/ 14611 h 20144"/>
                <a:gd name="T22" fmla="*/ 12516 w 20066"/>
                <a:gd name="T23" fmla="*/ 14203 h 20144"/>
                <a:gd name="T24" fmla="*/ 14563 w 20066"/>
                <a:gd name="T25" fmla="*/ 11295 h 20144"/>
                <a:gd name="T26" fmla="*/ 12627 w 20066"/>
                <a:gd name="T27" fmla="*/ 8349 h 20144"/>
                <a:gd name="T28" fmla="*/ 13498 w 20066"/>
                <a:gd name="T29" fmla="*/ 5822 h 20144"/>
                <a:gd name="T30" fmla="*/ 13804 w 20066"/>
                <a:gd name="T31" fmla="*/ 7476 h 20144"/>
                <a:gd name="T32" fmla="*/ 15525 w 20066"/>
                <a:gd name="T33" fmla="*/ 7138 h 20144"/>
                <a:gd name="T34" fmla="*/ 15898 w 20066"/>
                <a:gd name="T35" fmla="*/ 7611 h 20144"/>
                <a:gd name="T36" fmla="*/ 15417 w 20066"/>
                <a:gd name="T37" fmla="*/ 9247 h 20144"/>
                <a:gd name="T38" fmla="*/ 17034 w 20066"/>
                <a:gd name="T39" fmla="*/ 9718 h 20144"/>
                <a:gd name="T40" fmla="*/ 15894 w 20066"/>
                <a:gd name="T41" fmla="*/ 11049 h 20144"/>
                <a:gd name="T42" fmla="*/ 17167 w 20066"/>
                <a:gd name="T43" fmla="*/ 12126 h 20144"/>
                <a:gd name="T44" fmla="*/ 15591 w 20066"/>
                <a:gd name="T45" fmla="*/ 12884 h 20144"/>
                <a:gd name="T46" fmla="*/ 16310 w 20066"/>
                <a:gd name="T47" fmla="*/ 14387 h 20144"/>
                <a:gd name="T48" fmla="*/ 14577 w 20066"/>
                <a:gd name="T49" fmla="*/ 14439 h 20144"/>
                <a:gd name="T50" fmla="*/ 15092 w 20066"/>
                <a:gd name="T51" fmla="*/ 15743 h 20144"/>
                <a:gd name="T52" fmla="*/ 14516 w 20066"/>
                <a:gd name="T53" fmla="*/ 16018 h 20144"/>
                <a:gd name="T54" fmla="*/ 13504 w 20066"/>
                <a:gd name="T55" fmla="*/ 15223 h 20144"/>
                <a:gd name="T56" fmla="*/ 12939 w 20066"/>
                <a:gd name="T57" fmla="*/ 16849 h 20144"/>
                <a:gd name="T58" fmla="*/ 11755 w 20066"/>
                <a:gd name="T59" fmla="*/ 15721 h 20144"/>
                <a:gd name="T60" fmla="*/ 10535 w 20066"/>
                <a:gd name="T61" fmla="*/ 16975 h 20144"/>
                <a:gd name="T62" fmla="*/ 4679 w 20066"/>
                <a:gd name="T63" fmla="*/ 13848 h 20144"/>
                <a:gd name="T64" fmla="*/ 3381 w 20066"/>
                <a:gd name="T65" fmla="*/ 11580 h 20144"/>
                <a:gd name="T66" fmla="*/ 4950 w 20066"/>
                <a:gd name="T67" fmla="*/ 4868 h 20144"/>
                <a:gd name="T68" fmla="*/ 5564 w 20066"/>
                <a:gd name="T69" fmla="*/ 12579 h 20144"/>
                <a:gd name="T70" fmla="*/ 8008 w 20066"/>
                <a:gd name="T71" fmla="*/ 12106 h 20144"/>
                <a:gd name="T72" fmla="*/ 8093 w 20066"/>
                <a:gd name="T73" fmla="*/ 6004 h 20144"/>
                <a:gd name="T74" fmla="*/ 9422 w 20066"/>
                <a:gd name="T75" fmla="*/ 5630 h 20144"/>
                <a:gd name="T76" fmla="*/ 9659 w 20066"/>
                <a:gd name="T77" fmla="*/ 11687 h 20144"/>
                <a:gd name="T78" fmla="*/ 7131 w 20066"/>
                <a:gd name="T79" fmla="*/ 14303 h 20144"/>
                <a:gd name="T80" fmla="*/ 5745 w 20066"/>
                <a:gd name="T81" fmla="*/ 11452 h 20144"/>
                <a:gd name="T82" fmla="*/ 6566 w 20066"/>
                <a:gd name="T83" fmla="*/ 3994 h 20144"/>
                <a:gd name="T84" fmla="*/ 11553 w 20066"/>
                <a:gd name="T85" fmla="*/ 4407 h 20144"/>
                <a:gd name="T86" fmla="*/ 12015 w 20066"/>
                <a:gd name="T87" fmla="*/ 11429 h 20144"/>
                <a:gd name="T88" fmla="*/ 10444 w 20066"/>
                <a:gd name="T89" fmla="*/ 5757 h 20144"/>
                <a:gd name="T90" fmla="*/ 9753 w 20066"/>
                <a:gd name="T91" fmla="*/ 4869 h 20144"/>
                <a:gd name="T92" fmla="*/ 7378 w 20066"/>
                <a:gd name="T93" fmla="*/ 5402 h 20144"/>
                <a:gd name="T94" fmla="*/ 7299 w 20066"/>
                <a:gd name="T95" fmla="*/ 11452 h 20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0066" h="20144">
                  <a:moveTo>
                    <a:pt x="9391" y="20044"/>
                  </a:moveTo>
                  <a:cubicBezTo>
                    <a:pt x="11061" y="20144"/>
                    <a:pt x="12756" y="19817"/>
                    <a:pt x="14265" y="19093"/>
                  </a:cubicBezTo>
                  <a:cubicBezTo>
                    <a:pt x="15475" y="18517"/>
                    <a:pt x="16566" y="17693"/>
                    <a:pt x="17451" y="16687"/>
                  </a:cubicBezTo>
                  <a:cubicBezTo>
                    <a:pt x="18312" y="15713"/>
                    <a:pt x="18979" y="14569"/>
                    <a:pt x="19402" y="13340"/>
                  </a:cubicBezTo>
                  <a:cubicBezTo>
                    <a:pt x="19920" y="11840"/>
                    <a:pt x="20066" y="10214"/>
                    <a:pt x="19837" y="8645"/>
                  </a:cubicBezTo>
                  <a:cubicBezTo>
                    <a:pt x="19631" y="7225"/>
                    <a:pt x="19111" y="5851"/>
                    <a:pt x="18325" y="4651"/>
                  </a:cubicBezTo>
                  <a:cubicBezTo>
                    <a:pt x="17659" y="3637"/>
                    <a:pt x="16813" y="2741"/>
                    <a:pt x="15829" y="2030"/>
                  </a:cubicBezTo>
                  <a:cubicBezTo>
                    <a:pt x="14722" y="1224"/>
                    <a:pt x="13447" y="649"/>
                    <a:pt x="12109" y="359"/>
                  </a:cubicBezTo>
                  <a:cubicBezTo>
                    <a:pt x="10469" y="0"/>
                    <a:pt x="8739" y="65"/>
                    <a:pt x="7129" y="542"/>
                  </a:cubicBezTo>
                  <a:cubicBezTo>
                    <a:pt x="5802" y="939"/>
                    <a:pt x="4558" y="1615"/>
                    <a:pt x="3506" y="2517"/>
                  </a:cubicBezTo>
                  <a:cubicBezTo>
                    <a:pt x="2551" y="3332"/>
                    <a:pt x="1752" y="4330"/>
                    <a:pt x="1164" y="5439"/>
                  </a:cubicBezTo>
                  <a:cubicBezTo>
                    <a:pt x="401" y="6876"/>
                    <a:pt x="0" y="8505"/>
                    <a:pt x="14" y="10133"/>
                  </a:cubicBezTo>
                  <a:cubicBezTo>
                    <a:pt x="6" y="12585"/>
                    <a:pt x="961" y="15022"/>
                    <a:pt x="2625" y="16821"/>
                  </a:cubicBezTo>
                  <a:cubicBezTo>
                    <a:pt x="4347" y="18721"/>
                    <a:pt x="6830" y="19909"/>
                    <a:pt x="9391" y="20044"/>
                  </a:cubicBezTo>
                  <a:moveTo>
                    <a:pt x="9946" y="16851"/>
                  </a:moveTo>
                  <a:cubicBezTo>
                    <a:pt x="9941" y="16386"/>
                    <a:pt x="9924" y="15921"/>
                    <a:pt x="9896" y="15456"/>
                  </a:cubicBezTo>
                  <a:cubicBezTo>
                    <a:pt x="9706" y="15399"/>
                    <a:pt x="9527" y="15309"/>
                    <a:pt x="9349" y="15221"/>
                  </a:cubicBezTo>
                  <a:cubicBezTo>
                    <a:pt x="8988" y="15518"/>
                    <a:pt x="8636" y="15825"/>
                    <a:pt x="8271" y="16118"/>
                  </a:cubicBezTo>
                  <a:cubicBezTo>
                    <a:pt x="8126" y="16001"/>
                    <a:pt x="7963" y="15907"/>
                    <a:pt x="7819" y="15787"/>
                  </a:cubicBezTo>
                  <a:cubicBezTo>
                    <a:pt x="7792" y="15753"/>
                    <a:pt x="7828" y="15707"/>
                    <a:pt x="7836" y="15671"/>
                  </a:cubicBezTo>
                  <a:cubicBezTo>
                    <a:pt x="7963" y="15359"/>
                    <a:pt x="8090" y="15048"/>
                    <a:pt x="8215" y="14736"/>
                  </a:cubicBezTo>
                  <a:cubicBezTo>
                    <a:pt x="8235" y="14688"/>
                    <a:pt x="8250" y="14630"/>
                    <a:pt x="8305" y="14611"/>
                  </a:cubicBezTo>
                  <a:cubicBezTo>
                    <a:pt x="8744" y="14390"/>
                    <a:pt x="9137" y="14078"/>
                    <a:pt x="9454" y="13701"/>
                  </a:cubicBezTo>
                  <a:cubicBezTo>
                    <a:pt x="10288" y="14399"/>
                    <a:pt x="11502" y="14588"/>
                    <a:pt x="12516" y="14203"/>
                  </a:cubicBezTo>
                  <a:cubicBezTo>
                    <a:pt x="13019" y="14018"/>
                    <a:pt x="13472" y="13700"/>
                    <a:pt x="13818" y="13291"/>
                  </a:cubicBezTo>
                  <a:cubicBezTo>
                    <a:pt x="14286" y="12738"/>
                    <a:pt x="14560" y="12021"/>
                    <a:pt x="14563" y="11295"/>
                  </a:cubicBezTo>
                  <a:cubicBezTo>
                    <a:pt x="14575" y="10587"/>
                    <a:pt x="14332" y="9879"/>
                    <a:pt x="13896" y="9321"/>
                  </a:cubicBezTo>
                  <a:cubicBezTo>
                    <a:pt x="13568" y="8891"/>
                    <a:pt x="13118" y="8569"/>
                    <a:pt x="12627" y="8349"/>
                  </a:cubicBezTo>
                  <a:cubicBezTo>
                    <a:pt x="12630" y="7884"/>
                    <a:pt x="12620" y="7417"/>
                    <a:pt x="12619" y="6951"/>
                  </a:cubicBezTo>
                  <a:cubicBezTo>
                    <a:pt x="12908" y="6572"/>
                    <a:pt x="13203" y="6197"/>
                    <a:pt x="13498" y="5822"/>
                  </a:cubicBezTo>
                  <a:cubicBezTo>
                    <a:pt x="13683" y="5894"/>
                    <a:pt x="13866" y="5971"/>
                    <a:pt x="14045" y="6058"/>
                  </a:cubicBezTo>
                  <a:cubicBezTo>
                    <a:pt x="13968" y="6532"/>
                    <a:pt x="13865" y="7001"/>
                    <a:pt x="13804" y="7476"/>
                  </a:cubicBezTo>
                  <a:cubicBezTo>
                    <a:pt x="13964" y="7573"/>
                    <a:pt x="14113" y="7686"/>
                    <a:pt x="14260" y="7802"/>
                  </a:cubicBezTo>
                  <a:cubicBezTo>
                    <a:pt x="14684" y="7586"/>
                    <a:pt x="15097" y="7346"/>
                    <a:pt x="15525" y="7138"/>
                  </a:cubicBezTo>
                  <a:cubicBezTo>
                    <a:pt x="15653" y="7246"/>
                    <a:pt x="15760" y="7376"/>
                    <a:pt x="15868" y="7503"/>
                  </a:cubicBezTo>
                  <a:cubicBezTo>
                    <a:pt x="15892" y="7533"/>
                    <a:pt x="15931" y="7573"/>
                    <a:pt x="15898" y="7611"/>
                  </a:cubicBezTo>
                  <a:cubicBezTo>
                    <a:pt x="15643" y="7994"/>
                    <a:pt x="15383" y="8373"/>
                    <a:pt x="15128" y="8756"/>
                  </a:cubicBezTo>
                  <a:cubicBezTo>
                    <a:pt x="15235" y="8913"/>
                    <a:pt x="15329" y="9079"/>
                    <a:pt x="15417" y="9247"/>
                  </a:cubicBezTo>
                  <a:cubicBezTo>
                    <a:pt x="15894" y="9222"/>
                    <a:pt x="16370" y="9182"/>
                    <a:pt x="16847" y="9153"/>
                  </a:cubicBezTo>
                  <a:cubicBezTo>
                    <a:pt x="16914" y="9340"/>
                    <a:pt x="16976" y="9528"/>
                    <a:pt x="17034" y="9718"/>
                  </a:cubicBezTo>
                  <a:cubicBezTo>
                    <a:pt x="16628" y="9969"/>
                    <a:pt x="16223" y="10219"/>
                    <a:pt x="15820" y="10474"/>
                  </a:cubicBezTo>
                  <a:cubicBezTo>
                    <a:pt x="15863" y="10663"/>
                    <a:pt x="15873" y="10857"/>
                    <a:pt x="15894" y="11049"/>
                  </a:cubicBezTo>
                  <a:cubicBezTo>
                    <a:pt x="16335" y="11208"/>
                    <a:pt x="16775" y="11372"/>
                    <a:pt x="17217" y="11530"/>
                  </a:cubicBezTo>
                  <a:cubicBezTo>
                    <a:pt x="17219" y="11730"/>
                    <a:pt x="17200" y="11929"/>
                    <a:pt x="17167" y="12126"/>
                  </a:cubicBezTo>
                  <a:cubicBezTo>
                    <a:pt x="16700" y="12195"/>
                    <a:pt x="16232" y="12253"/>
                    <a:pt x="15766" y="12325"/>
                  </a:cubicBezTo>
                  <a:cubicBezTo>
                    <a:pt x="15721" y="12516"/>
                    <a:pt x="15657" y="12700"/>
                    <a:pt x="15591" y="12884"/>
                  </a:cubicBezTo>
                  <a:cubicBezTo>
                    <a:pt x="15929" y="13212"/>
                    <a:pt x="16267" y="13542"/>
                    <a:pt x="16609" y="13866"/>
                  </a:cubicBezTo>
                  <a:cubicBezTo>
                    <a:pt x="16517" y="14044"/>
                    <a:pt x="16416" y="14217"/>
                    <a:pt x="16310" y="14387"/>
                  </a:cubicBezTo>
                  <a:cubicBezTo>
                    <a:pt x="15861" y="14251"/>
                    <a:pt x="15410" y="14125"/>
                    <a:pt x="14959" y="13996"/>
                  </a:cubicBezTo>
                  <a:cubicBezTo>
                    <a:pt x="14838" y="14149"/>
                    <a:pt x="14706" y="14293"/>
                    <a:pt x="14577" y="14439"/>
                  </a:cubicBezTo>
                  <a:cubicBezTo>
                    <a:pt x="14594" y="14540"/>
                    <a:pt x="14645" y="14631"/>
                    <a:pt x="14681" y="14726"/>
                  </a:cubicBezTo>
                  <a:cubicBezTo>
                    <a:pt x="14816" y="15065"/>
                    <a:pt x="14957" y="15403"/>
                    <a:pt x="15092" y="15743"/>
                  </a:cubicBezTo>
                  <a:cubicBezTo>
                    <a:pt x="14955" y="15860"/>
                    <a:pt x="14807" y="15965"/>
                    <a:pt x="14660" y="16067"/>
                  </a:cubicBezTo>
                  <a:cubicBezTo>
                    <a:pt x="14607" y="16114"/>
                    <a:pt x="14557" y="16046"/>
                    <a:pt x="14516" y="16018"/>
                  </a:cubicBezTo>
                  <a:cubicBezTo>
                    <a:pt x="14226" y="15766"/>
                    <a:pt x="13924" y="15527"/>
                    <a:pt x="13635" y="15273"/>
                  </a:cubicBezTo>
                  <a:cubicBezTo>
                    <a:pt x="13596" y="15247"/>
                    <a:pt x="13555" y="15192"/>
                    <a:pt x="13504" y="15223"/>
                  </a:cubicBezTo>
                  <a:cubicBezTo>
                    <a:pt x="13335" y="15298"/>
                    <a:pt x="13170" y="15379"/>
                    <a:pt x="12997" y="15444"/>
                  </a:cubicBezTo>
                  <a:cubicBezTo>
                    <a:pt x="12968" y="15912"/>
                    <a:pt x="12973" y="16381"/>
                    <a:pt x="12939" y="16849"/>
                  </a:cubicBezTo>
                  <a:cubicBezTo>
                    <a:pt x="12747" y="16898"/>
                    <a:pt x="12554" y="16943"/>
                    <a:pt x="12358" y="16968"/>
                  </a:cubicBezTo>
                  <a:cubicBezTo>
                    <a:pt x="12163" y="16549"/>
                    <a:pt x="11952" y="16139"/>
                    <a:pt x="11755" y="15721"/>
                  </a:cubicBezTo>
                  <a:cubicBezTo>
                    <a:pt x="11552" y="15731"/>
                    <a:pt x="11350" y="15730"/>
                    <a:pt x="11147" y="15724"/>
                  </a:cubicBezTo>
                  <a:cubicBezTo>
                    <a:pt x="10939" y="16139"/>
                    <a:pt x="10743" y="16560"/>
                    <a:pt x="10535" y="16975"/>
                  </a:cubicBezTo>
                  <a:cubicBezTo>
                    <a:pt x="10337" y="16945"/>
                    <a:pt x="10138" y="16909"/>
                    <a:pt x="9946" y="16851"/>
                  </a:cubicBezTo>
                  <a:moveTo>
                    <a:pt x="4679" y="13848"/>
                  </a:moveTo>
                  <a:cubicBezTo>
                    <a:pt x="4167" y="13537"/>
                    <a:pt x="3742" y="13066"/>
                    <a:pt x="3530" y="12502"/>
                  </a:cubicBezTo>
                  <a:cubicBezTo>
                    <a:pt x="3417" y="12209"/>
                    <a:pt x="3376" y="11892"/>
                    <a:pt x="3381" y="11580"/>
                  </a:cubicBezTo>
                  <a:cubicBezTo>
                    <a:pt x="3383" y="9863"/>
                    <a:pt x="3377" y="8146"/>
                    <a:pt x="3384" y="6429"/>
                  </a:cubicBezTo>
                  <a:cubicBezTo>
                    <a:pt x="3911" y="5914"/>
                    <a:pt x="4427" y="5387"/>
                    <a:pt x="4950" y="4868"/>
                  </a:cubicBezTo>
                  <a:cubicBezTo>
                    <a:pt x="4953" y="7176"/>
                    <a:pt x="4950" y="9485"/>
                    <a:pt x="4952" y="11794"/>
                  </a:cubicBezTo>
                  <a:cubicBezTo>
                    <a:pt x="4957" y="12158"/>
                    <a:pt x="5257" y="12433"/>
                    <a:pt x="5564" y="12579"/>
                  </a:cubicBezTo>
                  <a:cubicBezTo>
                    <a:pt x="6075" y="12819"/>
                    <a:pt x="6677" y="12846"/>
                    <a:pt x="7214" y="12683"/>
                  </a:cubicBezTo>
                  <a:cubicBezTo>
                    <a:pt x="7528" y="12580"/>
                    <a:pt x="7844" y="12404"/>
                    <a:pt x="8008" y="12106"/>
                  </a:cubicBezTo>
                  <a:cubicBezTo>
                    <a:pt x="8114" y="11912"/>
                    <a:pt x="8092" y="11687"/>
                    <a:pt x="8092" y="11474"/>
                  </a:cubicBezTo>
                  <a:cubicBezTo>
                    <a:pt x="8093" y="9651"/>
                    <a:pt x="8091" y="7827"/>
                    <a:pt x="8093" y="6004"/>
                  </a:cubicBezTo>
                  <a:cubicBezTo>
                    <a:pt x="8077" y="5817"/>
                    <a:pt x="8231" y="5677"/>
                    <a:pt x="8382" y="5597"/>
                  </a:cubicBezTo>
                  <a:cubicBezTo>
                    <a:pt x="8706" y="5442"/>
                    <a:pt x="9111" y="5447"/>
                    <a:pt x="9422" y="5630"/>
                  </a:cubicBezTo>
                  <a:cubicBezTo>
                    <a:pt x="9553" y="5706"/>
                    <a:pt x="9667" y="5843"/>
                    <a:pt x="9658" y="6002"/>
                  </a:cubicBezTo>
                  <a:cubicBezTo>
                    <a:pt x="9660" y="7897"/>
                    <a:pt x="9658" y="9792"/>
                    <a:pt x="9659" y="11687"/>
                  </a:cubicBezTo>
                  <a:cubicBezTo>
                    <a:pt x="9660" y="12278"/>
                    <a:pt x="9420" y="12858"/>
                    <a:pt x="9025" y="13294"/>
                  </a:cubicBezTo>
                  <a:cubicBezTo>
                    <a:pt x="8537" y="13839"/>
                    <a:pt x="7849" y="14186"/>
                    <a:pt x="7131" y="14303"/>
                  </a:cubicBezTo>
                  <a:cubicBezTo>
                    <a:pt x="6295" y="14442"/>
                    <a:pt x="5404" y="14295"/>
                    <a:pt x="4679" y="13848"/>
                  </a:cubicBezTo>
                  <a:moveTo>
                    <a:pt x="5745" y="11452"/>
                  </a:moveTo>
                  <a:cubicBezTo>
                    <a:pt x="5745" y="9553"/>
                    <a:pt x="5739" y="7654"/>
                    <a:pt x="5739" y="5756"/>
                  </a:cubicBezTo>
                  <a:cubicBezTo>
                    <a:pt x="5745" y="5084"/>
                    <a:pt x="6073" y="4440"/>
                    <a:pt x="6566" y="3994"/>
                  </a:cubicBezTo>
                  <a:cubicBezTo>
                    <a:pt x="7440" y="3185"/>
                    <a:pt x="8752" y="2947"/>
                    <a:pt x="9882" y="3271"/>
                  </a:cubicBezTo>
                  <a:cubicBezTo>
                    <a:pt x="10539" y="3460"/>
                    <a:pt x="11151" y="3848"/>
                    <a:pt x="11553" y="4407"/>
                  </a:cubicBezTo>
                  <a:cubicBezTo>
                    <a:pt x="11849" y="4805"/>
                    <a:pt x="12012" y="5299"/>
                    <a:pt x="12015" y="5794"/>
                  </a:cubicBezTo>
                  <a:cubicBezTo>
                    <a:pt x="12014" y="7672"/>
                    <a:pt x="12016" y="9551"/>
                    <a:pt x="12015" y="11429"/>
                  </a:cubicBezTo>
                  <a:cubicBezTo>
                    <a:pt x="11490" y="11425"/>
                    <a:pt x="10965" y="11437"/>
                    <a:pt x="10440" y="11424"/>
                  </a:cubicBezTo>
                  <a:cubicBezTo>
                    <a:pt x="10449" y="9535"/>
                    <a:pt x="10441" y="7646"/>
                    <a:pt x="10444" y="5757"/>
                  </a:cubicBezTo>
                  <a:cubicBezTo>
                    <a:pt x="10449" y="5618"/>
                    <a:pt x="10421" y="5478"/>
                    <a:pt x="10351" y="5357"/>
                  </a:cubicBezTo>
                  <a:cubicBezTo>
                    <a:pt x="10224" y="5123"/>
                    <a:pt x="9987" y="4978"/>
                    <a:pt x="9753" y="4869"/>
                  </a:cubicBezTo>
                  <a:cubicBezTo>
                    <a:pt x="9199" y="4646"/>
                    <a:pt x="8557" y="4645"/>
                    <a:pt x="8004" y="4868"/>
                  </a:cubicBezTo>
                  <a:cubicBezTo>
                    <a:pt x="7752" y="4980"/>
                    <a:pt x="7503" y="5147"/>
                    <a:pt x="7378" y="5402"/>
                  </a:cubicBezTo>
                  <a:cubicBezTo>
                    <a:pt x="7279" y="5599"/>
                    <a:pt x="7307" y="5826"/>
                    <a:pt x="7303" y="6039"/>
                  </a:cubicBezTo>
                  <a:cubicBezTo>
                    <a:pt x="7301" y="7844"/>
                    <a:pt x="7308" y="9648"/>
                    <a:pt x="7299" y="11452"/>
                  </a:cubicBezTo>
                  <a:cubicBezTo>
                    <a:pt x="6782" y="11444"/>
                    <a:pt x="6263" y="11452"/>
                    <a:pt x="5745" y="1145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70" name="Freeform 39"/>
            <p:cNvSpPr>
              <a:spLocks/>
            </p:cNvSpPr>
            <p:nvPr/>
          </p:nvSpPr>
          <p:spPr bwMode="auto">
            <a:xfrm flipV="1">
              <a:off x="4999" y="820"/>
              <a:ext cx="295" cy="238"/>
            </a:xfrm>
            <a:custGeom>
              <a:avLst/>
              <a:gdLst>
                <a:gd name="T0" fmla="*/ 1258 w 1929"/>
                <a:gd name="T1" fmla="*/ 1468 h 1554"/>
                <a:gd name="T2" fmla="*/ 1536 w 1929"/>
                <a:gd name="T3" fmla="*/ 1344 h 1554"/>
                <a:gd name="T4" fmla="*/ 1846 w 1929"/>
                <a:gd name="T5" fmla="*/ 1119 h 1554"/>
                <a:gd name="T6" fmla="*/ 1867 w 1929"/>
                <a:gd name="T7" fmla="*/ 830 h 1554"/>
                <a:gd name="T8" fmla="*/ 1564 w 1929"/>
                <a:gd name="T9" fmla="*/ 592 h 1554"/>
                <a:gd name="T10" fmla="*/ 1646 w 1929"/>
                <a:gd name="T11" fmla="*/ 231 h 1554"/>
                <a:gd name="T12" fmla="*/ 1247 w 1929"/>
                <a:gd name="T13" fmla="*/ 261 h 1554"/>
                <a:gd name="T14" fmla="*/ 613 w 1929"/>
                <a:gd name="T15" fmla="*/ 20 h 1554"/>
                <a:gd name="T16" fmla="*/ 93 w 1929"/>
                <a:gd name="T17" fmla="*/ 191 h 1554"/>
                <a:gd name="T18" fmla="*/ 305 w 1929"/>
                <a:gd name="T19" fmla="*/ 487 h 1554"/>
                <a:gd name="T20" fmla="*/ 573 w 1929"/>
                <a:gd name="T21" fmla="*/ 269 h 1554"/>
                <a:gd name="T22" fmla="*/ 1091 w 1929"/>
                <a:gd name="T23" fmla="*/ 528 h 1554"/>
                <a:gd name="T24" fmla="*/ 490 w 1929"/>
                <a:gd name="T25" fmla="*/ 1071 h 1554"/>
                <a:gd name="T26" fmla="*/ 572 w 1929"/>
                <a:gd name="T27" fmla="*/ 1287 h 1554"/>
                <a:gd name="T28" fmla="*/ 796 w 1929"/>
                <a:gd name="T29" fmla="*/ 1241 h 1554"/>
                <a:gd name="T30" fmla="*/ 1252 w 1929"/>
                <a:gd name="T31" fmla="*/ 781 h 1554"/>
                <a:gd name="T32" fmla="*/ 1432 w 1929"/>
                <a:gd name="T33" fmla="*/ 969 h 1554"/>
                <a:gd name="T34" fmla="*/ 1230 w 1929"/>
                <a:gd name="T35" fmla="*/ 1153 h 1554"/>
                <a:gd name="T36" fmla="*/ 1258 w 1929"/>
                <a:gd name="T37" fmla="*/ 1468 h 15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929" h="1554">
                  <a:moveTo>
                    <a:pt x="1258" y="1468"/>
                  </a:moveTo>
                  <a:cubicBezTo>
                    <a:pt x="1368" y="1554"/>
                    <a:pt x="1463" y="1413"/>
                    <a:pt x="1536" y="1344"/>
                  </a:cubicBezTo>
                  <a:cubicBezTo>
                    <a:pt x="1617" y="1240"/>
                    <a:pt x="1747" y="1201"/>
                    <a:pt x="1846" y="1119"/>
                  </a:cubicBezTo>
                  <a:cubicBezTo>
                    <a:pt x="1901" y="1036"/>
                    <a:pt x="1929" y="917"/>
                    <a:pt x="1867" y="830"/>
                  </a:cubicBezTo>
                  <a:cubicBezTo>
                    <a:pt x="1801" y="705"/>
                    <a:pt x="1617" y="727"/>
                    <a:pt x="1564" y="592"/>
                  </a:cubicBezTo>
                  <a:cubicBezTo>
                    <a:pt x="1475" y="445"/>
                    <a:pt x="1787" y="363"/>
                    <a:pt x="1646" y="231"/>
                  </a:cubicBezTo>
                  <a:cubicBezTo>
                    <a:pt x="1513" y="183"/>
                    <a:pt x="1379" y="263"/>
                    <a:pt x="1247" y="261"/>
                  </a:cubicBezTo>
                  <a:cubicBezTo>
                    <a:pt x="1054" y="138"/>
                    <a:pt x="826" y="97"/>
                    <a:pt x="613" y="20"/>
                  </a:cubicBezTo>
                  <a:cubicBezTo>
                    <a:pt x="432" y="29"/>
                    <a:pt x="192" y="0"/>
                    <a:pt x="93" y="191"/>
                  </a:cubicBezTo>
                  <a:cubicBezTo>
                    <a:pt x="0" y="334"/>
                    <a:pt x="170" y="475"/>
                    <a:pt x="305" y="487"/>
                  </a:cubicBezTo>
                  <a:cubicBezTo>
                    <a:pt x="363" y="384"/>
                    <a:pt x="439" y="270"/>
                    <a:pt x="573" y="269"/>
                  </a:cubicBezTo>
                  <a:cubicBezTo>
                    <a:pt x="768" y="280"/>
                    <a:pt x="967" y="375"/>
                    <a:pt x="1091" y="528"/>
                  </a:cubicBezTo>
                  <a:cubicBezTo>
                    <a:pt x="922" y="739"/>
                    <a:pt x="678" y="877"/>
                    <a:pt x="490" y="1071"/>
                  </a:cubicBezTo>
                  <a:cubicBezTo>
                    <a:pt x="453" y="1155"/>
                    <a:pt x="530" y="1223"/>
                    <a:pt x="572" y="1287"/>
                  </a:cubicBezTo>
                  <a:cubicBezTo>
                    <a:pt x="646" y="1285"/>
                    <a:pt x="746" y="1315"/>
                    <a:pt x="796" y="1241"/>
                  </a:cubicBezTo>
                  <a:cubicBezTo>
                    <a:pt x="927" y="1068"/>
                    <a:pt x="1096" y="931"/>
                    <a:pt x="1252" y="781"/>
                  </a:cubicBezTo>
                  <a:cubicBezTo>
                    <a:pt x="1316" y="839"/>
                    <a:pt x="1375" y="903"/>
                    <a:pt x="1432" y="969"/>
                  </a:cubicBezTo>
                  <a:cubicBezTo>
                    <a:pt x="1383" y="1048"/>
                    <a:pt x="1312" y="1109"/>
                    <a:pt x="1230" y="1153"/>
                  </a:cubicBezTo>
                  <a:cubicBezTo>
                    <a:pt x="1181" y="1252"/>
                    <a:pt x="1144" y="1398"/>
                    <a:pt x="1258" y="146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71" name="Freeform 40"/>
            <p:cNvSpPr>
              <a:spLocks/>
            </p:cNvSpPr>
            <p:nvPr/>
          </p:nvSpPr>
          <p:spPr bwMode="auto">
            <a:xfrm flipV="1">
              <a:off x="2040" y="1131"/>
              <a:ext cx="365" cy="302"/>
            </a:xfrm>
            <a:custGeom>
              <a:avLst/>
              <a:gdLst>
                <a:gd name="T0" fmla="*/ 0 w 2384"/>
                <a:gd name="T1" fmla="*/ 1156 h 1973"/>
                <a:gd name="T2" fmla="*/ 447 w 2384"/>
                <a:gd name="T3" fmla="*/ 1973 h 1973"/>
                <a:gd name="T4" fmla="*/ 2384 w 2384"/>
                <a:gd name="T5" fmla="*/ 823 h 1973"/>
                <a:gd name="T6" fmla="*/ 1924 w 2384"/>
                <a:gd name="T7" fmla="*/ 0 h 1973"/>
                <a:gd name="T8" fmla="*/ 1659 w 2384"/>
                <a:gd name="T9" fmla="*/ 168 h 1973"/>
                <a:gd name="T10" fmla="*/ 1929 w 2384"/>
                <a:gd name="T11" fmla="*/ 678 h 1973"/>
                <a:gd name="T12" fmla="*/ 1417 w 2384"/>
                <a:gd name="T13" fmla="*/ 968 h 1973"/>
                <a:gd name="T14" fmla="*/ 1225 w 2384"/>
                <a:gd name="T15" fmla="*/ 617 h 1973"/>
                <a:gd name="T16" fmla="*/ 957 w 2384"/>
                <a:gd name="T17" fmla="*/ 789 h 1973"/>
                <a:gd name="T18" fmla="*/ 1130 w 2384"/>
                <a:gd name="T19" fmla="*/ 1156 h 1973"/>
                <a:gd name="T20" fmla="*/ 563 w 2384"/>
                <a:gd name="T21" fmla="*/ 1485 h 1973"/>
                <a:gd name="T22" fmla="*/ 288 w 2384"/>
                <a:gd name="T23" fmla="*/ 990 h 1973"/>
                <a:gd name="T24" fmla="*/ 0 w 2384"/>
                <a:gd name="T25" fmla="*/ 1156 h 19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84" h="1973">
                  <a:moveTo>
                    <a:pt x="0" y="1156"/>
                  </a:moveTo>
                  <a:cubicBezTo>
                    <a:pt x="145" y="1430"/>
                    <a:pt x="296" y="1702"/>
                    <a:pt x="447" y="1973"/>
                  </a:cubicBezTo>
                  <a:cubicBezTo>
                    <a:pt x="1089" y="1583"/>
                    <a:pt x="1735" y="1200"/>
                    <a:pt x="2384" y="823"/>
                  </a:cubicBezTo>
                  <a:cubicBezTo>
                    <a:pt x="2229" y="549"/>
                    <a:pt x="2091" y="267"/>
                    <a:pt x="1924" y="0"/>
                  </a:cubicBezTo>
                  <a:cubicBezTo>
                    <a:pt x="1844" y="68"/>
                    <a:pt x="1752" y="120"/>
                    <a:pt x="1659" y="168"/>
                  </a:cubicBezTo>
                  <a:cubicBezTo>
                    <a:pt x="1736" y="344"/>
                    <a:pt x="1844" y="505"/>
                    <a:pt x="1929" y="678"/>
                  </a:cubicBezTo>
                  <a:cubicBezTo>
                    <a:pt x="1756" y="771"/>
                    <a:pt x="1596" y="888"/>
                    <a:pt x="1417" y="968"/>
                  </a:cubicBezTo>
                  <a:cubicBezTo>
                    <a:pt x="1357" y="849"/>
                    <a:pt x="1290" y="733"/>
                    <a:pt x="1225" y="617"/>
                  </a:cubicBezTo>
                  <a:cubicBezTo>
                    <a:pt x="1136" y="674"/>
                    <a:pt x="1029" y="711"/>
                    <a:pt x="957" y="789"/>
                  </a:cubicBezTo>
                  <a:cubicBezTo>
                    <a:pt x="999" y="919"/>
                    <a:pt x="1102" y="1021"/>
                    <a:pt x="1130" y="1156"/>
                  </a:cubicBezTo>
                  <a:cubicBezTo>
                    <a:pt x="936" y="1257"/>
                    <a:pt x="752" y="1377"/>
                    <a:pt x="563" y="1485"/>
                  </a:cubicBezTo>
                  <a:cubicBezTo>
                    <a:pt x="474" y="1319"/>
                    <a:pt x="381" y="1154"/>
                    <a:pt x="288" y="990"/>
                  </a:cubicBezTo>
                  <a:cubicBezTo>
                    <a:pt x="192" y="1044"/>
                    <a:pt x="96" y="1100"/>
                    <a:pt x="0" y="115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72" name="Freeform 41"/>
            <p:cNvSpPr>
              <a:spLocks/>
            </p:cNvSpPr>
            <p:nvPr/>
          </p:nvSpPr>
          <p:spPr bwMode="auto">
            <a:xfrm flipV="1">
              <a:off x="5324" y="1187"/>
              <a:ext cx="355" cy="273"/>
            </a:xfrm>
            <a:custGeom>
              <a:avLst/>
              <a:gdLst>
                <a:gd name="T0" fmla="*/ 1608 w 2320"/>
                <a:gd name="T1" fmla="*/ 1483 h 1785"/>
                <a:gd name="T2" fmla="*/ 2158 w 2320"/>
                <a:gd name="T3" fmla="*/ 1785 h 1785"/>
                <a:gd name="T4" fmla="*/ 2320 w 2320"/>
                <a:gd name="T5" fmla="*/ 1477 h 1785"/>
                <a:gd name="T6" fmla="*/ 1535 w 2320"/>
                <a:gd name="T7" fmla="*/ 1029 h 1785"/>
                <a:gd name="T8" fmla="*/ 543 w 2320"/>
                <a:gd name="T9" fmla="*/ 0 h 1785"/>
                <a:gd name="T10" fmla="*/ 381 w 2320"/>
                <a:gd name="T11" fmla="*/ 326 h 1785"/>
                <a:gd name="T12" fmla="*/ 1067 w 2320"/>
                <a:gd name="T13" fmla="*/ 987 h 1785"/>
                <a:gd name="T14" fmla="*/ 155 w 2320"/>
                <a:gd name="T15" fmla="*/ 738 h 1785"/>
                <a:gd name="T16" fmla="*/ 0 w 2320"/>
                <a:gd name="T17" fmla="*/ 1060 h 1785"/>
                <a:gd name="T18" fmla="*/ 1238 w 2320"/>
                <a:gd name="T19" fmla="*/ 1310 h 1785"/>
                <a:gd name="T20" fmla="*/ 1608 w 2320"/>
                <a:gd name="T21" fmla="*/ 1483 h 17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320" h="1785">
                  <a:moveTo>
                    <a:pt x="1608" y="1483"/>
                  </a:moveTo>
                  <a:cubicBezTo>
                    <a:pt x="1792" y="1583"/>
                    <a:pt x="1972" y="1689"/>
                    <a:pt x="2158" y="1785"/>
                  </a:cubicBezTo>
                  <a:cubicBezTo>
                    <a:pt x="2209" y="1681"/>
                    <a:pt x="2262" y="1578"/>
                    <a:pt x="2320" y="1477"/>
                  </a:cubicBezTo>
                  <a:cubicBezTo>
                    <a:pt x="2064" y="1319"/>
                    <a:pt x="1790" y="1189"/>
                    <a:pt x="1535" y="1029"/>
                  </a:cubicBezTo>
                  <a:cubicBezTo>
                    <a:pt x="1199" y="692"/>
                    <a:pt x="878" y="339"/>
                    <a:pt x="543" y="0"/>
                  </a:cubicBezTo>
                  <a:cubicBezTo>
                    <a:pt x="484" y="107"/>
                    <a:pt x="428" y="215"/>
                    <a:pt x="381" y="326"/>
                  </a:cubicBezTo>
                  <a:cubicBezTo>
                    <a:pt x="610" y="546"/>
                    <a:pt x="858" y="747"/>
                    <a:pt x="1067" y="987"/>
                  </a:cubicBezTo>
                  <a:cubicBezTo>
                    <a:pt x="764" y="901"/>
                    <a:pt x="460" y="817"/>
                    <a:pt x="155" y="738"/>
                  </a:cubicBezTo>
                  <a:cubicBezTo>
                    <a:pt x="104" y="846"/>
                    <a:pt x="49" y="951"/>
                    <a:pt x="0" y="1060"/>
                  </a:cubicBezTo>
                  <a:cubicBezTo>
                    <a:pt x="413" y="1140"/>
                    <a:pt x="825" y="1229"/>
                    <a:pt x="1238" y="1310"/>
                  </a:cubicBezTo>
                  <a:cubicBezTo>
                    <a:pt x="1376" y="1332"/>
                    <a:pt x="1487" y="1420"/>
                    <a:pt x="1608" y="148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73" name="Freeform 42"/>
            <p:cNvSpPr>
              <a:spLocks noEditPoints="1"/>
            </p:cNvSpPr>
            <p:nvPr/>
          </p:nvSpPr>
          <p:spPr bwMode="auto">
            <a:xfrm flipV="1">
              <a:off x="1956" y="1269"/>
              <a:ext cx="365" cy="262"/>
            </a:xfrm>
            <a:custGeom>
              <a:avLst/>
              <a:gdLst>
                <a:gd name="T0" fmla="*/ 477 w 2378"/>
                <a:gd name="T1" fmla="*/ 1713 h 1713"/>
                <a:gd name="T2" fmla="*/ 2378 w 2378"/>
                <a:gd name="T3" fmla="*/ 432 h 1713"/>
                <a:gd name="T4" fmla="*/ 2194 w 2378"/>
                <a:gd name="T5" fmla="*/ 0 h 1713"/>
                <a:gd name="T6" fmla="*/ 0 w 2378"/>
                <a:gd name="T7" fmla="*/ 597 h 1713"/>
                <a:gd name="T8" fmla="*/ 150 w 2378"/>
                <a:gd name="T9" fmla="*/ 930 h 1713"/>
                <a:gd name="T10" fmla="*/ 622 w 2378"/>
                <a:gd name="T11" fmla="*/ 797 h 1713"/>
                <a:gd name="T12" fmla="*/ 755 w 2378"/>
                <a:gd name="T13" fmla="*/ 1125 h 1713"/>
                <a:gd name="T14" fmla="*/ 344 w 2378"/>
                <a:gd name="T15" fmla="*/ 1391 h 1713"/>
                <a:gd name="T16" fmla="*/ 477 w 2378"/>
                <a:gd name="T17" fmla="*/ 1713 h 1713"/>
                <a:gd name="T18" fmla="*/ 1025 w 2378"/>
                <a:gd name="T19" fmla="*/ 941 h 1713"/>
                <a:gd name="T20" fmla="*/ 926 w 2378"/>
                <a:gd name="T21" fmla="*/ 694 h 1713"/>
                <a:gd name="T22" fmla="*/ 1832 w 2378"/>
                <a:gd name="T23" fmla="*/ 419 h 1713"/>
                <a:gd name="T24" fmla="*/ 1585 w 2378"/>
                <a:gd name="T25" fmla="*/ 596 h 1713"/>
                <a:gd name="T26" fmla="*/ 1025 w 2378"/>
                <a:gd name="T27" fmla="*/ 941 h 17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378" h="1713">
                  <a:moveTo>
                    <a:pt x="477" y="1713"/>
                  </a:moveTo>
                  <a:cubicBezTo>
                    <a:pt x="1115" y="1294"/>
                    <a:pt x="1743" y="858"/>
                    <a:pt x="2378" y="432"/>
                  </a:cubicBezTo>
                  <a:cubicBezTo>
                    <a:pt x="2316" y="288"/>
                    <a:pt x="2257" y="143"/>
                    <a:pt x="2194" y="0"/>
                  </a:cubicBezTo>
                  <a:cubicBezTo>
                    <a:pt x="1465" y="209"/>
                    <a:pt x="729" y="389"/>
                    <a:pt x="0" y="597"/>
                  </a:cubicBezTo>
                  <a:cubicBezTo>
                    <a:pt x="53" y="706"/>
                    <a:pt x="103" y="818"/>
                    <a:pt x="150" y="930"/>
                  </a:cubicBezTo>
                  <a:cubicBezTo>
                    <a:pt x="306" y="881"/>
                    <a:pt x="461" y="828"/>
                    <a:pt x="622" y="797"/>
                  </a:cubicBezTo>
                  <a:cubicBezTo>
                    <a:pt x="666" y="907"/>
                    <a:pt x="716" y="1014"/>
                    <a:pt x="755" y="1125"/>
                  </a:cubicBezTo>
                  <a:cubicBezTo>
                    <a:pt x="616" y="1211"/>
                    <a:pt x="482" y="1303"/>
                    <a:pt x="344" y="1391"/>
                  </a:cubicBezTo>
                  <a:cubicBezTo>
                    <a:pt x="392" y="1497"/>
                    <a:pt x="438" y="1604"/>
                    <a:pt x="477" y="1713"/>
                  </a:cubicBezTo>
                  <a:moveTo>
                    <a:pt x="1025" y="941"/>
                  </a:moveTo>
                  <a:cubicBezTo>
                    <a:pt x="993" y="858"/>
                    <a:pt x="960" y="776"/>
                    <a:pt x="926" y="694"/>
                  </a:cubicBezTo>
                  <a:cubicBezTo>
                    <a:pt x="1230" y="610"/>
                    <a:pt x="1528" y="505"/>
                    <a:pt x="1832" y="419"/>
                  </a:cubicBezTo>
                  <a:cubicBezTo>
                    <a:pt x="1769" y="502"/>
                    <a:pt x="1668" y="538"/>
                    <a:pt x="1585" y="596"/>
                  </a:cubicBezTo>
                  <a:cubicBezTo>
                    <a:pt x="1397" y="709"/>
                    <a:pt x="1220" y="840"/>
                    <a:pt x="1025" y="94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74" name="Freeform 43"/>
            <p:cNvSpPr>
              <a:spLocks/>
            </p:cNvSpPr>
            <p:nvPr/>
          </p:nvSpPr>
          <p:spPr bwMode="auto">
            <a:xfrm flipV="1">
              <a:off x="5414" y="1303"/>
              <a:ext cx="367" cy="274"/>
            </a:xfrm>
            <a:custGeom>
              <a:avLst/>
              <a:gdLst>
                <a:gd name="T0" fmla="*/ 974 w 2396"/>
                <a:gd name="T1" fmla="*/ 1328 h 1791"/>
                <a:gd name="T2" fmla="*/ 2004 w 2396"/>
                <a:gd name="T3" fmla="*/ 1791 h 1791"/>
                <a:gd name="T4" fmla="*/ 2075 w 2396"/>
                <a:gd name="T5" fmla="*/ 1626 h 1791"/>
                <a:gd name="T6" fmla="*/ 1958 w 2396"/>
                <a:gd name="T7" fmla="*/ 1514 h 1791"/>
                <a:gd name="T8" fmla="*/ 2274 w 2396"/>
                <a:gd name="T9" fmla="*/ 890 h 1791"/>
                <a:gd name="T10" fmla="*/ 1836 w 2396"/>
                <a:gd name="T11" fmla="*/ 541 h 1791"/>
                <a:gd name="T12" fmla="*/ 795 w 2396"/>
                <a:gd name="T13" fmla="*/ 80 h 1791"/>
                <a:gd name="T14" fmla="*/ 243 w 2396"/>
                <a:gd name="T15" fmla="*/ 162 h 1791"/>
                <a:gd name="T16" fmla="*/ 96 w 2396"/>
                <a:gd name="T17" fmla="*/ 804 h 1791"/>
                <a:gd name="T18" fmla="*/ 631 w 2396"/>
                <a:gd name="T19" fmla="*/ 1169 h 1791"/>
                <a:gd name="T20" fmla="*/ 748 w 2396"/>
                <a:gd name="T21" fmla="*/ 850 h 1791"/>
                <a:gd name="T22" fmla="*/ 426 w 2396"/>
                <a:gd name="T23" fmla="*/ 686 h 1791"/>
                <a:gd name="T24" fmla="*/ 435 w 2396"/>
                <a:gd name="T25" fmla="*/ 414 h 1791"/>
                <a:gd name="T26" fmla="*/ 700 w 2396"/>
                <a:gd name="T27" fmla="*/ 432 h 1791"/>
                <a:gd name="T28" fmla="*/ 1783 w 2396"/>
                <a:gd name="T29" fmla="*/ 914 h 1791"/>
                <a:gd name="T30" fmla="*/ 1938 w 2396"/>
                <a:gd name="T31" fmla="*/ 1008 h 1791"/>
                <a:gd name="T32" fmla="*/ 1813 w 2396"/>
                <a:gd name="T33" fmla="*/ 1301 h 1791"/>
                <a:gd name="T34" fmla="*/ 1366 w 2396"/>
                <a:gd name="T35" fmla="*/ 1133 h 1791"/>
                <a:gd name="T36" fmla="*/ 1443 w 2396"/>
                <a:gd name="T37" fmla="*/ 921 h 1791"/>
                <a:gd name="T38" fmla="*/ 1180 w 2396"/>
                <a:gd name="T39" fmla="*/ 812 h 1791"/>
                <a:gd name="T40" fmla="*/ 974 w 2396"/>
                <a:gd name="T41" fmla="*/ 1328 h 17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396" h="1791">
                  <a:moveTo>
                    <a:pt x="974" y="1328"/>
                  </a:moveTo>
                  <a:cubicBezTo>
                    <a:pt x="1315" y="1488"/>
                    <a:pt x="1662" y="1635"/>
                    <a:pt x="2004" y="1791"/>
                  </a:cubicBezTo>
                  <a:cubicBezTo>
                    <a:pt x="2028" y="1736"/>
                    <a:pt x="2051" y="1681"/>
                    <a:pt x="2075" y="1626"/>
                  </a:cubicBezTo>
                  <a:cubicBezTo>
                    <a:pt x="2035" y="1589"/>
                    <a:pt x="1997" y="1552"/>
                    <a:pt x="1958" y="1514"/>
                  </a:cubicBezTo>
                  <a:cubicBezTo>
                    <a:pt x="2242" y="1483"/>
                    <a:pt x="2396" y="1135"/>
                    <a:pt x="2274" y="890"/>
                  </a:cubicBezTo>
                  <a:cubicBezTo>
                    <a:pt x="2191" y="713"/>
                    <a:pt x="2005" y="620"/>
                    <a:pt x="1836" y="541"/>
                  </a:cubicBezTo>
                  <a:cubicBezTo>
                    <a:pt x="1489" y="388"/>
                    <a:pt x="1144" y="230"/>
                    <a:pt x="795" y="80"/>
                  </a:cubicBezTo>
                  <a:cubicBezTo>
                    <a:pt x="615" y="0"/>
                    <a:pt x="387" y="20"/>
                    <a:pt x="243" y="162"/>
                  </a:cubicBezTo>
                  <a:cubicBezTo>
                    <a:pt x="88" y="329"/>
                    <a:pt x="0" y="587"/>
                    <a:pt x="96" y="804"/>
                  </a:cubicBezTo>
                  <a:cubicBezTo>
                    <a:pt x="207" y="1000"/>
                    <a:pt x="427" y="1098"/>
                    <a:pt x="631" y="1169"/>
                  </a:cubicBezTo>
                  <a:cubicBezTo>
                    <a:pt x="671" y="1063"/>
                    <a:pt x="720" y="960"/>
                    <a:pt x="748" y="850"/>
                  </a:cubicBezTo>
                  <a:cubicBezTo>
                    <a:pt x="636" y="806"/>
                    <a:pt x="519" y="765"/>
                    <a:pt x="426" y="686"/>
                  </a:cubicBezTo>
                  <a:cubicBezTo>
                    <a:pt x="345" y="608"/>
                    <a:pt x="392" y="498"/>
                    <a:pt x="435" y="414"/>
                  </a:cubicBezTo>
                  <a:cubicBezTo>
                    <a:pt x="523" y="391"/>
                    <a:pt x="617" y="390"/>
                    <a:pt x="700" y="432"/>
                  </a:cubicBezTo>
                  <a:cubicBezTo>
                    <a:pt x="1060" y="595"/>
                    <a:pt x="1423" y="753"/>
                    <a:pt x="1783" y="914"/>
                  </a:cubicBezTo>
                  <a:cubicBezTo>
                    <a:pt x="1838" y="940"/>
                    <a:pt x="1895" y="965"/>
                    <a:pt x="1938" y="1008"/>
                  </a:cubicBezTo>
                  <a:cubicBezTo>
                    <a:pt x="2033" y="1107"/>
                    <a:pt x="1964" y="1321"/>
                    <a:pt x="1813" y="1301"/>
                  </a:cubicBezTo>
                  <a:cubicBezTo>
                    <a:pt x="1651" y="1286"/>
                    <a:pt x="1517" y="1181"/>
                    <a:pt x="1366" y="1133"/>
                  </a:cubicBezTo>
                  <a:cubicBezTo>
                    <a:pt x="1393" y="1063"/>
                    <a:pt x="1419" y="992"/>
                    <a:pt x="1443" y="921"/>
                  </a:cubicBezTo>
                  <a:cubicBezTo>
                    <a:pt x="1354" y="887"/>
                    <a:pt x="1267" y="849"/>
                    <a:pt x="1180" y="812"/>
                  </a:cubicBezTo>
                  <a:cubicBezTo>
                    <a:pt x="1115" y="985"/>
                    <a:pt x="1040" y="1155"/>
                    <a:pt x="974" y="13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75" name="Freeform 44"/>
            <p:cNvSpPr>
              <a:spLocks/>
            </p:cNvSpPr>
            <p:nvPr/>
          </p:nvSpPr>
          <p:spPr bwMode="auto">
            <a:xfrm flipV="1">
              <a:off x="1868" y="1472"/>
              <a:ext cx="401" cy="399"/>
            </a:xfrm>
            <a:custGeom>
              <a:avLst/>
              <a:gdLst>
                <a:gd name="T0" fmla="*/ 662 w 2617"/>
                <a:gd name="T1" fmla="*/ 2566 h 2606"/>
                <a:gd name="T2" fmla="*/ 1079 w 2617"/>
                <a:gd name="T3" fmla="*/ 2566 h 2606"/>
                <a:gd name="T4" fmla="*/ 1031 w 2617"/>
                <a:gd name="T5" fmla="*/ 2220 h 2606"/>
                <a:gd name="T6" fmla="*/ 727 w 2617"/>
                <a:gd name="T7" fmla="*/ 2214 h 2606"/>
                <a:gd name="T8" fmla="*/ 677 w 2617"/>
                <a:gd name="T9" fmla="*/ 1889 h 2606"/>
                <a:gd name="T10" fmla="*/ 1053 w 2617"/>
                <a:gd name="T11" fmla="*/ 1841 h 2606"/>
                <a:gd name="T12" fmla="*/ 1837 w 2617"/>
                <a:gd name="T13" fmla="*/ 2183 h 2606"/>
                <a:gd name="T14" fmla="*/ 2360 w 2617"/>
                <a:gd name="T15" fmla="*/ 2057 h 2606"/>
                <a:gd name="T16" fmla="*/ 2495 w 2617"/>
                <a:gd name="T17" fmla="*/ 1369 h 2606"/>
                <a:gd name="T18" fmla="*/ 2175 w 2617"/>
                <a:gd name="T19" fmla="*/ 1107 h 2606"/>
                <a:gd name="T20" fmla="*/ 2319 w 2617"/>
                <a:gd name="T21" fmla="*/ 1080 h 2606"/>
                <a:gd name="T22" fmla="*/ 2094 w 2617"/>
                <a:gd name="T23" fmla="*/ 0 h 2606"/>
                <a:gd name="T24" fmla="*/ 1775 w 2617"/>
                <a:gd name="T25" fmla="*/ 74 h 2606"/>
                <a:gd name="T26" fmla="*/ 1850 w 2617"/>
                <a:gd name="T27" fmla="*/ 444 h 2606"/>
                <a:gd name="T28" fmla="*/ 0 w 2617"/>
                <a:gd name="T29" fmla="*/ 869 h 2606"/>
                <a:gd name="T30" fmla="*/ 60 w 2617"/>
                <a:gd name="T31" fmla="*/ 1217 h 2606"/>
                <a:gd name="T32" fmla="*/ 1932 w 2617"/>
                <a:gd name="T33" fmla="*/ 795 h 2606"/>
                <a:gd name="T34" fmla="*/ 2000 w 2617"/>
                <a:gd name="T35" fmla="*/ 1094 h 2606"/>
                <a:gd name="T36" fmla="*/ 1844 w 2617"/>
                <a:gd name="T37" fmla="*/ 1128 h 2606"/>
                <a:gd name="T38" fmla="*/ 1894 w 2617"/>
                <a:gd name="T39" fmla="*/ 1436 h 2606"/>
                <a:gd name="T40" fmla="*/ 1930 w 2617"/>
                <a:gd name="T41" fmla="*/ 1470 h 2606"/>
                <a:gd name="T42" fmla="*/ 2199 w 2617"/>
                <a:gd name="T43" fmla="*/ 1492 h 2606"/>
                <a:gd name="T44" fmla="*/ 2136 w 2617"/>
                <a:gd name="T45" fmla="*/ 1794 h 2606"/>
                <a:gd name="T46" fmla="*/ 1573 w 2617"/>
                <a:gd name="T47" fmla="*/ 1689 h 2606"/>
                <a:gd name="T48" fmla="*/ 951 w 2617"/>
                <a:gd name="T49" fmla="*/ 1448 h 2606"/>
                <a:gd name="T50" fmla="*/ 356 w 2617"/>
                <a:gd name="T51" fmla="*/ 1753 h 2606"/>
                <a:gd name="T52" fmla="*/ 662 w 2617"/>
                <a:gd name="T53" fmla="*/ 2566 h 26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617" h="2606">
                  <a:moveTo>
                    <a:pt x="662" y="2566"/>
                  </a:moveTo>
                  <a:cubicBezTo>
                    <a:pt x="798" y="2606"/>
                    <a:pt x="942" y="2585"/>
                    <a:pt x="1079" y="2566"/>
                  </a:cubicBezTo>
                  <a:cubicBezTo>
                    <a:pt x="1070" y="2450"/>
                    <a:pt x="1049" y="2335"/>
                    <a:pt x="1031" y="2220"/>
                  </a:cubicBezTo>
                  <a:cubicBezTo>
                    <a:pt x="931" y="2232"/>
                    <a:pt x="823" y="2254"/>
                    <a:pt x="727" y="2214"/>
                  </a:cubicBezTo>
                  <a:cubicBezTo>
                    <a:pt x="628" y="2143"/>
                    <a:pt x="592" y="1986"/>
                    <a:pt x="677" y="1889"/>
                  </a:cubicBezTo>
                  <a:cubicBezTo>
                    <a:pt x="766" y="1773"/>
                    <a:pt x="932" y="1801"/>
                    <a:pt x="1053" y="1841"/>
                  </a:cubicBezTo>
                  <a:cubicBezTo>
                    <a:pt x="1321" y="1938"/>
                    <a:pt x="1557" y="2118"/>
                    <a:pt x="1837" y="2183"/>
                  </a:cubicBezTo>
                  <a:cubicBezTo>
                    <a:pt x="2020" y="2222"/>
                    <a:pt x="2211" y="2166"/>
                    <a:pt x="2360" y="2057"/>
                  </a:cubicBezTo>
                  <a:cubicBezTo>
                    <a:pt x="2552" y="1892"/>
                    <a:pt x="2617" y="1596"/>
                    <a:pt x="2495" y="1369"/>
                  </a:cubicBezTo>
                  <a:cubicBezTo>
                    <a:pt x="2437" y="1235"/>
                    <a:pt x="2305" y="1159"/>
                    <a:pt x="2175" y="1107"/>
                  </a:cubicBezTo>
                  <a:cubicBezTo>
                    <a:pt x="2223" y="1098"/>
                    <a:pt x="2271" y="1089"/>
                    <a:pt x="2319" y="1080"/>
                  </a:cubicBezTo>
                  <a:cubicBezTo>
                    <a:pt x="2256" y="718"/>
                    <a:pt x="2161" y="361"/>
                    <a:pt x="2094" y="0"/>
                  </a:cubicBezTo>
                  <a:cubicBezTo>
                    <a:pt x="1988" y="25"/>
                    <a:pt x="1882" y="50"/>
                    <a:pt x="1775" y="74"/>
                  </a:cubicBezTo>
                  <a:cubicBezTo>
                    <a:pt x="1801" y="197"/>
                    <a:pt x="1828" y="320"/>
                    <a:pt x="1850" y="444"/>
                  </a:cubicBezTo>
                  <a:cubicBezTo>
                    <a:pt x="1231" y="574"/>
                    <a:pt x="619" y="737"/>
                    <a:pt x="0" y="869"/>
                  </a:cubicBezTo>
                  <a:cubicBezTo>
                    <a:pt x="14" y="986"/>
                    <a:pt x="39" y="1101"/>
                    <a:pt x="60" y="1217"/>
                  </a:cubicBezTo>
                  <a:cubicBezTo>
                    <a:pt x="689" y="1101"/>
                    <a:pt x="1303" y="912"/>
                    <a:pt x="1932" y="795"/>
                  </a:cubicBezTo>
                  <a:cubicBezTo>
                    <a:pt x="1954" y="895"/>
                    <a:pt x="1977" y="994"/>
                    <a:pt x="2000" y="1094"/>
                  </a:cubicBezTo>
                  <a:cubicBezTo>
                    <a:pt x="1948" y="1105"/>
                    <a:pt x="1896" y="1116"/>
                    <a:pt x="1844" y="1128"/>
                  </a:cubicBezTo>
                  <a:cubicBezTo>
                    <a:pt x="1864" y="1230"/>
                    <a:pt x="1884" y="1332"/>
                    <a:pt x="1894" y="1436"/>
                  </a:cubicBezTo>
                  <a:cubicBezTo>
                    <a:pt x="1903" y="1444"/>
                    <a:pt x="1921" y="1461"/>
                    <a:pt x="1930" y="1470"/>
                  </a:cubicBezTo>
                  <a:cubicBezTo>
                    <a:pt x="2021" y="1441"/>
                    <a:pt x="2116" y="1440"/>
                    <a:pt x="2199" y="1492"/>
                  </a:cubicBezTo>
                  <a:cubicBezTo>
                    <a:pt x="2251" y="1593"/>
                    <a:pt x="2252" y="1737"/>
                    <a:pt x="2136" y="1794"/>
                  </a:cubicBezTo>
                  <a:cubicBezTo>
                    <a:pt x="1948" y="1880"/>
                    <a:pt x="1743" y="1772"/>
                    <a:pt x="1573" y="1689"/>
                  </a:cubicBezTo>
                  <a:cubicBezTo>
                    <a:pt x="1375" y="1590"/>
                    <a:pt x="1178" y="1463"/>
                    <a:pt x="951" y="1448"/>
                  </a:cubicBezTo>
                  <a:cubicBezTo>
                    <a:pt x="720" y="1435"/>
                    <a:pt x="466" y="1539"/>
                    <a:pt x="356" y="1753"/>
                  </a:cubicBezTo>
                  <a:cubicBezTo>
                    <a:pt x="196" y="2040"/>
                    <a:pt x="347" y="2460"/>
                    <a:pt x="662" y="256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76" name="Freeform 45"/>
            <p:cNvSpPr>
              <a:spLocks noEditPoints="1"/>
            </p:cNvSpPr>
            <p:nvPr/>
          </p:nvSpPr>
          <p:spPr bwMode="auto">
            <a:xfrm flipV="1">
              <a:off x="5476" y="1513"/>
              <a:ext cx="365" cy="244"/>
            </a:xfrm>
            <a:custGeom>
              <a:avLst/>
              <a:gdLst>
                <a:gd name="T0" fmla="*/ 1784 w 2385"/>
                <a:gd name="T1" fmla="*/ 1566 h 1592"/>
                <a:gd name="T2" fmla="*/ 2242 w 2385"/>
                <a:gd name="T3" fmla="*/ 1370 h 1592"/>
                <a:gd name="T4" fmla="*/ 2343 w 2385"/>
                <a:gd name="T5" fmla="*/ 857 h 1592"/>
                <a:gd name="T6" fmla="*/ 1942 w 2385"/>
                <a:gd name="T7" fmla="*/ 486 h 1592"/>
                <a:gd name="T8" fmla="*/ 946 w 2385"/>
                <a:gd name="T9" fmla="*/ 143 h 1592"/>
                <a:gd name="T10" fmla="*/ 267 w 2385"/>
                <a:gd name="T11" fmla="*/ 178 h 1592"/>
                <a:gd name="T12" fmla="*/ 175 w 2385"/>
                <a:gd name="T13" fmla="*/ 930 h 1592"/>
                <a:gd name="T14" fmla="*/ 493 w 2385"/>
                <a:gd name="T15" fmla="*/ 1147 h 1592"/>
                <a:gd name="T16" fmla="*/ 1485 w 2385"/>
                <a:gd name="T17" fmla="*/ 1486 h 1592"/>
                <a:gd name="T18" fmla="*/ 1784 w 2385"/>
                <a:gd name="T19" fmla="*/ 1566 h 1592"/>
                <a:gd name="T20" fmla="*/ 1766 w 2385"/>
                <a:gd name="T21" fmla="*/ 1194 h 1592"/>
                <a:gd name="T22" fmla="*/ 568 w 2385"/>
                <a:gd name="T23" fmla="*/ 785 h 1592"/>
                <a:gd name="T24" fmla="*/ 401 w 2385"/>
                <a:gd name="T25" fmla="*/ 575 h 1592"/>
                <a:gd name="T26" fmla="*/ 667 w 2385"/>
                <a:gd name="T27" fmla="*/ 434 h 1592"/>
                <a:gd name="T28" fmla="*/ 1848 w 2385"/>
                <a:gd name="T29" fmla="*/ 835 h 1592"/>
                <a:gd name="T30" fmla="*/ 2029 w 2385"/>
                <a:gd name="T31" fmla="*/ 965 h 1592"/>
                <a:gd name="T32" fmla="*/ 1986 w 2385"/>
                <a:gd name="T33" fmla="*/ 1190 h 1592"/>
                <a:gd name="T34" fmla="*/ 1766 w 2385"/>
                <a:gd name="T35" fmla="*/ 1194 h 1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85" h="1592">
                  <a:moveTo>
                    <a:pt x="1784" y="1566"/>
                  </a:moveTo>
                  <a:cubicBezTo>
                    <a:pt x="1957" y="1592"/>
                    <a:pt x="2142" y="1517"/>
                    <a:pt x="2242" y="1370"/>
                  </a:cubicBezTo>
                  <a:cubicBezTo>
                    <a:pt x="2337" y="1221"/>
                    <a:pt x="2385" y="1032"/>
                    <a:pt x="2343" y="857"/>
                  </a:cubicBezTo>
                  <a:cubicBezTo>
                    <a:pt x="2291" y="670"/>
                    <a:pt x="2116" y="550"/>
                    <a:pt x="1942" y="486"/>
                  </a:cubicBezTo>
                  <a:cubicBezTo>
                    <a:pt x="1612" y="367"/>
                    <a:pt x="1276" y="263"/>
                    <a:pt x="946" y="143"/>
                  </a:cubicBezTo>
                  <a:cubicBezTo>
                    <a:pt x="732" y="55"/>
                    <a:pt x="453" y="0"/>
                    <a:pt x="267" y="178"/>
                  </a:cubicBezTo>
                  <a:cubicBezTo>
                    <a:pt x="82" y="368"/>
                    <a:pt x="0" y="707"/>
                    <a:pt x="175" y="930"/>
                  </a:cubicBezTo>
                  <a:cubicBezTo>
                    <a:pt x="254" y="1035"/>
                    <a:pt x="370" y="1106"/>
                    <a:pt x="493" y="1147"/>
                  </a:cubicBezTo>
                  <a:cubicBezTo>
                    <a:pt x="823" y="1261"/>
                    <a:pt x="1154" y="1374"/>
                    <a:pt x="1485" y="1486"/>
                  </a:cubicBezTo>
                  <a:cubicBezTo>
                    <a:pt x="1582" y="1519"/>
                    <a:pt x="1681" y="1551"/>
                    <a:pt x="1784" y="1566"/>
                  </a:cubicBezTo>
                  <a:moveTo>
                    <a:pt x="1766" y="1194"/>
                  </a:moveTo>
                  <a:cubicBezTo>
                    <a:pt x="1366" y="1060"/>
                    <a:pt x="967" y="922"/>
                    <a:pt x="568" y="785"/>
                  </a:cubicBezTo>
                  <a:cubicBezTo>
                    <a:pt x="477" y="758"/>
                    <a:pt x="380" y="682"/>
                    <a:pt x="401" y="575"/>
                  </a:cubicBezTo>
                  <a:cubicBezTo>
                    <a:pt x="402" y="442"/>
                    <a:pt x="557" y="381"/>
                    <a:pt x="667" y="434"/>
                  </a:cubicBezTo>
                  <a:cubicBezTo>
                    <a:pt x="1061" y="566"/>
                    <a:pt x="1454" y="702"/>
                    <a:pt x="1848" y="835"/>
                  </a:cubicBezTo>
                  <a:cubicBezTo>
                    <a:pt x="1915" y="864"/>
                    <a:pt x="2007" y="886"/>
                    <a:pt x="2029" y="965"/>
                  </a:cubicBezTo>
                  <a:cubicBezTo>
                    <a:pt x="2060" y="1043"/>
                    <a:pt x="2020" y="1121"/>
                    <a:pt x="1986" y="1190"/>
                  </a:cubicBezTo>
                  <a:cubicBezTo>
                    <a:pt x="1914" y="1209"/>
                    <a:pt x="1838" y="1223"/>
                    <a:pt x="1766" y="119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77" name="Freeform 46"/>
            <p:cNvSpPr>
              <a:spLocks/>
            </p:cNvSpPr>
            <p:nvPr/>
          </p:nvSpPr>
          <p:spPr bwMode="auto">
            <a:xfrm flipV="1">
              <a:off x="5534" y="1680"/>
              <a:ext cx="345" cy="204"/>
            </a:xfrm>
            <a:custGeom>
              <a:avLst/>
              <a:gdLst>
                <a:gd name="T0" fmla="*/ 1775 w 2255"/>
                <a:gd name="T1" fmla="*/ 1278 h 1336"/>
                <a:gd name="T2" fmla="*/ 2092 w 2255"/>
                <a:gd name="T3" fmla="*/ 1336 h 1336"/>
                <a:gd name="T4" fmla="*/ 2255 w 2255"/>
                <a:gd name="T5" fmla="*/ 448 h 1336"/>
                <a:gd name="T6" fmla="*/ 64 w 2255"/>
                <a:gd name="T7" fmla="*/ 0 h 1336"/>
                <a:gd name="T8" fmla="*/ 0 w 2255"/>
                <a:gd name="T9" fmla="*/ 351 h 1336"/>
                <a:gd name="T10" fmla="*/ 1873 w 2255"/>
                <a:gd name="T11" fmla="*/ 732 h 1336"/>
                <a:gd name="T12" fmla="*/ 1775 w 2255"/>
                <a:gd name="T13" fmla="*/ 1278 h 1336"/>
              </a:gdLst>
              <a:ahLst/>
              <a:cxnLst>
                <a:cxn ang="0">
                  <a:pos x="T0" y="T1"/>
                </a:cxn>
                <a:cxn ang="0">
                  <a:pos x="T2" y="T3"/>
                </a:cxn>
                <a:cxn ang="0">
                  <a:pos x="T4" y="T5"/>
                </a:cxn>
                <a:cxn ang="0">
                  <a:pos x="T6" y="T7"/>
                </a:cxn>
                <a:cxn ang="0">
                  <a:pos x="T8" y="T9"/>
                </a:cxn>
                <a:cxn ang="0">
                  <a:pos x="T10" y="T11"/>
                </a:cxn>
                <a:cxn ang="0">
                  <a:pos x="T12" y="T13"/>
                </a:cxn>
              </a:cxnLst>
              <a:rect l="0" t="0" r="r" b="b"/>
              <a:pathLst>
                <a:path w="2255" h="1336">
                  <a:moveTo>
                    <a:pt x="1775" y="1278"/>
                  </a:moveTo>
                  <a:cubicBezTo>
                    <a:pt x="1880" y="1301"/>
                    <a:pt x="1985" y="1323"/>
                    <a:pt x="2092" y="1336"/>
                  </a:cubicBezTo>
                  <a:cubicBezTo>
                    <a:pt x="2138" y="1039"/>
                    <a:pt x="2204" y="745"/>
                    <a:pt x="2255" y="448"/>
                  </a:cubicBezTo>
                  <a:cubicBezTo>
                    <a:pt x="1524" y="303"/>
                    <a:pt x="795" y="145"/>
                    <a:pt x="64" y="0"/>
                  </a:cubicBezTo>
                  <a:cubicBezTo>
                    <a:pt x="40" y="117"/>
                    <a:pt x="19" y="234"/>
                    <a:pt x="0" y="351"/>
                  </a:cubicBezTo>
                  <a:cubicBezTo>
                    <a:pt x="626" y="468"/>
                    <a:pt x="1247" y="609"/>
                    <a:pt x="1873" y="732"/>
                  </a:cubicBezTo>
                  <a:cubicBezTo>
                    <a:pt x="1841" y="914"/>
                    <a:pt x="1801" y="1095"/>
                    <a:pt x="1775" y="127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78" name="Freeform 47"/>
            <p:cNvSpPr>
              <a:spLocks noEditPoints="1"/>
            </p:cNvSpPr>
            <p:nvPr/>
          </p:nvSpPr>
          <p:spPr bwMode="auto">
            <a:xfrm flipV="1">
              <a:off x="5546" y="1866"/>
              <a:ext cx="373" cy="201"/>
            </a:xfrm>
            <a:custGeom>
              <a:avLst/>
              <a:gdLst>
                <a:gd name="T0" fmla="*/ 1467 w 2431"/>
                <a:gd name="T1" fmla="*/ 1229 h 1310"/>
                <a:gd name="T2" fmla="*/ 2196 w 2431"/>
                <a:gd name="T3" fmla="*/ 1127 h 1310"/>
                <a:gd name="T4" fmla="*/ 2152 w 2431"/>
                <a:gd name="T5" fmla="*/ 273 h 1310"/>
                <a:gd name="T6" fmla="*/ 1767 w 2431"/>
                <a:gd name="T7" fmla="*/ 154 h 1310"/>
                <a:gd name="T8" fmla="*/ 626 w 2431"/>
                <a:gd name="T9" fmla="*/ 26 h 1310"/>
                <a:gd name="T10" fmla="*/ 96 w 2431"/>
                <a:gd name="T11" fmla="*/ 299 h 1310"/>
                <a:gd name="T12" fmla="*/ 136 w 2431"/>
                <a:gd name="T13" fmla="*/ 916 h 1310"/>
                <a:gd name="T14" fmla="*/ 568 w 2431"/>
                <a:gd name="T15" fmla="*/ 1126 h 1310"/>
                <a:gd name="T16" fmla="*/ 1467 w 2431"/>
                <a:gd name="T17" fmla="*/ 1229 h 1310"/>
                <a:gd name="T18" fmla="*/ 485 w 2431"/>
                <a:gd name="T19" fmla="*/ 740 h 1310"/>
                <a:gd name="T20" fmla="*/ 423 w 2431"/>
                <a:gd name="T21" fmla="*/ 399 h 1310"/>
                <a:gd name="T22" fmla="*/ 668 w 2431"/>
                <a:gd name="T23" fmla="*/ 396 h 1310"/>
                <a:gd name="T24" fmla="*/ 1799 w 2431"/>
                <a:gd name="T25" fmla="*/ 524 h 1310"/>
                <a:gd name="T26" fmla="*/ 2034 w 2431"/>
                <a:gd name="T27" fmla="*/ 643 h 1310"/>
                <a:gd name="T28" fmla="*/ 2023 w 2431"/>
                <a:gd name="T29" fmla="*/ 846 h 1310"/>
                <a:gd name="T30" fmla="*/ 1653 w 2431"/>
                <a:gd name="T31" fmla="*/ 879 h 1310"/>
                <a:gd name="T32" fmla="*/ 485 w 2431"/>
                <a:gd name="T33" fmla="*/ 740 h 13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31" h="1310">
                  <a:moveTo>
                    <a:pt x="1467" y="1229"/>
                  </a:moveTo>
                  <a:cubicBezTo>
                    <a:pt x="1709" y="1252"/>
                    <a:pt x="1998" y="1310"/>
                    <a:pt x="2196" y="1127"/>
                  </a:cubicBezTo>
                  <a:cubicBezTo>
                    <a:pt x="2418" y="903"/>
                    <a:pt x="2431" y="458"/>
                    <a:pt x="2152" y="273"/>
                  </a:cubicBezTo>
                  <a:cubicBezTo>
                    <a:pt x="2038" y="198"/>
                    <a:pt x="1900" y="174"/>
                    <a:pt x="1767" y="154"/>
                  </a:cubicBezTo>
                  <a:cubicBezTo>
                    <a:pt x="1387" y="112"/>
                    <a:pt x="1006" y="69"/>
                    <a:pt x="626" y="26"/>
                  </a:cubicBezTo>
                  <a:cubicBezTo>
                    <a:pt x="418" y="0"/>
                    <a:pt x="183" y="100"/>
                    <a:pt x="96" y="299"/>
                  </a:cubicBezTo>
                  <a:cubicBezTo>
                    <a:pt x="16" y="494"/>
                    <a:pt x="0" y="741"/>
                    <a:pt x="136" y="916"/>
                  </a:cubicBezTo>
                  <a:cubicBezTo>
                    <a:pt x="238" y="1050"/>
                    <a:pt x="406" y="1107"/>
                    <a:pt x="568" y="1126"/>
                  </a:cubicBezTo>
                  <a:cubicBezTo>
                    <a:pt x="868" y="1159"/>
                    <a:pt x="1167" y="1195"/>
                    <a:pt x="1467" y="1229"/>
                  </a:cubicBezTo>
                  <a:moveTo>
                    <a:pt x="485" y="740"/>
                  </a:moveTo>
                  <a:cubicBezTo>
                    <a:pt x="318" y="710"/>
                    <a:pt x="314" y="497"/>
                    <a:pt x="423" y="399"/>
                  </a:cubicBezTo>
                  <a:cubicBezTo>
                    <a:pt x="504" y="392"/>
                    <a:pt x="586" y="386"/>
                    <a:pt x="668" y="396"/>
                  </a:cubicBezTo>
                  <a:cubicBezTo>
                    <a:pt x="1045" y="441"/>
                    <a:pt x="1422" y="482"/>
                    <a:pt x="1799" y="524"/>
                  </a:cubicBezTo>
                  <a:cubicBezTo>
                    <a:pt x="1885" y="538"/>
                    <a:pt x="2000" y="547"/>
                    <a:pt x="2034" y="643"/>
                  </a:cubicBezTo>
                  <a:cubicBezTo>
                    <a:pt x="2067" y="709"/>
                    <a:pt x="2034" y="780"/>
                    <a:pt x="2023" y="846"/>
                  </a:cubicBezTo>
                  <a:cubicBezTo>
                    <a:pt x="1911" y="915"/>
                    <a:pt x="1776" y="894"/>
                    <a:pt x="1653" y="879"/>
                  </a:cubicBezTo>
                  <a:cubicBezTo>
                    <a:pt x="1264" y="830"/>
                    <a:pt x="872" y="799"/>
                    <a:pt x="485" y="74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79" name="Freeform 48"/>
            <p:cNvSpPr>
              <a:spLocks/>
            </p:cNvSpPr>
            <p:nvPr/>
          </p:nvSpPr>
          <p:spPr bwMode="auto">
            <a:xfrm flipV="1">
              <a:off x="1811" y="2001"/>
              <a:ext cx="370" cy="184"/>
            </a:xfrm>
            <a:custGeom>
              <a:avLst/>
              <a:gdLst>
                <a:gd name="T0" fmla="*/ 200 w 2414"/>
                <a:gd name="T1" fmla="*/ 1076 h 1197"/>
                <a:gd name="T2" fmla="*/ 688 w 2414"/>
                <a:gd name="T3" fmla="*/ 1186 h 1197"/>
                <a:gd name="T4" fmla="*/ 1533 w 2414"/>
                <a:gd name="T5" fmla="*/ 1141 h 1197"/>
                <a:gd name="T6" fmla="*/ 2217 w 2414"/>
                <a:gd name="T7" fmla="*/ 954 h 1197"/>
                <a:gd name="T8" fmla="*/ 2093 w 2414"/>
                <a:gd name="T9" fmla="*/ 102 h 1197"/>
                <a:gd name="T10" fmla="*/ 1523 w 2414"/>
                <a:gd name="T11" fmla="*/ 40 h 1197"/>
                <a:gd name="T12" fmla="*/ 1546 w 2414"/>
                <a:gd name="T13" fmla="*/ 402 h 1197"/>
                <a:gd name="T14" fmla="*/ 1909 w 2414"/>
                <a:gd name="T15" fmla="*/ 405 h 1197"/>
                <a:gd name="T16" fmla="*/ 2046 w 2414"/>
                <a:gd name="T17" fmla="*/ 585 h 1197"/>
                <a:gd name="T18" fmla="*/ 1783 w 2414"/>
                <a:gd name="T19" fmla="*/ 766 h 1197"/>
                <a:gd name="T20" fmla="*/ 475 w 2414"/>
                <a:gd name="T21" fmla="*/ 819 h 1197"/>
                <a:gd name="T22" fmla="*/ 416 w 2414"/>
                <a:gd name="T23" fmla="*/ 487 h 1197"/>
                <a:gd name="T24" fmla="*/ 851 w 2414"/>
                <a:gd name="T25" fmla="*/ 444 h 1197"/>
                <a:gd name="T26" fmla="*/ 835 w 2414"/>
                <a:gd name="T27" fmla="*/ 76 h 1197"/>
                <a:gd name="T28" fmla="*/ 169 w 2414"/>
                <a:gd name="T29" fmla="*/ 241 h 1197"/>
                <a:gd name="T30" fmla="*/ 22 w 2414"/>
                <a:gd name="T31" fmla="*/ 727 h 1197"/>
                <a:gd name="T32" fmla="*/ 200 w 2414"/>
                <a:gd name="T33" fmla="*/ 1076 h 1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14" h="1197">
                  <a:moveTo>
                    <a:pt x="200" y="1076"/>
                  </a:moveTo>
                  <a:cubicBezTo>
                    <a:pt x="339" y="1177"/>
                    <a:pt x="521" y="1197"/>
                    <a:pt x="688" y="1186"/>
                  </a:cubicBezTo>
                  <a:cubicBezTo>
                    <a:pt x="969" y="1163"/>
                    <a:pt x="1252" y="1164"/>
                    <a:pt x="1533" y="1141"/>
                  </a:cubicBezTo>
                  <a:cubicBezTo>
                    <a:pt x="1767" y="1130"/>
                    <a:pt x="2048" y="1151"/>
                    <a:pt x="2217" y="954"/>
                  </a:cubicBezTo>
                  <a:cubicBezTo>
                    <a:pt x="2414" y="708"/>
                    <a:pt x="2386" y="264"/>
                    <a:pt x="2093" y="102"/>
                  </a:cubicBezTo>
                  <a:cubicBezTo>
                    <a:pt x="1920" y="0"/>
                    <a:pt x="1713" y="35"/>
                    <a:pt x="1523" y="40"/>
                  </a:cubicBezTo>
                  <a:cubicBezTo>
                    <a:pt x="1534" y="160"/>
                    <a:pt x="1542" y="281"/>
                    <a:pt x="1546" y="402"/>
                  </a:cubicBezTo>
                  <a:cubicBezTo>
                    <a:pt x="1667" y="402"/>
                    <a:pt x="1789" y="388"/>
                    <a:pt x="1909" y="405"/>
                  </a:cubicBezTo>
                  <a:cubicBezTo>
                    <a:pt x="1993" y="426"/>
                    <a:pt x="2019" y="515"/>
                    <a:pt x="2046" y="585"/>
                  </a:cubicBezTo>
                  <a:cubicBezTo>
                    <a:pt x="2021" y="712"/>
                    <a:pt x="1903" y="770"/>
                    <a:pt x="1783" y="766"/>
                  </a:cubicBezTo>
                  <a:cubicBezTo>
                    <a:pt x="1347" y="776"/>
                    <a:pt x="912" y="825"/>
                    <a:pt x="475" y="819"/>
                  </a:cubicBezTo>
                  <a:cubicBezTo>
                    <a:pt x="305" y="818"/>
                    <a:pt x="263" y="547"/>
                    <a:pt x="416" y="487"/>
                  </a:cubicBezTo>
                  <a:cubicBezTo>
                    <a:pt x="554" y="436"/>
                    <a:pt x="707" y="463"/>
                    <a:pt x="851" y="444"/>
                  </a:cubicBezTo>
                  <a:cubicBezTo>
                    <a:pt x="845" y="322"/>
                    <a:pt x="840" y="199"/>
                    <a:pt x="835" y="76"/>
                  </a:cubicBezTo>
                  <a:cubicBezTo>
                    <a:pt x="608" y="86"/>
                    <a:pt x="347" y="77"/>
                    <a:pt x="169" y="241"/>
                  </a:cubicBezTo>
                  <a:cubicBezTo>
                    <a:pt x="32" y="359"/>
                    <a:pt x="0" y="556"/>
                    <a:pt x="22" y="727"/>
                  </a:cubicBezTo>
                  <a:cubicBezTo>
                    <a:pt x="34" y="860"/>
                    <a:pt x="88" y="997"/>
                    <a:pt x="200" y="107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80" name="Freeform 49"/>
            <p:cNvSpPr>
              <a:spLocks/>
            </p:cNvSpPr>
            <p:nvPr/>
          </p:nvSpPr>
          <p:spPr bwMode="auto">
            <a:xfrm flipV="1">
              <a:off x="5571" y="2083"/>
              <a:ext cx="342" cy="176"/>
            </a:xfrm>
            <a:custGeom>
              <a:avLst/>
              <a:gdLst>
                <a:gd name="T0" fmla="*/ 0 w 2236"/>
                <a:gd name="T1" fmla="*/ 1147 h 1154"/>
                <a:gd name="T2" fmla="*/ 2231 w 2236"/>
                <a:gd name="T3" fmla="*/ 1154 h 1154"/>
                <a:gd name="T4" fmla="*/ 2234 w 2236"/>
                <a:gd name="T5" fmla="*/ 819 h 1154"/>
                <a:gd name="T6" fmla="*/ 823 w 2236"/>
                <a:gd name="T7" fmla="*/ 316 h 1154"/>
                <a:gd name="T8" fmla="*/ 2236 w 2236"/>
                <a:gd name="T9" fmla="*/ 344 h 1154"/>
                <a:gd name="T10" fmla="*/ 2234 w 2236"/>
                <a:gd name="T11" fmla="*/ 9 h 1154"/>
                <a:gd name="T12" fmla="*/ 4 w 2236"/>
                <a:gd name="T13" fmla="*/ 0 h 1154"/>
                <a:gd name="T14" fmla="*/ 3 w 2236"/>
                <a:gd name="T15" fmla="*/ 329 h 1154"/>
                <a:gd name="T16" fmla="*/ 1539 w 2236"/>
                <a:gd name="T17" fmla="*/ 846 h 1154"/>
                <a:gd name="T18" fmla="*/ 1218 w 2236"/>
                <a:gd name="T19" fmla="*/ 812 h 1154"/>
                <a:gd name="T20" fmla="*/ 1 w 2236"/>
                <a:gd name="T21" fmla="*/ 806 h 1154"/>
                <a:gd name="T22" fmla="*/ 0 w 2236"/>
                <a:gd name="T23" fmla="*/ 1147 h 1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36" h="1154">
                  <a:moveTo>
                    <a:pt x="0" y="1147"/>
                  </a:moveTo>
                  <a:cubicBezTo>
                    <a:pt x="743" y="1151"/>
                    <a:pt x="1487" y="1149"/>
                    <a:pt x="2231" y="1154"/>
                  </a:cubicBezTo>
                  <a:cubicBezTo>
                    <a:pt x="2233" y="1042"/>
                    <a:pt x="2233" y="931"/>
                    <a:pt x="2234" y="819"/>
                  </a:cubicBezTo>
                  <a:cubicBezTo>
                    <a:pt x="1765" y="646"/>
                    <a:pt x="1296" y="476"/>
                    <a:pt x="823" y="316"/>
                  </a:cubicBezTo>
                  <a:cubicBezTo>
                    <a:pt x="1292" y="365"/>
                    <a:pt x="1765" y="335"/>
                    <a:pt x="2236" y="344"/>
                  </a:cubicBezTo>
                  <a:cubicBezTo>
                    <a:pt x="2235" y="232"/>
                    <a:pt x="2234" y="120"/>
                    <a:pt x="2234" y="9"/>
                  </a:cubicBezTo>
                  <a:cubicBezTo>
                    <a:pt x="1491" y="7"/>
                    <a:pt x="747" y="7"/>
                    <a:pt x="4" y="0"/>
                  </a:cubicBezTo>
                  <a:cubicBezTo>
                    <a:pt x="2" y="110"/>
                    <a:pt x="1" y="220"/>
                    <a:pt x="3" y="329"/>
                  </a:cubicBezTo>
                  <a:cubicBezTo>
                    <a:pt x="519" y="491"/>
                    <a:pt x="1022" y="692"/>
                    <a:pt x="1539" y="846"/>
                  </a:cubicBezTo>
                  <a:cubicBezTo>
                    <a:pt x="1433" y="831"/>
                    <a:pt x="1326" y="814"/>
                    <a:pt x="1218" y="812"/>
                  </a:cubicBezTo>
                  <a:cubicBezTo>
                    <a:pt x="812" y="809"/>
                    <a:pt x="406" y="808"/>
                    <a:pt x="1" y="806"/>
                  </a:cubicBezTo>
                  <a:cubicBezTo>
                    <a:pt x="1" y="920"/>
                    <a:pt x="1" y="1034"/>
                    <a:pt x="0" y="1147"/>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81" name="Freeform 50"/>
            <p:cNvSpPr>
              <a:spLocks/>
            </p:cNvSpPr>
            <p:nvPr/>
          </p:nvSpPr>
          <p:spPr bwMode="auto">
            <a:xfrm flipV="1">
              <a:off x="1817" y="2190"/>
              <a:ext cx="350" cy="184"/>
            </a:xfrm>
            <a:custGeom>
              <a:avLst/>
              <a:gdLst>
                <a:gd name="T0" fmla="*/ 0 w 2287"/>
                <a:gd name="T1" fmla="*/ 1068 h 1204"/>
                <a:gd name="T2" fmla="*/ 2222 w 2287"/>
                <a:gd name="T3" fmla="*/ 1204 h 1204"/>
                <a:gd name="T4" fmla="*/ 2249 w 2287"/>
                <a:gd name="T5" fmla="*/ 844 h 1204"/>
                <a:gd name="T6" fmla="*/ 1340 w 2287"/>
                <a:gd name="T7" fmla="*/ 790 h 1204"/>
                <a:gd name="T8" fmla="*/ 1360 w 2287"/>
                <a:gd name="T9" fmla="*/ 433 h 1204"/>
                <a:gd name="T10" fmla="*/ 2276 w 2287"/>
                <a:gd name="T11" fmla="*/ 474 h 1204"/>
                <a:gd name="T12" fmla="*/ 2287 w 2287"/>
                <a:gd name="T13" fmla="*/ 125 h 1204"/>
                <a:gd name="T14" fmla="*/ 61 w 2287"/>
                <a:gd name="T15" fmla="*/ 0 h 1204"/>
                <a:gd name="T16" fmla="*/ 35 w 2287"/>
                <a:gd name="T17" fmla="*/ 355 h 1204"/>
                <a:gd name="T18" fmla="*/ 1026 w 2287"/>
                <a:gd name="T19" fmla="*/ 408 h 1204"/>
                <a:gd name="T20" fmla="*/ 1018 w 2287"/>
                <a:gd name="T21" fmla="*/ 777 h 1204"/>
                <a:gd name="T22" fmla="*/ 23 w 2287"/>
                <a:gd name="T23" fmla="*/ 712 h 1204"/>
                <a:gd name="T24" fmla="*/ 0 w 2287"/>
                <a:gd name="T25" fmla="*/ 1068 h 1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87" h="1204">
                  <a:moveTo>
                    <a:pt x="0" y="1068"/>
                  </a:moveTo>
                  <a:cubicBezTo>
                    <a:pt x="741" y="1114"/>
                    <a:pt x="1483" y="1145"/>
                    <a:pt x="2222" y="1204"/>
                  </a:cubicBezTo>
                  <a:cubicBezTo>
                    <a:pt x="2245" y="1085"/>
                    <a:pt x="2249" y="965"/>
                    <a:pt x="2249" y="844"/>
                  </a:cubicBezTo>
                  <a:cubicBezTo>
                    <a:pt x="1947" y="820"/>
                    <a:pt x="1643" y="812"/>
                    <a:pt x="1340" y="790"/>
                  </a:cubicBezTo>
                  <a:cubicBezTo>
                    <a:pt x="1344" y="671"/>
                    <a:pt x="1351" y="552"/>
                    <a:pt x="1360" y="433"/>
                  </a:cubicBezTo>
                  <a:cubicBezTo>
                    <a:pt x="1665" y="450"/>
                    <a:pt x="1970" y="479"/>
                    <a:pt x="2276" y="474"/>
                  </a:cubicBezTo>
                  <a:cubicBezTo>
                    <a:pt x="2280" y="358"/>
                    <a:pt x="2286" y="241"/>
                    <a:pt x="2287" y="125"/>
                  </a:cubicBezTo>
                  <a:cubicBezTo>
                    <a:pt x="1544" y="91"/>
                    <a:pt x="803" y="40"/>
                    <a:pt x="61" y="0"/>
                  </a:cubicBezTo>
                  <a:cubicBezTo>
                    <a:pt x="53" y="118"/>
                    <a:pt x="43" y="237"/>
                    <a:pt x="35" y="355"/>
                  </a:cubicBezTo>
                  <a:cubicBezTo>
                    <a:pt x="365" y="373"/>
                    <a:pt x="695" y="401"/>
                    <a:pt x="1026" y="408"/>
                  </a:cubicBezTo>
                  <a:cubicBezTo>
                    <a:pt x="1030" y="531"/>
                    <a:pt x="1026" y="654"/>
                    <a:pt x="1018" y="777"/>
                  </a:cubicBezTo>
                  <a:cubicBezTo>
                    <a:pt x="687" y="743"/>
                    <a:pt x="354" y="739"/>
                    <a:pt x="23" y="712"/>
                  </a:cubicBezTo>
                  <a:cubicBezTo>
                    <a:pt x="10" y="830"/>
                    <a:pt x="5" y="949"/>
                    <a:pt x="0" y="106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82" name="Freeform 51"/>
            <p:cNvSpPr>
              <a:spLocks/>
            </p:cNvSpPr>
            <p:nvPr/>
          </p:nvSpPr>
          <p:spPr bwMode="auto">
            <a:xfrm flipV="1">
              <a:off x="5555" y="2269"/>
              <a:ext cx="358" cy="204"/>
            </a:xfrm>
            <a:custGeom>
              <a:avLst/>
              <a:gdLst>
                <a:gd name="T0" fmla="*/ 130 w 2342"/>
                <a:gd name="T1" fmla="*/ 1332 h 1332"/>
                <a:gd name="T2" fmla="*/ 2342 w 2342"/>
                <a:gd name="T3" fmla="*/ 1060 h 1332"/>
                <a:gd name="T4" fmla="*/ 2312 w 2342"/>
                <a:gd name="T5" fmla="*/ 713 h 1332"/>
                <a:gd name="T6" fmla="*/ 1309 w 2342"/>
                <a:gd name="T7" fmla="*/ 826 h 1332"/>
                <a:gd name="T8" fmla="*/ 1269 w 2342"/>
                <a:gd name="T9" fmla="*/ 475 h 1332"/>
                <a:gd name="T10" fmla="*/ 2261 w 2342"/>
                <a:gd name="T11" fmla="*/ 351 h 1332"/>
                <a:gd name="T12" fmla="*/ 2222 w 2342"/>
                <a:gd name="T13" fmla="*/ 0 h 1332"/>
                <a:gd name="T14" fmla="*/ 0 w 2342"/>
                <a:gd name="T15" fmla="*/ 269 h 1332"/>
                <a:gd name="T16" fmla="*/ 43 w 2342"/>
                <a:gd name="T17" fmla="*/ 621 h 1332"/>
                <a:gd name="T18" fmla="*/ 947 w 2342"/>
                <a:gd name="T19" fmla="*/ 509 h 1332"/>
                <a:gd name="T20" fmla="*/ 991 w 2342"/>
                <a:gd name="T21" fmla="*/ 863 h 1332"/>
                <a:gd name="T22" fmla="*/ 90 w 2342"/>
                <a:gd name="T23" fmla="*/ 975 h 1332"/>
                <a:gd name="T24" fmla="*/ 130 w 2342"/>
                <a:gd name="T25" fmla="*/ 1332 h 13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42" h="1332">
                  <a:moveTo>
                    <a:pt x="130" y="1332"/>
                  </a:moveTo>
                  <a:cubicBezTo>
                    <a:pt x="867" y="1240"/>
                    <a:pt x="1605" y="1149"/>
                    <a:pt x="2342" y="1060"/>
                  </a:cubicBezTo>
                  <a:cubicBezTo>
                    <a:pt x="2329" y="945"/>
                    <a:pt x="2319" y="829"/>
                    <a:pt x="2312" y="713"/>
                  </a:cubicBezTo>
                  <a:cubicBezTo>
                    <a:pt x="1976" y="732"/>
                    <a:pt x="1643" y="788"/>
                    <a:pt x="1309" y="826"/>
                  </a:cubicBezTo>
                  <a:cubicBezTo>
                    <a:pt x="1302" y="709"/>
                    <a:pt x="1287" y="592"/>
                    <a:pt x="1269" y="475"/>
                  </a:cubicBezTo>
                  <a:cubicBezTo>
                    <a:pt x="1599" y="428"/>
                    <a:pt x="1930" y="390"/>
                    <a:pt x="2261" y="351"/>
                  </a:cubicBezTo>
                  <a:cubicBezTo>
                    <a:pt x="2253" y="234"/>
                    <a:pt x="2239" y="117"/>
                    <a:pt x="2222" y="0"/>
                  </a:cubicBezTo>
                  <a:cubicBezTo>
                    <a:pt x="1480" y="83"/>
                    <a:pt x="741" y="182"/>
                    <a:pt x="0" y="269"/>
                  </a:cubicBezTo>
                  <a:cubicBezTo>
                    <a:pt x="17" y="386"/>
                    <a:pt x="32" y="504"/>
                    <a:pt x="43" y="621"/>
                  </a:cubicBezTo>
                  <a:cubicBezTo>
                    <a:pt x="345" y="587"/>
                    <a:pt x="646" y="548"/>
                    <a:pt x="947" y="509"/>
                  </a:cubicBezTo>
                  <a:cubicBezTo>
                    <a:pt x="962" y="627"/>
                    <a:pt x="977" y="745"/>
                    <a:pt x="991" y="863"/>
                  </a:cubicBezTo>
                  <a:cubicBezTo>
                    <a:pt x="691" y="904"/>
                    <a:pt x="390" y="939"/>
                    <a:pt x="90" y="975"/>
                  </a:cubicBezTo>
                  <a:cubicBezTo>
                    <a:pt x="97" y="1095"/>
                    <a:pt x="108" y="1214"/>
                    <a:pt x="130" y="133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83" name="Freeform 52"/>
            <p:cNvSpPr>
              <a:spLocks/>
            </p:cNvSpPr>
            <p:nvPr/>
          </p:nvSpPr>
          <p:spPr bwMode="auto">
            <a:xfrm flipV="1">
              <a:off x="1836" y="2382"/>
              <a:ext cx="345" cy="105"/>
            </a:xfrm>
            <a:custGeom>
              <a:avLst/>
              <a:gdLst>
                <a:gd name="T0" fmla="*/ 0 w 2255"/>
                <a:gd name="T1" fmla="*/ 359 h 689"/>
                <a:gd name="T2" fmla="*/ 2206 w 2255"/>
                <a:gd name="T3" fmla="*/ 689 h 689"/>
                <a:gd name="T4" fmla="*/ 2255 w 2255"/>
                <a:gd name="T5" fmla="*/ 328 h 689"/>
                <a:gd name="T6" fmla="*/ 49 w 2255"/>
                <a:gd name="T7" fmla="*/ 0 h 689"/>
                <a:gd name="T8" fmla="*/ 0 w 2255"/>
                <a:gd name="T9" fmla="*/ 359 h 689"/>
              </a:gdLst>
              <a:ahLst/>
              <a:cxnLst>
                <a:cxn ang="0">
                  <a:pos x="T0" y="T1"/>
                </a:cxn>
                <a:cxn ang="0">
                  <a:pos x="T2" y="T3"/>
                </a:cxn>
                <a:cxn ang="0">
                  <a:pos x="T4" y="T5"/>
                </a:cxn>
                <a:cxn ang="0">
                  <a:pos x="T6" y="T7"/>
                </a:cxn>
                <a:cxn ang="0">
                  <a:pos x="T8" y="T9"/>
                </a:cxn>
              </a:cxnLst>
              <a:rect l="0" t="0" r="r" b="b"/>
              <a:pathLst>
                <a:path w="2255" h="689">
                  <a:moveTo>
                    <a:pt x="0" y="359"/>
                  </a:moveTo>
                  <a:cubicBezTo>
                    <a:pt x="735" y="474"/>
                    <a:pt x="1470" y="586"/>
                    <a:pt x="2206" y="689"/>
                  </a:cubicBezTo>
                  <a:cubicBezTo>
                    <a:pt x="2228" y="570"/>
                    <a:pt x="2245" y="449"/>
                    <a:pt x="2255" y="328"/>
                  </a:cubicBezTo>
                  <a:cubicBezTo>
                    <a:pt x="1519" y="225"/>
                    <a:pt x="784" y="111"/>
                    <a:pt x="49" y="0"/>
                  </a:cubicBezTo>
                  <a:cubicBezTo>
                    <a:pt x="29" y="119"/>
                    <a:pt x="15" y="239"/>
                    <a:pt x="0" y="359"/>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84" name="Freeform 53"/>
            <p:cNvSpPr>
              <a:spLocks/>
            </p:cNvSpPr>
            <p:nvPr/>
          </p:nvSpPr>
          <p:spPr bwMode="auto">
            <a:xfrm flipV="1">
              <a:off x="1847" y="2455"/>
              <a:ext cx="372" cy="256"/>
            </a:xfrm>
            <a:custGeom>
              <a:avLst/>
              <a:gdLst>
                <a:gd name="T0" fmla="*/ 0 w 2427"/>
                <a:gd name="T1" fmla="*/ 1104 h 1673"/>
                <a:gd name="T2" fmla="*/ 2160 w 2427"/>
                <a:gd name="T3" fmla="*/ 1673 h 1673"/>
                <a:gd name="T4" fmla="*/ 2237 w 2427"/>
                <a:gd name="T5" fmla="*/ 1360 h 1673"/>
                <a:gd name="T6" fmla="*/ 911 w 2427"/>
                <a:gd name="T7" fmla="*/ 499 h 1673"/>
                <a:gd name="T8" fmla="*/ 2117 w 2427"/>
                <a:gd name="T9" fmla="*/ 833 h 1673"/>
                <a:gd name="T10" fmla="*/ 2362 w 2427"/>
                <a:gd name="T11" fmla="*/ 876 h 1673"/>
                <a:gd name="T12" fmla="*/ 2427 w 2427"/>
                <a:gd name="T13" fmla="*/ 565 h 1673"/>
                <a:gd name="T14" fmla="*/ 262 w 2427"/>
                <a:gd name="T15" fmla="*/ 0 h 1673"/>
                <a:gd name="T16" fmla="*/ 185 w 2427"/>
                <a:gd name="T17" fmla="*/ 327 h 1673"/>
                <a:gd name="T18" fmla="*/ 1454 w 2427"/>
                <a:gd name="T19" fmla="*/ 1182 h 1673"/>
                <a:gd name="T20" fmla="*/ 1152 w 2427"/>
                <a:gd name="T21" fmla="*/ 1063 h 1673"/>
                <a:gd name="T22" fmla="*/ 70 w 2427"/>
                <a:gd name="T23" fmla="*/ 782 h 1673"/>
                <a:gd name="T24" fmla="*/ 0 w 2427"/>
                <a:gd name="T25" fmla="*/ 1104 h 16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27" h="1673">
                  <a:moveTo>
                    <a:pt x="0" y="1104"/>
                  </a:moveTo>
                  <a:cubicBezTo>
                    <a:pt x="719" y="1294"/>
                    <a:pt x="1441" y="1479"/>
                    <a:pt x="2160" y="1673"/>
                  </a:cubicBezTo>
                  <a:cubicBezTo>
                    <a:pt x="2186" y="1569"/>
                    <a:pt x="2212" y="1464"/>
                    <a:pt x="2237" y="1360"/>
                  </a:cubicBezTo>
                  <a:cubicBezTo>
                    <a:pt x="1792" y="1077"/>
                    <a:pt x="1361" y="772"/>
                    <a:pt x="911" y="499"/>
                  </a:cubicBezTo>
                  <a:cubicBezTo>
                    <a:pt x="1306" y="633"/>
                    <a:pt x="1715" y="721"/>
                    <a:pt x="2117" y="833"/>
                  </a:cubicBezTo>
                  <a:cubicBezTo>
                    <a:pt x="2196" y="858"/>
                    <a:pt x="2278" y="875"/>
                    <a:pt x="2362" y="876"/>
                  </a:cubicBezTo>
                  <a:cubicBezTo>
                    <a:pt x="2380" y="772"/>
                    <a:pt x="2406" y="669"/>
                    <a:pt x="2427" y="565"/>
                  </a:cubicBezTo>
                  <a:cubicBezTo>
                    <a:pt x="1704" y="381"/>
                    <a:pt x="984" y="186"/>
                    <a:pt x="262" y="0"/>
                  </a:cubicBezTo>
                  <a:cubicBezTo>
                    <a:pt x="233" y="108"/>
                    <a:pt x="208" y="218"/>
                    <a:pt x="185" y="327"/>
                  </a:cubicBezTo>
                  <a:cubicBezTo>
                    <a:pt x="610" y="609"/>
                    <a:pt x="1034" y="894"/>
                    <a:pt x="1454" y="1182"/>
                  </a:cubicBezTo>
                  <a:cubicBezTo>
                    <a:pt x="1356" y="1136"/>
                    <a:pt x="1257" y="1092"/>
                    <a:pt x="1152" y="1063"/>
                  </a:cubicBezTo>
                  <a:cubicBezTo>
                    <a:pt x="790" y="972"/>
                    <a:pt x="432" y="869"/>
                    <a:pt x="70" y="782"/>
                  </a:cubicBezTo>
                  <a:cubicBezTo>
                    <a:pt x="45" y="889"/>
                    <a:pt x="20" y="996"/>
                    <a:pt x="0" y="110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85" name="Freeform 54"/>
            <p:cNvSpPr>
              <a:spLocks/>
            </p:cNvSpPr>
            <p:nvPr/>
          </p:nvSpPr>
          <p:spPr bwMode="auto">
            <a:xfrm flipV="1">
              <a:off x="5514" y="2454"/>
              <a:ext cx="371" cy="219"/>
            </a:xfrm>
            <a:custGeom>
              <a:avLst/>
              <a:gdLst>
                <a:gd name="T0" fmla="*/ 440 w 2423"/>
                <a:gd name="T1" fmla="*/ 1381 h 1431"/>
                <a:gd name="T2" fmla="*/ 982 w 2423"/>
                <a:gd name="T3" fmla="*/ 1338 h 1431"/>
                <a:gd name="T4" fmla="*/ 914 w 2423"/>
                <a:gd name="T5" fmla="*/ 973 h 1431"/>
                <a:gd name="T6" fmla="*/ 523 w 2423"/>
                <a:gd name="T7" fmla="*/ 1037 h 1431"/>
                <a:gd name="T8" fmla="*/ 521 w 2423"/>
                <a:gd name="T9" fmla="*/ 695 h 1431"/>
                <a:gd name="T10" fmla="*/ 1553 w 2423"/>
                <a:gd name="T11" fmla="*/ 444 h 1431"/>
                <a:gd name="T12" fmla="*/ 1943 w 2423"/>
                <a:gd name="T13" fmla="*/ 375 h 1431"/>
                <a:gd name="T14" fmla="*/ 2000 w 2423"/>
                <a:gd name="T15" fmla="*/ 695 h 1431"/>
                <a:gd name="T16" fmla="*/ 1590 w 2423"/>
                <a:gd name="T17" fmla="*/ 809 h 1431"/>
                <a:gd name="T18" fmla="*/ 1664 w 2423"/>
                <a:gd name="T19" fmla="*/ 1162 h 1431"/>
                <a:gd name="T20" fmla="*/ 2360 w 2423"/>
                <a:gd name="T21" fmla="*/ 772 h 1431"/>
                <a:gd name="T22" fmla="*/ 2236 w 2423"/>
                <a:gd name="T23" fmla="*/ 157 h 1431"/>
                <a:gd name="T24" fmla="*/ 1687 w 2423"/>
                <a:gd name="T25" fmla="*/ 42 h 1431"/>
                <a:gd name="T26" fmla="*/ 686 w 2423"/>
                <a:gd name="T27" fmla="*/ 274 h 1431"/>
                <a:gd name="T28" fmla="*/ 151 w 2423"/>
                <a:gd name="T29" fmla="*/ 568 h 1431"/>
                <a:gd name="T30" fmla="*/ 440 w 2423"/>
                <a:gd name="T31" fmla="*/ 1381 h 1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23" h="1431">
                  <a:moveTo>
                    <a:pt x="440" y="1381"/>
                  </a:moveTo>
                  <a:cubicBezTo>
                    <a:pt x="620" y="1431"/>
                    <a:pt x="805" y="1373"/>
                    <a:pt x="982" y="1338"/>
                  </a:cubicBezTo>
                  <a:cubicBezTo>
                    <a:pt x="966" y="1215"/>
                    <a:pt x="934" y="1095"/>
                    <a:pt x="914" y="973"/>
                  </a:cubicBezTo>
                  <a:cubicBezTo>
                    <a:pt x="785" y="998"/>
                    <a:pt x="656" y="1050"/>
                    <a:pt x="523" y="1037"/>
                  </a:cubicBezTo>
                  <a:cubicBezTo>
                    <a:pt x="362" y="995"/>
                    <a:pt x="357" y="738"/>
                    <a:pt x="521" y="695"/>
                  </a:cubicBezTo>
                  <a:cubicBezTo>
                    <a:pt x="861" y="597"/>
                    <a:pt x="1210" y="530"/>
                    <a:pt x="1553" y="444"/>
                  </a:cubicBezTo>
                  <a:cubicBezTo>
                    <a:pt x="1682" y="416"/>
                    <a:pt x="1809" y="371"/>
                    <a:pt x="1943" y="375"/>
                  </a:cubicBezTo>
                  <a:cubicBezTo>
                    <a:pt x="2086" y="400"/>
                    <a:pt x="2127" y="625"/>
                    <a:pt x="2000" y="695"/>
                  </a:cubicBezTo>
                  <a:cubicBezTo>
                    <a:pt x="1874" y="763"/>
                    <a:pt x="1728" y="778"/>
                    <a:pt x="1590" y="809"/>
                  </a:cubicBezTo>
                  <a:cubicBezTo>
                    <a:pt x="1612" y="927"/>
                    <a:pt x="1638" y="1044"/>
                    <a:pt x="1664" y="1162"/>
                  </a:cubicBezTo>
                  <a:cubicBezTo>
                    <a:pt x="1931" y="1130"/>
                    <a:pt x="2249" y="1047"/>
                    <a:pt x="2360" y="772"/>
                  </a:cubicBezTo>
                  <a:cubicBezTo>
                    <a:pt x="2423" y="566"/>
                    <a:pt x="2379" y="321"/>
                    <a:pt x="2236" y="157"/>
                  </a:cubicBezTo>
                  <a:cubicBezTo>
                    <a:pt x="2099" y="6"/>
                    <a:pt x="1873" y="0"/>
                    <a:pt x="1687" y="42"/>
                  </a:cubicBezTo>
                  <a:cubicBezTo>
                    <a:pt x="1353" y="114"/>
                    <a:pt x="1020" y="197"/>
                    <a:pt x="686" y="274"/>
                  </a:cubicBezTo>
                  <a:cubicBezTo>
                    <a:pt x="487" y="318"/>
                    <a:pt x="258" y="374"/>
                    <a:pt x="151" y="568"/>
                  </a:cubicBezTo>
                  <a:cubicBezTo>
                    <a:pt x="0" y="847"/>
                    <a:pt x="116" y="1285"/>
                    <a:pt x="440" y="138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86" name="Freeform 55"/>
            <p:cNvSpPr>
              <a:spLocks/>
            </p:cNvSpPr>
            <p:nvPr/>
          </p:nvSpPr>
          <p:spPr bwMode="auto">
            <a:xfrm flipV="1">
              <a:off x="5407" y="2631"/>
              <a:ext cx="433" cy="376"/>
            </a:xfrm>
            <a:custGeom>
              <a:avLst/>
              <a:gdLst>
                <a:gd name="T0" fmla="*/ 718 w 2830"/>
                <a:gd name="T1" fmla="*/ 2460 h 2460"/>
                <a:gd name="T2" fmla="*/ 1010 w 2830"/>
                <a:gd name="T3" fmla="*/ 2362 h 2460"/>
                <a:gd name="T4" fmla="*/ 846 w 2830"/>
                <a:gd name="T5" fmla="*/ 1808 h 2460"/>
                <a:gd name="T6" fmla="*/ 1409 w 2830"/>
                <a:gd name="T7" fmla="*/ 1626 h 2460"/>
                <a:gd name="T8" fmla="*/ 1526 w 2830"/>
                <a:gd name="T9" fmla="*/ 2003 h 2460"/>
                <a:gd name="T10" fmla="*/ 1824 w 2830"/>
                <a:gd name="T11" fmla="*/ 1907 h 2460"/>
                <a:gd name="T12" fmla="*/ 1715 w 2830"/>
                <a:gd name="T13" fmla="*/ 1500 h 2460"/>
                <a:gd name="T14" fmla="*/ 2333 w 2830"/>
                <a:gd name="T15" fmla="*/ 1281 h 2460"/>
                <a:gd name="T16" fmla="*/ 2514 w 2830"/>
                <a:gd name="T17" fmla="*/ 1826 h 2460"/>
                <a:gd name="T18" fmla="*/ 2830 w 2830"/>
                <a:gd name="T19" fmla="*/ 1726 h 2460"/>
                <a:gd name="T20" fmla="*/ 2549 w 2830"/>
                <a:gd name="T21" fmla="*/ 843 h 2460"/>
                <a:gd name="T22" fmla="*/ 2378 w 2830"/>
                <a:gd name="T23" fmla="*/ 887 h 2460"/>
                <a:gd name="T24" fmla="*/ 724 w 2830"/>
                <a:gd name="T25" fmla="*/ 1472 h 2460"/>
                <a:gd name="T26" fmla="*/ 583 w 2830"/>
                <a:gd name="T27" fmla="*/ 1124 h 2460"/>
                <a:gd name="T28" fmla="*/ 2325 w 2830"/>
                <a:gd name="T29" fmla="*/ 323 h 2460"/>
                <a:gd name="T30" fmla="*/ 2187 w 2830"/>
                <a:gd name="T31" fmla="*/ 0 h 2460"/>
                <a:gd name="T32" fmla="*/ 439 w 2830"/>
                <a:gd name="T33" fmla="*/ 799 h 2460"/>
                <a:gd name="T34" fmla="*/ 296 w 2830"/>
                <a:gd name="T35" fmla="*/ 465 h 2460"/>
                <a:gd name="T36" fmla="*/ 0 w 2830"/>
                <a:gd name="T37" fmla="*/ 592 h 2460"/>
                <a:gd name="T38" fmla="*/ 449 w 2830"/>
                <a:gd name="T39" fmla="*/ 1653 h 2460"/>
                <a:gd name="T40" fmla="*/ 718 w 2830"/>
                <a:gd name="T41" fmla="*/ 2460 h 24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830" h="2460">
                  <a:moveTo>
                    <a:pt x="718" y="2460"/>
                  </a:moveTo>
                  <a:cubicBezTo>
                    <a:pt x="815" y="2427"/>
                    <a:pt x="912" y="2392"/>
                    <a:pt x="1010" y="2362"/>
                  </a:cubicBezTo>
                  <a:cubicBezTo>
                    <a:pt x="983" y="2170"/>
                    <a:pt x="895" y="1994"/>
                    <a:pt x="846" y="1808"/>
                  </a:cubicBezTo>
                  <a:cubicBezTo>
                    <a:pt x="1034" y="1748"/>
                    <a:pt x="1214" y="1659"/>
                    <a:pt x="1409" y="1626"/>
                  </a:cubicBezTo>
                  <a:cubicBezTo>
                    <a:pt x="1444" y="1753"/>
                    <a:pt x="1486" y="1878"/>
                    <a:pt x="1526" y="2003"/>
                  </a:cubicBezTo>
                  <a:cubicBezTo>
                    <a:pt x="1625" y="1971"/>
                    <a:pt x="1723" y="1936"/>
                    <a:pt x="1824" y="1907"/>
                  </a:cubicBezTo>
                  <a:cubicBezTo>
                    <a:pt x="1806" y="1767"/>
                    <a:pt x="1737" y="1640"/>
                    <a:pt x="1715" y="1500"/>
                  </a:cubicBezTo>
                  <a:cubicBezTo>
                    <a:pt x="1922" y="1432"/>
                    <a:pt x="2127" y="1353"/>
                    <a:pt x="2333" y="1281"/>
                  </a:cubicBezTo>
                  <a:cubicBezTo>
                    <a:pt x="2397" y="1462"/>
                    <a:pt x="2455" y="1644"/>
                    <a:pt x="2514" y="1826"/>
                  </a:cubicBezTo>
                  <a:cubicBezTo>
                    <a:pt x="2618" y="1789"/>
                    <a:pt x="2722" y="1753"/>
                    <a:pt x="2830" y="1726"/>
                  </a:cubicBezTo>
                  <a:cubicBezTo>
                    <a:pt x="2747" y="1428"/>
                    <a:pt x="2640" y="1138"/>
                    <a:pt x="2549" y="843"/>
                  </a:cubicBezTo>
                  <a:cubicBezTo>
                    <a:pt x="2491" y="855"/>
                    <a:pt x="2433" y="867"/>
                    <a:pt x="2378" y="887"/>
                  </a:cubicBezTo>
                  <a:cubicBezTo>
                    <a:pt x="1827" y="1085"/>
                    <a:pt x="1275" y="1276"/>
                    <a:pt x="724" y="1472"/>
                  </a:cubicBezTo>
                  <a:cubicBezTo>
                    <a:pt x="675" y="1357"/>
                    <a:pt x="627" y="1241"/>
                    <a:pt x="583" y="1124"/>
                  </a:cubicBezTo>
                  <a:cubicBezTo>
                    <a:pt x="1163" y="855"/>
                    <a:pt x="1748" y="598"/>
                    <a:pt x="2325" y="323"/>
                  </a:cubicBezTo>
                  <a:cubicBezTo>
                    <a:pt x="2279" y="215"/>
                    <a:pt x="2232" y="108"/>
                    <a:pt x="2187" y="0"/>
                  </a:cubicBezTo>
                  <a:cubicBezTo>
                    <a:pt x="1603" y="264"/>
                    <a:pt x="1022" y="532"/>
                    <a:pt x="439" y="799"/>
                  </a:cubicBezTo>
                  <a:cubicBezTo>
                    <a:pt x="389" y="689"/>
                    <a:pt x="348" y="574"/>
                    <a:pt x="296" y="465"/>
                  </a:cubicBezTo>
                  <a:cubicBezTo>
                    <a:pt x="194" y="498"/>
                    <a:pt x="99" y="551"/>
                    <a:pt x="0" y="592"/>
                  </a:cubicBezTo>
                  <a:cubicBezTo>
                    <a:pt x="143" y="948"/>
                    <a:pt x="301" y="1298"/>
                    <a:pt x="449" y="1653"/>
                  </a:cubicBezTo>
                  <a:cubicBezTo>
                    <a:pt x="544" y="1920"/>
                    <a:pt x="628" y="2191"/>
                    <a:pt x="718" y="246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87" name="Freeform 56"/>
            <p:cNvSpPr>
              <a:spLocks noEditPoints="1"/>
            </p:cNvSpPr>
            <p:nvPr/>
          </p:nvSpPr>
          <p:spPr bwMode="auto">
            <a:xfrm flipV="1">
              <a:off x="1890" y="2671"/>
              <a:ext cx="364" cy="245"/>
            </a:xfrm>
            <a:custGeom>
              <a:avLst/>
              <a:gdLst>
                <a:gd name="T0" fmla="*/ 0 w 2377"/>
                <a:gd name="T1" fmla="*/ 1150 h 1597"/>
                <a:gd name="T2" fmla="*/ 2226 w 2377"/>
                <a:gd name="T3" fmla="*/ 1597 h 1597"/>
                <a:gd name="T4" fmla="*/ 2377 w 2377"/>
                <a:gd name="T5" fmla="*/ 1158 h 1597"/>
                <a:gd name="T6" fmla="*/ 407 w 2377"/>
                <a:gd name="T7" fmla="*/ 0 h 1597"/>
                <a:gd name="T8" fmla="*/ 287 w 2377"/>
                <a:gd name="T9" fmla="*/ 353 h 1597"/>
                <a:gd name="T10" fmla="*/ 692 w 2377"/>
                <a:gd name="T11" fmla="*/ 575 h 1597"/>
                <a:gd name="T12" fmla="*/ 596 w 2377"/>
                <a:gd name="T13" fmla="*/ 917 h 1597"/>
                <a:gd name="T14" fmla="*/ 117 w 2377"/>
                <a:gd name="T15" fmla="*/ 828 h 1597"/>
                <a:gd name="T16" fmla="*/ 0 w 2377"/>
                <a:gd name="T17" fmla="*/ 1150 h 1597"/>
                <a:gd name="T18" fmla="*/ 915 w 2377"/>
                <a:gd name="T19" fmla="*/ 995 h 1597"/>
                <a:gd name="T20" fmla="*/ 994 w 2377"/>
                <a:gd name="T21" fmla="*/ 742 h 1597"/>
                <a:gd name="T22" fmla="*/ 1847 w 2377"/>
                <a:gd name="T23" fmla="*/ 1196 h 1597"/>
                <a:gd name="T24" fmla="*/ 915 w 2377"/>
                <a:gd name="T25" fmla="*/ 995 h 15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77" h="1597">
                  <a:moveTo>
                    <a:pt x="0" y="1150"/>
                  </a:moveTo>
                  <a:cubicBezTo>
                    <a:pt x="741" y="1304"/>
                    <a:pt x="1485" y="1445"/>
                    <a:pt x="2226" y="1597"/>
                  </a:cubicBezTo>
                  <a:cubicBezTo>
                    <a:pt x="2269" y="1449"/>
                    <a:pt x="2325" y="1304"/>
                    <a:pt x="2377" y="1158"/>
                  </a:cubicBezTo>
                  <a:cubicBezTo>
                    <a:pt x="1722" y="770"/>
                    <a:pt x="1063" y="386"/>
                    <a:pt x="407" y="0"/>
                  </a:cubicBezTo>
                  <a:cubicBezTo>
                    <a:pt x="364" y="117"/>
                    <a:pt x="319" y="233"/>
                    <a:pt x="287" y="353"/>
                  </a:cubicBezTo>
                  <a:cubicBezTo>
                    <a:pt x="424" y="424"/>
                    <a:pt x="562" y="493"/>
                    <a:pt x="692" y="575"/>
                  </a:cubicBezTo>
                  <a:cubicBezTo>
                    <a:pt x="703" y="692"/>
                    <a:pt x="625" y="804"/>
                    <a:pt x="596" y="917"/>
                  </a:cubicBezTo>
                  <a:cubicBezTo>
                    <a:pt x="434" y="900"/>
                    <a:pt x="279" y="848"/>
                    <a:pt x="117" y="828"/>
                  </a:cubicBezTo>
                  <a:cubicBezTo>
                    <a:pt x="67" y="931"/>
                    <a:pt x="40" y="1043"/>
                    <a:pt x="0" y="1150"/>
                  </a:cubicBezTo>
                  <a:moveTo>
                    <a:pt x="915" y="995"/>
                  </a:moveTo>
                  <a:cubicBezTo>
                    <a:pt x="938" y="910"/>
                    <a:pt x="965" y="826"/>
                    <a:pt x="994" y="742"/>
                  </a:cubicBezTo>
                  <a:cubicBezTo>
                    <a:pt x="1280" y="891"/>
                    <a:pt x="1564" y="1043"/>
                    <a:pt x="1847" y="1196"/>
                  </a:cubicBezTo>
                  <a:cubicBezTo>
                    <a:pt x="1531" y="1159"/>
                    <a:pt x="1225" y="1062"/>
                    <a:pt x="915" y="995"/>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88" name="Freeform 57"/>
            <p:cNvSpPr>
              <a:spLocks/>
            </p:cNvSpPr>
            <p:nvPr/>
          </p:nvSpPr>
          <p:spPr bwMode="auto">
            <a:xfrm flipV="1">
              <a:off x="2043" y="2934"/>
              <a:ext cx="369" cy="306"/>
            </a:xfrm>
            <a:custGeom>
              <a:avLst/>
              <a:gdLst>
                <a:gd name="T0" fmla="*/ 1685 w 2408"/>
                <a:gd name="T1" fmla="*/ 1894 h 1998"/>
                <a:gd name="T2" fmla="*/ 1876 w 2408"/>
                <a:gd name="T3" fmla="*/ 1998 h 1998"/>
                <a:gd name="T4" fmla="*/ 2052 w 2408"/>
                <a:gd name="T5" fmla="*/ 1692 h 1998"/>
                <a:gd name="T6" fmla="*/ 650 w 2408"/>
                <a:gd name="T7" fmla="*/ 815 h 1998"/>
                <a:gd name="T8" fmla="*/ 459 w 2408"/>
                <a:gd name="T9" fmla="*/ 596 h 1998"/>
                <a:gd name="T10" fmla="*/ 658 w 2408"/>
                <a:gd name="T11" fmla="*/ 412 h 1998"/>
                <a:gd name="T12" fmla="*/ 848 w 2408"/>
                <a:gd name="T13" fmla="*/ 508 h 1998"/>
                <a:gd name="T14" fmla="*/ 1951 w 2408"/>
                <a:gd name="T15" fmla="*/ 1201 h 1998"/>
                <a:gd name="T16" fmla="*/ 2246 w 2408"/>
                <a:gd name="T17" fmla="*/ 1373 h 1998"/>
                <a:gd name="T18" fmla="*/ 2408 w 2408"/>
                <a:gd name="T19" fmla="*/ 1067 h 1998"/>
                <a:gd name="T20" fmla="*/ 1002 w 2408"/>
                <a:gd name="T21" fmla="*/ 178 h 1998"/>
                <a:gd name="T22" fmla="*/ 449 w 2408"/>
                <a:gd name="T23" fmla="*/ 69 h 1998"/>
                <a:gd name="T24" fmla="*/ 179 w 2408"/>
                <a:gd name="T25" fmla="*/ 864 h 1998"/>
                <a:gd name="T26" fmla="*/ 650 w 2408"/>
                <a:gd name="T27" fmla="*/ 1245 h 1998"/>
                <a:gd name="T28" fmla="*/ 1685 w 2408"/>
                <a:gd name="T29" fmla="*/ 1894 h 19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408" h="1998">
                  <a:moveTo>
                    <a:pt x="1685" y="1894"/>
                  </a:moveTo>
                  <a:cubicBezTo>
                    <a:pt x="1747" y="1931"/>
                    <a:pt x="1804" y="1983"/>
                    <a:pt x="1876" y="1998"/>
                  </a:cubicBezTo>
                  <a:cubicBezTo>
                    <a:pt x="1941" y="1900"/>
                    <a:pt x="1993" y="1794"/>
                    <a:pt x="2052" y="1692"/>
                  </a:cubicBezTo>
                  <a:cubicBezTo>
                    <a:pt x="1579" y="1408"/>
                    <a:pt x="1120" y="1103"/>
                    <a:pt x="650" y="815"/>
                  </a:cubicBezTo>
                  <a:cubicBezTo>
                    <a:pt x="571" y="761"/>
                    <a:pt x="458" y="707"/>
                    <a:pt x="459" y="596"/>
                  </a:cubicBezTo>
                  <a:cubicBezTo>
                    <a:pt x="445" y="493"/>
                    <a:pt x="552" y="378"/>
                    <a:pt x="658" y="412"/>
                  </a:cubicBezTo>
                  <a:cubicBezTo>
                    <a:pt x="728" y="428"/>
                    <a:pt x="788" y="471"/>
                    <a:pt x="848" y="508"/>
                  </a:cubicBezTo>
                  <a:cubicBezTo>
                    <a:pt x="1215" y="741"/>
                    <a:pt x="1584" y="970"/>
                    <a:pt x="1951" y="1201"/>
                  </a:cubicBezTo>
                  <a:cubicBezTo>
                    <a:pt x="2048" y="1261"/>
                    <a:pt x="2140" y="1329"/>
                    <a:pt x="2246" y="1373"/>
                  </a:cubicBezTo>
                  <a:cubicBezTo>
                    <a:pt x="2293" y="1267"/>
                    <a:pt x="2375" y="1177"/>
                    <a:pt x="2408" y="1067"/>
                  </a:cubicBezTo>
                  <a:cubicBezTo>
                    <a:pt x="1944" y="764"/>
                    <a:pt x="1470" y="475"/>
                    <a:pt x="1002" y="178"/>
                  </a:cubicBezTo>
                  <a:cubicBezTo>
                    <a:pt x="841" y="76"/>
                    <a:pt x="638" y="0"/>
                    <a:pt x="449" y="69"/>
                  </a:cubicBezTo>
                  <a:cubicBezTo>
                    <a:pt x="168" y="199"/>
                    <a:pt x="0" y="590"/>
                    <a:pt x="179" y="864"/>
                  </a:cubicBezTo>
                  <a:cubicBezTo>
                    <a:pt x="291" y="1037"/>
                    <a:pt x="482" y="1134"/>
                    <a:pt x="650" y="1245"/>
                  </a:cubicBezTo>
                  <a:cubicBezTo>
                    <a:pt x="997" y="1458"/>
                    <a:pt x="1340" y="1678"/>
                    <a:pt x="1685" y="189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89" name="Freeform 58"/>
            <p:cNvSpPr>
              <a:spLocks noEditPoints="1"/>
            </p:cNvSpPr>
            <p:nvPr/>
          </p:nvSpPr>
          <p:spPr bwMode="auto">
            <a:xfrm flipV="1">
              <a:off x="5305" y="2981"/>
              <a:ext cx="351" cy="306"/>
            </a:xfrm>
            <a:custGeom>
              <a:avLst/>
              <a:gdLst>
                <a:gd name="T0" fmla="*/ 335 w 2297"/>
                <a:gd name="T1" fmla="*/ 1765 h 1999"/>
                <a:gd name="T2" fmla="*/ 893 w 2297"/>
                <a:gd name="T3" fmla="*/ 1903 h 1999"/>
                <a:gd name="T4" fmla="*/ 1669 w 2297"/>
                <a:gd name="T5" fmla="*/ 1425 h 1999"/>
                <a:gd name="T6" fmla="*/ 2187 w 2297"/>
                <a:gd name="T7" fmla="*/ 1027 h 1999"/>
                <a:gd name="T8" fmla="*/ 2207 w 2297"/>
                <a:gd name="T9" fmla="*/ 527 h 1999"/>
                <a:gd name="T10" fmla="*/ 1900 w 2297"/>
                <a:gd name="T11" fmla="*/ 0 h 1999"/>
                <a:gd name="T12" fmla="*/ 0 w 2297"/>
                <a:gd name="T13" fmla="*/ 1217 h 1999"/>
                <a:gd name="T14" fmla="*/ 335 w 2297"/>
                <a:gd name="T15" fmla="*/ 1765 h 1999"/>
                <a:gd name="T16" fmla="*/ 644 w 2297"/>
                <a:gd name="T17" fmla="*/ 1552 h 1999"/>
                <a:gd name="T18" fmla="*/ 460 w 2297"/>
                <a:gd name="T19" fmla="*/ 1344 h 1999"/>
                <a:gd name="T20" fmla="*/ 1795 w 2297"/>
                <a:gd name="T21" fmla="*/ 486 h 1999"/>
                <a:gd name="T22" fmla="*/ 1915 w 2297"/>
                <a:gd name="T23" fmla="*/ 766 h 1999"/>
                <a:gd name="T24" fmla="*/ 1733 w 2297"/>
                <a:gd name="T25" fmla="*/ 953 h 1999"/>
                <a:gd name="T26" fmla="*/ 894 w 2297"/>
                <a:gd name="T27" fmla="*/ 1493 h 1999"/>
                <a:gd name="T28" fmla="*/ 644 w 2297"/>
                <a:gd name="T29" fmla="*/ 1552 h 19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297" h="1999">
                  <a:moveTo>
                    <a:pt x="335" y="1765"/>
                  </a:moveTo>
                  <a:cubicBezTo>
                    <a:pt x="456" y="1940"/>
                    <a:pt x="703" y="1999"/>
                    <a:pt x="893" y="1903"/>
                  </a:cubicBezTo>
                  <a:cubicBezTo>
                    <a:pt x="1167" y="1771"/>
                    <a:pt x="1410" y="1584"/>
                    <a:pt x="1669" y="1425"/>
                  </a:cubicBezTo>
                  <a:cubicBezTo>
                    <a:pt x="1849" y="1304"/>
                    <a:pt x="2054" y="1205"/>
                    <a:pt x="2187" y="1027"/>
                  </a:cubicBezTo>
                  <a:cubicBezTo>
                    <a:pt x="2297" y="884"/>
                    <a:pt x="2290" y="681"/>
                    <a:pt x="2207" y="527"/>
                  </a:cubicBezTo>
                  <a:cubicBezTo>
                    <a:pt x="2111" y="348"/>
                    <a:pt x="2000" y="177"/>
                    <a:pt x="1900" y="0"/>
                  </a:cubicBezTo>
                  <a:cubicBezTo>
                    <a:pt x="1263" y="400"/>
                    <a:pt x="636" y="816"/>
                    <a:pt x="0" y="1217"/>
                  </a:cubicBezTo>
                  <a:cubicBezTo>
                    <a:pt x="104" y="1403"/>
                    <a:pt x="213" y="1589"/>
                    <a:pt x="335" y="1765"/>
                  </a:cubicBezTo>
                  <a:moveTo>
                    <a:pt x="644" y="1552"/>
                  </a:moveTo>
                  <a:cubicBezTo>
                    <a:pt x="558" y="1509"/>
                    <a:pt x="511" y="1421"/>
                    <a:pt x="460" y="1344"/>
                  </a:cubicBezTo>
                  <a:cubicBezTo>
                    <a:pt x="902" y="1054"/>
                    <a:pt x="1349" y="770"/>
                    <a:pt x="1795" y="486"/>
                  </a:cubicBezTo>
                  <a:cubicBezTo>
                    <a:pt x="1846" y="573"/>
                    <a:pt x="1928" y="658"/>
                    <a:pt x="1915" y="766"/>
                  </a:cubicBezTo>
                  <a:cubicBezTo>
                    <a:pt x="1894" y="858"/>
                    <a:pt x="1804" y="903"/>
                    <a:pt x="1733" y="953"/>
                  </a:cubicBezTo>
                  <a:cubicBezTo>
                    <a:pt x="1453" y="1133"/>
                    <a:pt x="1174" y="1314"/>
                    <a:pt x="894" y="1493"/>
                  </a:cubicBezTo>
                  <a:cubicBezTo>
                    <a:pt x="820" y="1536"/>
                    <a:pt x="730" y="1592"/>
                    <a:pt x="644" y="155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90" name="Freeform 59"/>
            <p:cNvSpPr>
              <a:spLocks/>
            </p:cNvSpPr>
            <p:nvPr/>
          </p:nvSpPr>
          <p:spPr bwMode="auto">
            <a:xfrm flipV="1">
              <a:off x="2146" y="3090"/>
              <a:ext cx="374" cy="354"/>
            </a:xfrm>
            <a:custGeom>
              <a:avLst/>
              <a:gdLst>
                <a:gd name="T0" fmla="*/ 0 w 2445"/>
                <a:gd name="T1" fmla="*/ 906 h 2310"/>
                <a:gd name="T2" fmla="*/ 1783 w 2445"/>
                <a:gd name="T3" fmla="*/ 2310 h 2310"/>
                <a:gd name="T4" fmla="*/ 1957 w 2445"/>
                <a:gd name="T5" fmla="*/ 2063 h 2310"/>
                <a:gd name="T6" fmla="*/ 1889 w 2445"/>
                <a:gd name="T7" fmla="*/ 1930 h 2310"/>
                <a:gd name="T8" fmla="*/ 1036 w 2445"/>
                <a:gd name="T9" fmla="*/ 672 h 2310"/>
                <a:gd name="T10" fmla="*/ 1228 w 2445"/>
                <a:gd name="T11" fmla="*/ 863 h 2310"/>
                <a:gd name="T12" fmla="*/ 2246 w 2445"/>
                <a:gd name="T13" fmla="*/ 1672 h 2310"/>
                <a:gd name="T14" fmla="*/ 2445 w 2445"/>
                <a:gd name="T15" fmla="*/ 1397 h 2310"/>
                <a:gd name="T16" fmla="*/ 659 w 2445"/>
                <a:gd name="T17" fmla="*/ 0 h 2310"/>
                <a:gd name="T18" fmla="*/ 483 w 2445"/>
                <a:gd name="T19" fmla="*/ 278 h 2310"/>
                <a:gd name="T20" fmla="*/ 1296 w 2445"/>
                <a:gd name="T21" fmla="*/ 1541 h 2310"/>
                <a:gd name="T22" fmla="*/ 195 w 2445"/>
                <a:gd name="T23" fmla="*/ 638 h 2310"/>
                <a:gd name="T24" fmla="*/ 0 w 2445"/>
                <a:gd name="T25" fmla="*/ 906 h 23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5" h="2310">
                  <a:moveTo>
                    <a:pt x="0" y="906"/>
                  </a:moveTo>
                  <a:cubicBezTo>
                    <a:pt x="595" y="1373"/>
                    <a:pt x="1189" y="1842"/>
                    <a:pt x="1783" y="2310"/>
                  </a:cubicBezTo>
                  <a:cubicBezTo>
                    <a:pt x="1839" y="2226"/>
                    <a:pt x="1905" y="2150"/>
                    <a:pt x="1957" y="2063"/>
                  </a:cubicBezTo>
                  <a:cubicBezTo>
                    <a:pt x="1953" y="2013"/>
                    <a:pt x="1913" y="1974"/>
                    <a:pt x="1889" y="1930"/>
                  </a:cubicBezTo>
                  <a:cubicBezTo>
                    <a:pt x="1604" y="1511"/>
                    <a:pt x="1333" y="1082"/>
                    <a:pt x="1036" y="672"/>
                  </a:cubicBezTo>
                  <a:cubicBezTo>
                    <a:pt x="1124" y="704"/>
                    <a:pt x="1159" y="805"/>
                    <a:pt x="1228" y="863"/>
                  </a:cubicBezTo>
                  <a:cubicBezTo>
                    <a:pt x="1565" y="1135"/>
                    <a:pt x="1911" y="1397"/>
                    <a:pt x="2246" y="1672"/>
                  </a:cubicBezTo>
                  <a:cubicBezTo>
                    <a:pt x="2315" y="1582"/>
                    <a:pt x="2380" y="1490"/>
                    <a:pt x="2445" y="1397"/>
                  </a:cubicBezTo>
                  <a:cubicBezTo>
                    <a:pt x="1846" y="936"/>
                    <a:pt x="1258" y="460"/>
                    <a:pt x="659" y="0"/>
                  </a:cubicBezTo>
                  <a:cubicBezTo>
                    <a:pt x="608" y="96"/>
                    <a:pt x="508" y="173"/>
                    <a:pt x="483" y="278"/>
                  </a:cubicBezTo>
                  <a:cubicBezTo>
                    <a:pt x="743" y="705"/>
                    <a:pt x="1030" y="1117"/>
                    <a:pt x="1296" y="1541"/>
                  </a:cubicBezTo>
                  <a:cubicBezTo>
                    <a:pt x="958" y="1207"/>
                    <a:pt x="557" y="946"/>
                    <a:pt x="195" y="638"/>
                  </a:cubicBezTo>
                  <a:cubicBezTo>
                    <a:pt x="131" y="729"/>
                    <a:pt x="66" y="817"/>
                    <a:pt x="0" y="90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91" name="Freeform 60"/>
            <p:cNvSpPr>
              <a:spLocks/>
            </p:cNvSpPr>
            <p:nvPr/>
          </p:nvSpPr>
          <p:spPr bwMode="auto">
            <a:xfrm flipV="1">
              <a:off x="5194" y="3110"/>
              <a:ext cx="372" cy="357"/>
            </a:xfrm>
            <a:custGeom>
              <a:avLst/>
              <a:gdLst>
                <a:gd name="T0" fmla="*/ 687 w 2431"/>
                <a:gd name="T1" fmla="*/ 2332 h 2332"/>
                <a:gd name="T2" fmla="*/ 2431 w 2431"/>
                <a:gd name="T3" fmla="*/ 882 h 2332"/>
                <a:gd name="T4" fmla="*/ 2230 w 2431"/>
                <a:gd name="T5" fmla="*/ 623 h 2332"/>
                <a:gd name="T6" fmla="*/ 815 w 2431"/>
                <a:gd name="T7" fmla="*/ 1159 h 2332"/>
                <a:gd name="T8" fmla="*/ 1942 w 2431"/>
                <a:gd name="T9" fmla="*/ 251 h 2332"/>
                <a:gd name="T10" fmla="*/ 1749 w 2431"/>
                <a:gd name="T11" fmla="*/ 0 h 2332"/>
                <a:gd name="T12" fmla="*/ 1507 w 2431"/>
                <a:gd name="T13" fmla="*/ 189 h 2332"/>
                <a:gd name="T14" fmla="*/ 0 w 2431"/>
                <a:gd name="T15" fmla="*/ 1446 h 2332"/>
                <a:gd name="T16" fmla="*/ 187 w 2431"/>
                <a:gd name="T17" fmla="*/ 1694 h 2332"/>
                <a:gd name="T18" fmla="*/ 1702 w 2431"/>
                <a:gd name="T19" fmla="*/ 1103 h 2332"/>
                <a:gd name="T20" fmla="*/ 1120 w 2431"/>
                <a:gd name="T21" fmla="*/ 1541 h 2332"/>
                <a:gd name="T22" fmla="*/ 485 w 2431"/>
                <a:gd name="T23" fmla="*/ 2075 h 2332"/>
                <a:gd name="T24" fmla="*/ 687 w 2431"/>
                <a:gd name="T25" fmla="*/ 2332 h 23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31" h="2332">
                  <a:moveTo>
                    <a:pt x="687" y="2332"/>
                  </a:moveTo>
                  <a:cubicBezTo>
                    <a:pt x="1271" y="1853"/>
                    <a:pt x="1847" y="1362"/>
                    <a:pt x="2431" y="882"/>
                  </a:cubicBezTo>
                  <a:cubicBezTo>
                    <a:pt x="2363" y="797"/>
                    <a:pt x="2296" y="710"/>
                    <a:pt x="2230" y="623"/>
                  </a:cubicBezTo>
                  <a:cubicBezTo>
                    <a:pt x="1756" y="795"/>
                    <a:pt x="1283" y="971"/>
                    <a:pt x="815" y="1159"/>
                  </a:cubicBezTo>
                  <a:cubicBezTo>
                    <a:pt x="1216" y="890"/>
                    <a:pt x="1567" y="554"/>
                    <a:pt x="1942" y="251"/>
                  </a:cubicBezTo>
                  <a:cubicBezTo>
                    <a:pt x="1876" y="169"/>
                    <a:pt x="1812" y="85"/>
                    <a:pt x="1749" y="0"/>
                  </a:cubicBezTo>
                  <a:cubicBezTo>
                    <a:pt x="1661" y="53"/>
                    <a:pt x="1585" y="123"/>
                    <a:pt x="1507" y="189"/>
                  </a:cubicBezTo>
                  <a:cubicBezTo>
                    <a:pt x="1004" y="608"/>
                    <a:pt x="502" y="1027"/>
                    <a:pt x="0" y="1446"/>
                  </a:cubicBezTo>
                  <a:cubicBezTo>
                    <a:pt x="65" y="1527"/>
                    <a:pt x="128" y="1609"/>
                    <a:pt x="187" y="1694"/>
                  </a:cubicBezTo>
                  <a:cubicBezTo>
                    <a:pt x="695" y="1504"/>
                    <a:pt x="1200" y="1307"/>
                    <a:pt x="1702" y="1103"/>
                  </a:cubicBezTo>
                  <a:cubicBezTo>
                    <a:pt x="1486" y="1219"/>
                    <a:pt x="1309" y="1389"/>
                    <a:pt x="1120" y="1541"/>
                  </a:cubicBezTo>
                  <a:cubicBezTo>
                    <a:pt x="908" y="1719"/>
                    <a:pt x="695" y="1896"/>
                    <a:pt x="485" y="2075"/>
                  </a:cubicBezTo>
                  <a:cubicBezTo>
                    <a:pt x="554" y="2159"/>
                    <a:pt x="621" y="2245"/>
                    <a:pt x="687" y="233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92" name="Freeform 61"/>
            <p:cNvSpPr>
              <a:spLocks/>
            </p:cNvSpPr>
            <p:nvPr/>
          </p:nvSpPr>
          <p:spPr bwMode="auto">
            <a:xfrm flipV="1">
              <a:off x="2285" y="3248"/>
              <a:ext cx="290" cy="280"/>
            </a:xfrm>
            <a:custGeom>
              <a:avLst/>
              <a:gdLst>
                <a:gd name="T0" fmla="*/ 0 w 1892"/>
                <a:gd name="T1" fmla="*/ 263 h 1830"/>
                <a:gd name="T2" fmla="*/ 1652 w 1892"/>
                <a:gd name="T3" fmla="*/ 1830 h 1830"/>
                <a:gd name="T4" fmla="*/ 1892 w 1892"/>
                <a:gd name="T5" fmla="*/ 1559 h 1830"/>
                <a:gd name="T6" fmla="*/ 237 w 1892"/>
                <a:gd name="T7" fmla="*/ 0 h 1830"/>
                <a:gd name="T8" fmla="*/ 0 w 1892"/>
                <a:gd name="T9" fmla="*/ 263 h 1830"/>
              </a:gdLst>
              <a:ahLst/>
              <a:cxnLst>
                <a:cxn ang="0">
                  <a:pos x="T0" y="T1"/>
                </a:cxn>
                <a:cxn ang="0">
                  <a:pos x="T2" y="T3"/>
                </a:cxn>
                <a:cxn ang="0">
                  <a:pos x="T4" y="T5"/>
                </a:cxn>
                <a:cxn ang="0">
                  <a:pos x="T6" y="T7"/>
                </a:cxn>
                <a:cxn ang="0">
                  <a:pos x="T8" y="T9"/>
                </a:cxn>
              </a:cxnLst>
              <a:rect l="0" t="0" r="r" b="b"/>
              <a:pathLst>
                <a:path w="1892" h="1830">
                  <a:moveTo>
                    <a:pt x="0" y="263"/>
                  </a:moveTo>
                  <a:cubicBezTo>
                    <a:pt x="543" y="793"/>
                    <a:pt x="1109" y="1300"/>
                    <a:pt x="1652" y="1830"/>
                  </a:cubicBezTo>
                  <a:cubicBezTo>
                    <a:pt x="1732" y="1740"/>
                    <a:pt x="1811" y="1649"/>
                    <a:pt x="1892" y="1559"/>
                  </a:cubicBezTo>
                  <a:cubicBezTo>
                    <a:pt x="1341" y="1038"/>
                    <a:pt x="789" y="519"/>
                    <a:pt x="237" y="0"/>
                  </a:cubicBezTo>
                  <a:cubicBezTo>
                    <a:pt x="158" y="88"/>
                    <a:pt x="79" y="176"/>
                    <a:pt x="0" y="2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93" name="Freeform 62"/>
            <p:cNvSpPr>
              <a:spLocks noEditPoints="1"/>
            </p:cNvSpPr>
            <p:nvPr/>
          </p:nvSpPr>
          <p:spPr bwMode="auto">
            <a:xfrm flipV="1">
              <a:off x="5112" y="3292"/>
              <a:ext cx="332" cy="340"/>
            </a:xfrm>
            <a:custGeom>
              <a:avLst/>
              <a:gdLst>
                <a:gd name="T0" fmla="*/ 309 w 2172"/>
                <a:gd name="T1" fmla="*/ 2217 h 2217"/>
                <a:gd name="T2" fmla="*/ 2172 w 2172"/>
                <a:gd name="T3" fmla="*/ 892 h 2217"/>
                <a:gd name="T4" fmla="*/ 1928 w 2172"/>
                <a:gd name="T5" fmla="*/ 621 h 2217"/>
                <a:gd name="T6" fmla="*/ 1552 w 2172"/>
                <a:gd name="T7" fmla="*/ 910 h 2217"/>
                <a:gd name="T8" fmla="*/ 1292 w 2172"/>
                <a:gd name="T9" fmla="*/ 652 h 2217"/>
                <a:gd name="T10" fmla="*/ 1591 w 2172"/>
                <a:gd name="T11" fmla="*/ 261 h 2217"/>
                <a:gd name="T12" fmla="*/ 1354 w 2172"/>
                <a:gd name="T13" fmla="*/ 0 h 2217"/>
                <a:gd name="T14" fmla="*/ 0 w 2172"/>
                <a:gd name="T15" fmla="*/ 1882 h 2217"/>
                <a:gd name="T16" fmla="*/ 309 w 2172"/>
                <a:gd name="T17" fmla="*/ 2217 h 2217"/>
                <a:gd name="T18" fmla="*/ 503 w 2172"/>
                <a:gd name="T19" fmla="*/ 1706 h 2217"/>
                <a:gd name="T20" fmla="*/ 771 w 2172"/>
                <a:gd name="T21" fmla="*/ 1336 h 2217"/>
                <a:gd name="T22" fmla="*/ 1105 w 2172"/>
                <a:gd name="T23" fmla="*/ 925 h 2217"/>
                <a:gd name="T24" fmla="*/ 1275 w 2172"/>
                <a:gd name="T25" fmla="*/ 1113 h 2217"/>
                <a:gd name="T26" fmla="*/ 503 w 2172"/>
                <a:gd name="T27" fmla="*/ 1706 h 2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172" h="2217">
                  <a:moveTo>
                    <a:pt x="309" y="2217"/>
                  </a:moveTo>
                  <a:cubicBezTo>
                    <a:pt x="931" y="1777"/>
                    <a:pt x="1548" y="1329"/>
                    <a:pt x="2172" y="892"/>
                  </a:cubicBezTo>
                  <a:cubicBezTo>
                    <a:pt x="2100" y="794"/>
                    <a:pt x="2014" y="708"/>
                    <a:pt x="1928" y="621"/>
                  </a:cubicBezTo>
                  <a:cubicBezTo>
                    <a:pt x="1803" y="719"/>
                    <a:pt x="1670" y="805"/>
                    <a:pt x="1552" y="910"/>
                  </a:cubicBezTo>
                  <a:cubicBezTo>
                    <a:pt x="1449" y="842"/>
                    <a:pt x="1375" y="741"/>
                    <a:pt x="1292" y="652"/>
                  </a:cubicBezTo>
                  <a:cubicBezTo>
                    <a:pt x="1394" y="524"/>
                    <a:pt x="1489" y="390"/>
                    <a:pt x="1591" y="261"/>
                  </a:cubicBezTo>
                  <a:cubicBezTo>
                    <a:pt x="1515" y="171"/>
                    <a:pt x="1434" y="87"/>
                    <a:pt x="1354" y="0"/>
                  </a:cubicBezTo>
                  <a:cubicBezTo>
                    <a:pt x="904" y="628"/>
                    <a:pt x="446" y="1251"/>
                    <a:pt x="0" y="1882"/>
                  </a:cubicBezTo>
                  <a:cubicBezTo>
                    <a:pt x="103" y="1993"/>
                    <a:pt x="206" y="2105"/>
                    <a:pt x="309" y="2217"/>
                  </a:cubicBezTo>
                  <a:moveTo>
                    <a:pt x="503" y="1706"/>
                  </a:moveTo>
                  <a:cubicBezTo>
                    <a:pt x="574" y="1571"/>
                    <a:pt x="681" y="1459"/>
                    <a:pt x="771" y="1336"/>
                  </a:cubicBezTo>
                  <a:cubicBezTo>
                    <a:pt x="881" y="1198"/>
                    <a:pt x="978" y="1048"/>
                    <a:pt x="1105" y="925"/>
                  </a:cubicBezTo>
                  <a:cubicBezTo>
                    <a:pt x="1160" y="989"/>
                    <a:pt x="1218" y="1051"/>
                    <a:pt x="1275" y="1113"/>
                  </a:cubicBezTo>
                  <a:cubicBezTo>
                    <a:pt x="1016" y="1309"/>
                    <a:pt x="762" y="1511"/>
                    <a:pt x="503" y="170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94" name="Freeform 63"/>
            <p:cNvSpPr>
              <a:spLocks/>
            </p:cNvSpPr>
            <p:nvPr/>
          </p:nvSpPr>
          <p:spPr bwMode="auto">
            <a:xfrm flipV="1">
              <a:off x="2381" y="3294"/>
              <a:ext cx="320" cy="340"/>
            </a:xfrm>
            <a:custGeom>
              <a:avLst/>
              <a:gdLst>
                <a:gd name="T0" fmla="*/ 0 w 2092"/>
                <a:gd name="T1" fmla="*/ 253 h 2218"/>
                <a:gd name="T2" fmla="*/ 1264 w 2092"/>
                <a:gd name="T3" fmla="*/ 2218 h 2218"/>
                <a:gd name="T4" fmla="*/ 1503 w 2092"/>
                <a:gd name="T5" fmla="*/ 1978 h 2218"/>
                <a:gd name="T6" fmla="*/ 753 w 2092"/>
                <a:gd name="T7" fmla="*/ 864 h 2218"/>
                <a:gd name="T8" fmla="*/ 486 w 2092"/>
                <a:gd name="T9" fmla="*/ 524 h 2218"/>
                <a:gd name="T10" fmla="*/ 1845 w 2092"/>
                <a:gd name="T11" fmla="*/ 1632 h 2218"/>
                <a:gd name="T12" fmla="*/ 2092 w 2092"/>
                <a:gd name="T13" fmla="*/ 1388 h 2218"/>
                <a:gd name="T14" fmla="*/ 252 w 2092"/>
                <a:gd name="T15" fmla="*/ 0 h 2218"/>
                <a:gd name="T16" fmla="*/ 0 w 2092"/>
                <a:gd name="T17" fmla="*/ 253 h 2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92" h="2218">
                  <a:moveTo>
                    <a:pt x="0" y="253"/>
                  </a:moveTo>
                  <a:cubicBezTo>
                    <a:pt x="416" y="911"/>
                    <a:pt x="836" y="1568"/>
                    <a:pt x="1264" y="2218"/>
                  </a:cubicBezTo>
                  <a:cubicBezTo>
                    <a:pt x="1342" y="2137"/>
                    <a:pt x="1422" y="2057"/>
                    <a:pt x="1503" y="1978"/>
                  </a:cubicBezTo>
                  <a:cubicBezTo>
                    <a:pt x="1253" y="1607"/>
                    <a:pt x="1002" y="1236"/>
                    <a:pt x="753" y="864"/>
                  </a:cubicBezTo>
                  <a:cubicBezTo>
                    <a:pt x="673" y="744"/>
                    <a:pt x="580" y="634"/>
                    <a:pt x="486" y="524"/>
                  </a:cubicBezTo>
                  <a:cubicBezTo>
                    <a:pt x="925" y="910"/>
                    <a:pt x="1393" y="1261"/>
                    <a:pt x="1845" y="1632"/>
                  </a:cubicBezTo>
                  <a:cubicBezTo>
                    <a:pt x="1930" y="1554"/>
                    <a:pt x="2012" y="1472"/>
                    <a:pt x="2092" y="1388"/>
                  </a:cubicBezTo>
                  <a:cubicBezTo>
                    <a:pt x="1478" y="927"/>
                    <a:pt x="872" y="454"/>
                    <a:pt x="252" y="0"/>
                  </a:cubicBezTo>
                  <a:cubicBezTo>
                    <a:pt x="173" y="89"/>
                    <a:pt x="87" y="172"/>
                    <a:pt x="0" y="25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95" name="Freeform 64"/>
            <p:cNvSpPr>
              <a:spLocks/>
            </p:cNvSpPr>
            <p:nvPr/>
          </p:nvSpPr>
          <p:spPr bwMode="auto">
            <a:xfrm flipV="1">
              <a:off x="4931" y="3420"/>
              <a:ext cx="323" cy="365"/>
            </a:xfrm>
            <a:custGeom>
              <a:avLst/>
              <a:gdLst>
                <a:gd name="T0" fmla="*/ 669 w 2109"/>
                <a:gd name="T1" fmla="*/ 2368 h 2379"/>
                <a:gd name="T2" fmla="*/ 708 w 2109"/>
                <a:gd name="T3" fmla="*/ 2379 h 2379"/>
                <a:gd name="T4" fmla="*/ 905 w 2109"/>
                <a:gd name="T5" fmla="*/ 2132 h 2379"/>
                <a:gd name="T6" fmla="*/ 473 w 2109"/>
                <a:gd name="T7" fmla="*/ 1760 h 2379"/>
                <a:gd name="T8" fmla="*/ 842 w 2109"/>
                <a:gd name="T9" fmla="*/ 1294 h 2379"/>
                <a:gd name="T10" fmla="*/ 1153 w 2109"/>
                <a:gd name="T11" fmla="*/ 1555 h 2379"/>
                <a:gd name="T12" fmla="*/ 1355 w 2109"/>
                <a:gd name="T13" fmla="*/ 1298 h 2379"/>
                <a:gd name="T14" fmla="*/ 1060 w 2109"/>
                <a:gd name="T15" fmla="*/ 1042 h 2379"/>
                <a:gd name="T16" fmla="*/ 1116 w 2109"/>
                <a:gd name="T17" fmla="*/ 943 h 2379"/>
                <a:gd name="T18" fmla="*/ 1472 w 2109"/>
                <a:gd name="T19" fmla="*/ 499 h 2379"/>
                <a:gd name="T20" fmla="*/ 1900 w 2109"/>
                <a:gd name="T21" fmla="*/ 866 h 2379"/>
                <a:gd name="T22" fmla="*/ 2109 w 2109"/>
                <a:gd name="T23" fmla="*/ 590 h 2379"/>
                <a:gd name="T24" fmla="*/ 1409 w 2109"/>
                <a:gd name="T25" fmla="*/ 0 h 2379"/>
                <a:gd name="T26" fmla="*/ 0 w 2109"/>
                <a:gd name="T27" fmla="*/ 1797 h 2379"/>
                <a:gd name="T28" fmla="*/ 669 w 2109"/>
                <a:gd name="T29" fmla="*/ 2368 h 23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109" h="2379">
                  <a:moveTo>
                    <a:pt x="669" y="2368"/>
                  </a:moveTo>
                  <a:cubicBezTo>
                    <a:pt x="679" y="2371"/>
                    <a:pt x="698" y="2376"/>
                    <a:pt x="708" y="2379"/>
                  </a:cubicBezTo>
                  <a:cubicBezTo>
                    <a:pt x="769" y="2294"/>
                    <a:pt x="837" y="2212"/>
                    <a:pt x="905" y="2132"/>
                  </a:cubicBezTo>
                  <a:cubicBezTo>
                    <a:pt x="761" y="2008"/>
                    <a:pt x="612" y="1889"/>
                    <a:pt x="473" y="1760"/>
                  </a:cubicBezTo>
                  <a:cubicBezTo>
                    <a:pt x="599" y="1607"/>
                    <a:pt x="721" y="1451"/>
                    <a:pt x="842" y="1294"/>
                  </a:cubicBezTo>
                  <a:cubicBezTo>
                    <a:pt x="946" y="1381"/>
                    <a:pt x="1047" y="1471"/>
                    <a:pt x="1153" y="1555"/>
                  </a:cubicBezTo>
                  <a:cubicBezTo>
                    <a:pt x="1220" y="1469"/>
                    <a:pt x="1288" y="1384"/>
                    <a:pt x="1355" y="1298"/>
                  </a:cubicBezTo>
                  <a:cubicBezTo>
                    <a:pt x="1260" y="1210"/>
                    <a:pt x="1155" y="1132"/>
                    <a:pt x="1060" y="1042"/>
                  </a:cubicBezTo>
                  <a:cubicBezTo>
                    <a:pt x="1064" y="1003"/>
                    <a:pt x="1095" y="975"/>
                    <a:pt x="1116" y="943"/>
                  </a:cubicBezTo>
                  <a:cubicBezTo>
                    <a:pt x="1236" y="795"/>
                    <a:pt x="1350" y="644"/>
                    <a:pt x="1472" y="499"/>
                  </a:cubicBezTo>
                  <a:cubicBezTo>
                    <a:pt x="1609" y="628"/>
                    <a:pt x="1757" y="745"/>
                    <a:pt x="1900" y="866"/>
                  </a:cubicBezTo>
                  <a:cubicBezTo>
                    <a:pt x="1968" y="772"/>
                    <a:pt x="2040" y="682"/>
                    <a:pt x="2109" y="590"/>
                  </a:cubicBezTo>
                  <a:cubicBezTo>
                    <a:pt x="1874" y="395"/>
                    <a:pt x="1641" y="199"/>
                    <a:pt x="1409" y="0"/>
                  </a:cubicBezTo>
                  <a:cubicBezTo>
                    <a:pt x="943" y="602"/>
                    <a:pt x="470" y="1199"/>
                    <a:pt x="0" y="1797"/>
                  </a:cubicBezTo>
                  <a:cubicBezTo>
                    <a:pt x="219" y="1992"/>
                    <a:pt x="452" y="2171"/>
                    <a:pt x="669" y="236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96" name="Freeform 65"/>
            <p:cNvSpPr>
              <a:spLocks/>
            </p:cNvSpPr>
            <p:nvPr/>
          </p:nvSpPr>
          <p:spPr bwMode="auto">
            <a:xfrm flipV="1">
              <a:off x="2490" y="3430"/>
              <a:ext cx="324" cy="364"/>
            </a:xfrm>
            <a:custGeom>
              <a:avLst/>
              <a:gdLst>
                <a:gd name="T0" fmla="*/ 728 w 2115"/>
                <a:gd name="T1" fmla="*/ 1507 h 2381"/>
                <a:gd name="T2" fmla="*/ 1434 w 2115"/>
                <a:gd name="T3" fmla="*/ 2381 h 2381"/>
                <a:gd name="T4" fmla="*/ 2115 w 2115"/>
                <a:gd name="T5" fmla="*/ 1783 h 2381"/>
                <a:gd name="T6" fmla="*/ 1897 w 2115"/>
                <a:gd name="T7" fmla="*/ 1542 h 2381"/>
                <a:gd name="T8" fmla="*/ 1481 w 2115"/>
                <a:gd name="T9" fmla="*/ 1892 h 2381"/>
                <a:gd name="T10" fmla="*/ 1116 w 2115"/>
                <a:gd name="T11" fmla="*/ 1430 h 2381"/>
                <a:gd name="T12" fmla="*/ 1422 w 2115"/>
                <a:gd name="T13" fmla="*/ 1164 h 2381"/>
                <a:gd name="T14" fmla="*/ 1204 w 2115"/>
                <a:gd name="T15" fmla="*/ 903 h 2381"/>
                <a:gd name="T16" fmla="*/ 910 w 2115"/>
                <a:gd name="T17" fmla="*/ 1172 h 2381"/>
                <a:gd name="T18" fmla="*/ 495 w 2115"/>
                <a:gd name="T19" fmla="*/ 655 h 2381"/>
                <a:gd name="T20" fmla="*/ 492 w 2115"/>
                <a:gd name="T21" fmla="*/ 631 h 2381"/>
                <a:gd name="T22" fmla="*/ 905 w 2115"/>
                <a:gd name="T23" fmla="*/ 267 h 2381"/>
                <a:gd name="T24" fmla="*/ 690 w 2115"/>
                <a:gd name="T25" fmla="*/ 0 h 2381"/>
                <a:gd name="T26" fmla="*/ 0 w 2115"/>
                <a:gd name="T27" fmla="*/ 586 h 2381"/>
                <a:gd name="T28" fmla="*/ 728 w 2115"/>
                <a:gd name="T29" fmla="*/ 1507 h 23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115" h="2381">
                  <a:moveTo>
                    <a:pt x="728" y="1507"/>
                  </a:moveTo>
                  <a:cubicBezTo>
                    <a:pt x="965" y="1797"/>
                    <a:pt x="1191" y="2095"/>
                    <a:pt x="1434" y="2381"/>
                  </a:cubicBezTo>
                  <a:cubicBezTo>
                    <a:pt x="1656" y="2176"/>
                    <a:pt x="1892" y="1987"/>
                    <a:pt x="2115" y="1783"/>
                  </a:cubicBezTo>
                  <a:cubicBezTo>
                    <a:pt x="2045" y="1704"/>
                    <a:pt x="1993" y="1586"/>
                    <a:pt x="1897" y="1542"/>
                  </a:cubicBezTo>
                  <a:cubicBezTo>
                    <a:pt x="1753" y="1652"/>
                    <a:pt x="1626" y="1783"/>
                    <a:pt x="1481" y="1892"/>
                  </a:cubicBezTo>
                  <a:cubicBezTo>
                    <a:pt x="1364" y="1734"/>
                    <a:pt x="1235" y="1586"/>
                    <a:pt x="1116" y="1430"/>
                  </a:cubicBezTo>
                  <a:cubicBezTo>
                    <a:pt x="1212" y="1335"/>
                    <a:pt x="1315" y="1248"/>
                    <a:pt x="1422" y="1164"/>
                  </a:cubicBezTo>
                  <a:cubicBezTo>
                    <a:pt x="1352" y="1075"/>
                    <a:pt x="1280" y="987"/>
                    <a:pt x="1204" y="903"/>
                  </a:cubicBezTo>
                  <a:cubicBezTo>
                    <a:pt x="1106" y="993"/>
                    <a:pt x="1006" y="1080"/>
                    <a:pt x="910" y="1172"/>
                  </a:cubicBezTo>
                  <a:cubicBezTo>
                    <a:pt x="771" y="1000"/>
                    <a:pt x="628" y="831"/>
                    <a:pt x="495" y="655"/>
                  </a:cubicBezTo>
                  <a:lnTo>
                    <a:pt x="492" y="631"/>
                  </a:lnTo>
                  <a:cubicBezTo>
                    <a:pt x="622" y="502"/>
                    <a:pt x="769" y="390"/>
                    <a:pt x="905" y="267"/>
                  </a:cubicBezTo>
                  <a:cubicBezTo>
                    <a:pt x="831" y="180"/>
                    <a:pt x="757" y="92"/>
                    <a:pt x="690" y="0"/>
                  </a:cubicBezTo>
                  <a:cubicBezTo>
                    <a:pt x="460" y="195"/>
                    <a:pt x="237" y="399"/>
                    <a:pt x="0" y="586"/>
                  </a:cubicBezTo>
                  <a:cubicBezTo>
                    <a:pt x="228" y="903"/>
                    <a:pt x="486" y="1199"/>
                    <a:pt x="728" y="1507"/>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97" name="Freeform 66"/>
            <p:cNvSpPr>
              <a:spLocks noEditPoints="1"/>
            </p:cNvSpPr>
            <p:nvPr/>
          </p:nvSpPr>
          <p:spPr bwMode="auto">
            <a:xfrm flipV="1">
              <a:off x="2629" y="3522"/>
              <a:ext cx="299" cy="391"/>
            </a:xfrm>
            <a:custGeom>
              <a:avLst/>
              <a:gdLst>
                <a:gd name="T0" fmla="*/ 1239 w 1951"/>
                <a:gd name="T1" fmla="*/ 2558 h 2558"/>
                <a:gd name="T2" fmla="*/ 1651 w 1951"/>
                <a:gd name="T3" fmla="*/ 2272 h 2558"/>
                <a:gd name="T4" fmla="*/ 1916 w 1951"/>
                <a:gd name="T5" fmla="*/ 1929 h 2558"/>
                <a:gd name="T6" fmla="*/ 1717 w 1951"/>
                <a:gd name="T7" fmla="*/ 1346 h 2558"/>
                <a:gd name="T8" fmla="*/ 1267 w 1951"/>
                <a:gd name="T9" fmla="*/ 1048 h 2558"/>
                <a:gd name="T10" fmla="*/ 893 w 1951"/>
                <a:gd name="T11" fmla="*/ 0 h 2558"/>
                <a:gd name="T12" fmla="*/ 604 w 1951"/>
                <a:gd name="T13" fmla="*/ 208 h 2558"/>
                <a:gd name="T14" fmla="*/ 924 w 1951"/>
                <a:gd name="T15" fmla="*/ 1087 h 2558"/>
                <a:gd name="T16" fmla="*/ 814 w 1951"/>
                <a:gd name="T17" fmla="*/ 1236 h 2558"/>
                <a:gd name="T18" fmla="*/ 287 w 1951"/>
                <a:gd name="T19" fmla="*/ 430 h 2558"/>
                <a:gd name="T20" fmla="*/ 0 w 1951"/>
                <a:gd name="T21" fmla="*/ 628 h 2558"/>
                <a:gd name="T22" fmla="*/ 1239 w 1951"/>
                <a:gd name="T23" fmla="*/ 2558 h 2558"/>
                <a:gd name="T24" fmla="*/ 997 w 1951"/>
                <a:gd name="T25" fmla="*/ 1519 h 2558"/>
                <a:gd name="T26" fmla="*/ 1241 w 1951"/>
                <a:gd name="T27" fmla="*/ 1380 h 2558"/>
                <a:gd name="T28" fmla="*/ 1576 w 1951"/>
                <a:gd name="T29" fmla="*/ 1864 h 2558"/>
                <a:gd name="T30" fmla="*/ 1346 w 1951"/>
                <a:gd name="T31" fmla="*/ 2073 h 2558"/>
                <a:gd name="T32" fmla="*/ 997 w 1951"/>
                <a:gd name="T33" fmla="*/ 1519 h 25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951" h="2558">
                  <a:moveTo>
                    <a:pt x="1239" y="2558"/>
                  </a:moveTo>
                  <a:cubicBezTo>
                    <a:pt x="1377" y="2465"/>
                    <a:pt x="1514" y="2368"/>
                    <a:pt x="1651" y="2272"/>
                  </a:cubicBezTo>
                  <a:cubicBezTo>
                    <a:pt x="1770" y="2188"/>
                    <a:pt x="1890" y="2081"/>
                    <a:pt x="1916" y="1929"/>
                  </a:cubicBezTo>
                  <a:cubicBezTo>
                    <a:pt x="1951" y="1714"/>
                    <a:pt x="1828" y="1519"/>
                    <a:pt x="1717" y="1346"/>
                  </a:cubicBezTo>
                  <a:cubicBezTo>
                    <a:pt x="1619" y="1189"/>
                    <a:pt x="1460" y="1051"/>
                    <a:pt x="1267" y="1048"/>
                  </a:cubicBezTo>
                  <a:cubicBezTo>
                    <a:pt x="1138" y="700"/>
                    <a:pt x="1022" y="348"/>
                    <a:pt x="893" y="0"/>
                  </a:cubicBezTo>
                  <a:cubicBezTo>
                    <a:pt x="800" y="75"/>
                    <a:pt x="703" y="142"/>
                    <a:pt x="604" y="208"/>
                  </a:cubicBezTo>
                  <a:cubicBezTo>
                    <a:pt x="704" y="503"/>
                    <a:pt x="815" y="795"/>
                    <a:pt x="924" y="1087"/>
                  </a:cubicBezTo>
                  <a:cubicBezTo>
                    <a:pt x="971" y="1168"/>
                    <a:pt x="858" y="1194"/>
                    <a:pt x="814" y="1236"/>
                  </a:cubicBezTo>
                  <a:cubicBezTo>
                    <a:pt x="628" y="974"/>
                    <a:pt x="465" y="697"/>
                    <a:pt x="287" y="430"/>
                  </a:cubicBezTo>
                  <a:cubicBezTo>
                    <a:pt x="192" y="496"/>
                    <a:pt x="95" y="561"/>
                    <a:pt x="0" y="628"/>
                  </a:cubicBezTo>
                  <a:cubicBezTo>
                    <a:pt x="410" y="1273"/>
                    <a:pt x="837" y="1907"/>
                    <a:pt x="1239" y="2558"/>
                  </a:cubicBezTo>
                  <a:moveTo>
                    <a:pt x="997" y="1519"/>
                  </a:moveTo>
                  <a:cubicBezTo>
                    <a:pt x="1064" y="1452"/>
                    <a:pt x="1152" y="1411"/>
                    <a:pt x="1241" y="1380"/>
                  </a:cubicBezTo>
                  <a:cubicBezTo>
                    <a:pt x="1414" y="1487"/>
                    <a:pt x="1524" y="1671"/>
                    <a:pt x="1576" y="1864"/>
                  </a:cubicBezTo>
                  <a:cubicBezTo>
                    <a:pt x="1518" y="1952"/>
                    <a:pt x="1441" y="2026"/>
                    <a:pt x="1346" y="2073"/>
                  </a:cubicBezTo>
                  <a:cubicBezTo>
                    <a:pt x="1234" y="1886"/>
                    <a:pt x="1106" y="1708"/>
                    <a:pt x="997" y="1519"/>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98" name="Freeform 67"/>
            <p:cNvSpPr>
              <a:spLocks/>
            </p:cNvSpPr>
            <p:nvPr/>
          </p:nvSpPr>
          <p:spPr bwMode="auto">
            <a:xfrm flipV="1">
              <a:off x="4802" y="3536"/>
              <a:ext cx="287" cy="362"/>
            </a:xfrm>
            <a:custGeom>
              <a:avLst/>
              <a:gdLst>
                <a:gd name="T0" fmla="*/ 128 w 1880"/>
                <a:gd name="T1" fmla="*/ 2051 h 2368"/>
                <a:gd name="T2" fmla="*/ 737 w 1880"/>
                <a:gd name="T3" fmla="*/ 2290 h 2368"/>
                <a:gd name="T4" fmla="*/ 1165 w 1880"/>
                <a:gd name="T5" fmla="*/ 1832 h 2368"/>
                <a:gd name="T6" fmla="*/ 874 w 1880"/>
                <a:gd name="T7" fmla="*/ 1624 h 2368"/>
                <a:gd name="T8" fmla="*/ 637 w 1880"/>
                <a:gd name="T9" fmla="*/ 1958 h 2368"/>
                <a:gd name="T10" fmla="*/ 468 w 1880"/>
                <a:gd name="T11" fmla="*/ 1957 h 2368"/>
                <a:gd name="T12" fmla="*/ 419 w 1880"/>
                <a:gd name="T13" fmla="*/ 1671 h 2368"/>
                <a:gd name="T14" fmla="*/ 1051 w 1880"/>
                <a:gd name="T15" fmla="*/ 700 h 2368"/>
                <a:gd name="T16" fmla="*/ 1266 w 1880"/>
                <a:gd name="T17" fmla="*/ 442 h 2368"/>
                <a:gd name="T18" fmla="*/ 1491 w 1880"/>
                <a:gd name="T19" fmla="*/ 528 h 2368"/>
                <a:gd name="T20" fmla="*/ 1262 w 1880"/>
                <a:gd name="T21" fmla="*/ 1027 h 2368"/>
                <a:gd name="T22" fmla="*/ 1553 w 1880"/>
                <a:gd name="T23" fmla="*/ 1239 h 2368"/>
                <a:gd name="T24" fmla="*/ 1813 w 1880"/>
                <a:gd name="T25" fmla="*/ 503 h 2368"/>
                <a:gd name="T26" fmla="*/ 1091 w 1880"/>
                <a:gd name="T27" fmla="*/ 138 h 2368"/>
                <a:gd name="T28" fmla="*/ 657 w 1880"/>
                <a:gd name="T29" fmla="*/ 653 h 2368"/>
                <a:gd name="T30" fmla="*/ 141 w 1880"/>
                <a:gd name="T31" fmla="*/ 1446 h 2368"/>
                <a:gd name="T32" fmla="*/ 128 w 1880"/>
                <a:gd name="T33" fmla="*/ 2051 h 23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80" h="2368">
                  <a:moveTo>
                    <a:pt x="128" y="2051"/>
                  </a:moveTo>
                  <a:cubicBezTo>
                    <a:pt x="263" y="2234"/>
                    <a:pt x="507" y="2368"/>
                    <a:pt x="737" y="2290"/>
                  </a:cubicBezTo>
                  <a:cubicBezTo>
                    <a:pt x="941" y="2210"/>
                    <a:pt x="1056" y="2010"/>
                    <a:pt x="1165" y="1832"/>
                  </a:cubicBezTo>
                  <a:cubicBezTo>
                    <a:pt x="1065" y="1768"/>
                    <a:pt x="967" y="1699"/>
                    <a:pt x="874" y="1624"/>
                  </a:cubicBezTo>
                  <a:cubicBezTo>
                    <a:pt x="803" y="1741"/>
                    <a:pt x="726" y="1854"/>
                    <a:pt x="637" y="1958"/>
                  </a:cubicBezTo>
                  <a:cubicBezTo>
                    <a:pt x="581" y="1959"/>
                    <a:pt x="524" y="1958"/>
                    <a:pt x="468" y="1957"/>
                  </a:cubicBezTo>
                  <a:cubicBezTo>
                    <a:pt x="384" y="1886"/>
                    <a:pt x="355" y="1765"/>
                    <a:pt x="419" y="1671"/>
                  </a:cubicBezTo>
                  <a:cubicBezTo>
                    <a:pt x="622" y="1342"/>
                    <a:pt x="844" y="1025"/>
                    <a:pt x="1051" y="700"/>
                  </a:cubicBezTo>
                  <a:cubicBezTo>
                    <a:pt x="1115" y="609"/>
                    <a:pt x="1168" y="501"/>
                    <a:pt x="1266" y="442"/>
                  </a:cubicBezTo>
                  <a:cubicBezTo>
                    <a:pt x="1356" y="406"/>
                    <a:pt x="1427" y="477"/>
                    <a:pt x="1491" y="528"/>
                  </a:cubicBezTo>
                  <a:cubicBezTo>
                    <a:pt x="1519" y="727"/>
                    <a:pt x="1357" y="872"/>
                    <a:pt x="1262" y="1027"/>
                  </a:cubicBezTo>
                  <a:cubicBezTo>
                    <a:pt x="1356" y="1101"/>
                    <a:pt x="1454" y="1170"/>
                    <a:pt x="1553" y="1239"/>
                  </a:cubicBezTo>
                  <a:cubicBezTo>
                    <a:pt x="1707" y="1028"/>
                    <a:pt x="1880" y="779"/>
                    <a:pt x="1813" y="503"/>
                  </a:cubicBezTo>
                  <a:cubicBezTo>
                    <a:pt x="1732" y="217"/>
                    <a:pt x="1373" y="0"/>
                    <a:pt x="1091" y="138"/>
                  </a:cubicBezTo>
                  <a:cubicBezTo>
                    <a:pt x="890" y="253"/>
                    <a:pt x="784" y="469"/>
                    <a:pt x="657" y="653"/>
                  </a:cubicBezTo>
                  <a:cubicBezTo>
                    <a:pt x="487" y="919"/>
                    <a:pt x="306" y="1177"/>
                    <a:pt x="141" y="1446"/>
                  </a:cubicBezTo>
                  <a:cubicBezTo>
                    <a:pt x="27" y="1624"/>
                    <a:pt x="0" y="1872"/>
                    <a:pt x="128" y="205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99" name="Freeform 68"/>
            <p:cNvSpPr>
              <a:spLocks/>
            </p:cNvSpPr>
            <p:nvPr/>
          </p:nvSpPr>
          <p:spPr bwMode="auto">
            <a:xfrm flipV="1">
              <a:off x="4625" y="3621"/>
              <a:ext cx="309" cy="390"/>
            </a:xfrm>
            <a:custGeom>
              <a:avLst/>
              <a:gdLst>
                <a:gd name="T0" fmla="*/ 954 w 2023"/>
                <a:gd name="T1" fmla="*/ 2548 h 2548"/>
                <a:gd name="T2" fmla="*/ 1018 w 2023"/>
                <a:gd name="T3" fmla="*/ 2472 h 2548"/>
                <a:gd name="T4" fmla="*/ 2023 w 2023"/>
                <a:gd name="T5" fmla="*/ 515 h 2548"/>
                <a:gd name="T6" fmla="*/ 1745 w 2023"/>
                <a:gd name="T7" fmla="*/ 356 h 2548"/>
                <a:gd name="T8" fmla="*/ 634 w 2023"/>
                <a:gd name="T9" fmla="*/ 1424 h 2548"/>
                <a:gd name="T10" fmla="*/ 1001 w 2023"/>
                <a:gd name="T11" fmla="*/ 792 h 2548"/>
                <a:gd name="T12" fmla="*/ 1341 w 2023"/>
                <a:gd name="T13" fmla="*/ 134 h 2548"/>
                <a:gd name="T14" fmla="*/ 1051 w 2023"/>
                <a:gd name="T15" fmla="*/ 0 h 2548"/>
                <a:gd name="T16" fmla="*/ 0 w 2023"/>
                <a:gd name="T17" fmla="*/ 2017 h 2548"/>
                <a:gd name="T18" fmla="*/ 273 w 2023"/>
                <a:gd name="T19" fmla="*/ 2172 h 2548"/>
                <a:gd name="T20" fmla="*/ 1404 w 2023"/>
                <a:gd name="T21" fmla="*/ 1051 h 2548"/>
                <a:gd name="T22" fmla="*/ 919 w 2023"/>
                <a:gd name="T23" fmla="*/ 1947 h 2548"/>
                <a:gd name="T24" fmla="*/ 693 w 2023"/>
                <a:gd name="T25" fmla="*/ 2409 h 2548"/>
                <a:gd name="T26" fmla="*/ 954 w 2023"/>
                <a:gd name="T27" fmla="*/ 2548 h 25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023" h="2548">
                  <a:moveTo>
                    <a:pt x="954" y="2548"/>
                  </a:moveTo>
                  <a:cubicBezTo>
                    <a:pt x="992" y="2546"/>
                    <a:pt x="997" y="2497"/>
                    <a:pt x="1018" y="2472"/>
                  </a:cubicBezTo>
                  <a:cubicBezTo>
                    <a:pt x="1347" y="1817"/>
                    <a:pt x="1694" y="1170"/>
                    <a:pt x="2023" y="515"/>
                  </a:cubicBezTo>
                  <a:cubicBezTo>
                    <a:pt x="1929" y="465"/>
                    <a:pt x="1836" y="412"/>
                    <a:pt x="1745" y="356"/>
                  </a:cubicBezTo>
                  <a:cubicBezTo>
                    <a:pt x="1375" y="712"/>
                    <a:pt x="1003" y="1067"/>
                    <a:pt x="634" y="1424"/>
                  </a:cubicBezTo>
                  <a:cubicBezTo>
                    <a:pt x="789" y="1234"/>
                    <a:pt x="886" y="1007"/>
                    <a:pt x="1001" y="792"/>
                  </a:cubicBezTo>
                  <a:cubicBezTo>
                    <a:pt x="1116" y="573"/>
                    <a:pt x="1226" y="352"/>
                    <a:pt x="1341" y="134"/>
                  </a:cubicBezTo>
                  <a:cubicBezTo>
                    <a:pt x="1245" y="92"/>
                    <a:pt x="1157" y="2"/>
                    <a:pt x="1051" y="0"/>
                  </a:cubicBezTo>
                  <a:cubicBezTo>
                    <a:pt x="690" y="666"/>
                    <a:pt x="359" y="1349"/>
                    <a:pt x="0" y="2017"/>
                  </a:cubicBezTo>
                  <a:cubicBezTo>
                    <a:pt x="90" y="2070"/>
                    <a:pt x="181" y="2121"/>
                    <a:pt x="273" y="2172"/>
                  </a:cubicBezTo>
                  <a:cubicBezTo>
                    <a:pt x="653" y="1802"/>
                    <a:pt x="1026" y="1425"/>
                    <a:pt x="1404" y="1051"/>
                  </a:cubicBezTo>
                  <a:cubicBezTo>
                    <a:pt x="1218" y="1336"/>
                    <a:pt x="1078" y="1647"/>
                    <a:pt x="919" y="1947"/>
                  </a:cubicBezTo>
                  <a:cubicBezTo>
                    <a:pt x="845" y="2102"/>
                    <a:pt x="751" y="2247"/>
                    <a:pt x="693" y="2409"/>
                  </a:cubicBezTo>
                  <a:cubicBezTo>
                    <a:pt x="782" y="2452"/>
                    <a:pt x="866" y="2504"/>
                    <a:pt x="954" y="254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00" name="Freeform 69"/>
            <p:cNvSpPr>
              <a:spLocks/>
            </p:cNvSpPr>
            <p:nvPr/>
          </p:nvSpPr>
          <p:spPr bwMode="auto">
            <a:xfrm flipV="1">
              <a:off x="2805" y="3635"/>
              <a:ext cx="266" cy="359"/>
            </a:xfrm>
            <a:custGeom>
              <a:avLst/>
              <a:gdLst>
                <a:gd name="T0" fmla="*/ 809 w 1736"/>
                <a:gd name="T1" fmla="*/ 2124 h 2344"/>
                <a:gd name="T2" fmla="*/ 1382 w 1736"/>
                <a:gd name="T3" fmla="*/ 2264 h 2344"/>
                <a:gd name="T4" fmla="*/ 1664 w 1736"/>
                <a:gd name="T5" fmla="*/ 1991 h 2344"/>
                <a:gd name="T6" fmla="*/ 1640 w 1736"/>
                <a:gd name="T7" fmla="*/ 1468 h 2344"/>
                <a:gd name="T8" fmla="*/ 1328 w 1736"/>
                <a:gd name="T9" fmla="*/ 1584 h 2344"/>
                <a:gd name="T10" fmla="*/ 1337 w 1736"/>
                <a:gd name="T11" fmla="*/ 1902 h 2344"/>
                <a:gd name="T12" fmla="*/ 1215 w 1736"/>
                <a:gd name="T13" fmla="*/ 1980 h 2344"/>
                <a:gd name="T14" fmla="*/ 996 w 1736"/>
                <a:gd name="T15" fmla="*/ 1748 h 2344"/>
                <a:gd name="T16" fmla="*/ 1154 w 1736"/>
                <a:gd name="T17" fmla="*/ 583 h 2344"/>
                <a:gd name="T18" fmla="*/ 691 w 1736"/>
                <a:gd name="T19" fmla="*/ 54 h 2344"/>
                <a:gd name="T20" fmla="*/ 115 w 1736"/>
                <a:gd name="T21" fmla="*/ 320 h 2344"/>
                <a:gd name="T22" fmla="*/ 139 w 1736"/>
                <a:gd name="T23" fmla="*/ 956 h 2344"/>
                <a:gd name="T24" fmla="*/ 434 w 1736"/>
                <a:gd name="T25" fmla="*/ 836 h 2344"/>
                <a:gd name="T26" fmla="*/ 396 w 1736"/>
                <a:gd name="T27" fmla="*/ 520 h 2344"/>
                <a:gd name="T28" fmla="*/ 648 w 1736"/>
                <a:gd name="T29" fmla="*/ 407 h 2344"/>
                <a:gd name="T30" fmla="*/ 810 w 1736"/>
                <a:gd name="T31" fmla="*/ 693 h 2344"/>
                <a:gd name="T32" fmla="*/ 633 w 1736"/>
                <a:gd name="T33" fmla="*/ 1642 h 2344"/>
                <a:gd name="T34" fmla="*/ 809 w 1736"/>
                <a:gd name="T35" fmla="*/ 2124 h 2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736" h="2344">
                  <a:moveTo>
                    <a:pt x="809" y="2124"/>
                  </a:moveTo>
                  <a:cubicBezTo>
                    <a:pt x="948" y="2280"/>
                    <a:pt x="1186" y="2344"/>
                    <a:pt x="1382" y="2264"/>
                  </a:cubicBezTo>
                  <a:cubicBezTo>
                    <a:pt x="1505" y="2213"/>
                    <a:pt x="1615" y="2118"/>
                    <a:pt x="1664" y="1991"/>
                  </a:cubicBezTo>
                  <a:cubicBezTo>
                    <a:pt x="1736" y="1824"/>
                    <a:pt x="1705" y="1633"/>
                    <a:pt x="1640" y="1468"/>
                  </a:cubicBezTo>
                  <a:cubicBezTo>
                    <a:pt x="1536" y="1508"/>
                    <a:pt x="1433" y="1548"/>
                    <a:pt x="1328" y="1584"/>
                  </a:cubicBezTo>
                  <a:cubicBezTo>
                    <a:pt x="1343" y="1689"/>
                    <a:pt x="1414" y="1807"/>
                    <a:pt x="1337" y="1902"/>
                  </a:cubicBezTo>
                  <a:cubicBezTo>
                    <a:pt x="1299" y="1932"/>
                    <a:pt x="1256" y="1955"/>
                    <a:pt x="1215" y="1980"/>
                  </a:cubicBezTo>
                  <a:cubicBezTo>
                    <a:pt x="1099" y="1961"/>
                    <a:pt x="1012" y="1864"/>
                    <a:pt x="996" y="1748"/>
                  </a:cubicBezTo>
                  <a:cubicBezTo>
                    <a:pt x="945" y="1348"/>
                    <a:pt x="1220" y="984"/>
                    <a:pt x="1154" y="583"/>
                  </a:cubicBezTo>
                  <a:cubicBezTo>
                    <a:pt x="1105" y="347"/>
                    <a:pt x="943" y="100"/>
                    <a:pt x="691" y="54"/>
                  </a:cubicBezTo>
                  <a:cubicBezTo>
                    <a:pt x="466" y="0"/>
                    <a:pt x="238" y="138"/>
                    <a:pt x="115" y="320"/>
                  </a:cubicBezTo>
                  <a:cubicBezTo>
                    <a:pt x="0" y="511"/>
                    <a:pt x="26" y="774"/>
                    <a:pt x="139" y="956"/>
                  </a:cubicBezTo>
                  <a:cubicBezTo>
                    <a:pt x="239" y="924"/>
                    <a:pt x="347" y="896"/>
                    <a:pt x="434" y="836"/>
                  </a:cubicBezTo>
                  <a:cubicBezTo>
                    <a:pt x="414" y="732"/>
                    <a:pt x="351" y="626"/>
                    <a:pt x="396" y="520"/>
                  </a:cubicBezTo>
                  <a:cubicBezTo>
                    <a:pt x="443" y="436"/>
                    <a:pt x="551" y="370"/>
                    <a:pt x="648" y="407"/>
                  </a:cubicBezTo>
                  <a:cubicBezTo>
                    <a:pt x="764" y="444"/>
                    <a:pt x="812" y="582"/>
                    <a:pt x="810" y="693"/>
                  </a:cubicBezTo>
                  <a:cubicBezTo>
                    <a:pt x="803" y="1018"/>
                    <a:pt x="639" y="1317"/>
                    <a:pt x="633" y="1642"/>
                  </a:cubicBezTo>
                  <a:cubicBezTo>
                    <a:pt x="625" y="1817"/>
                    <a:pt x="691" y="1994"/>
                    <a:pt x="809" y="212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01" name="Freeform 70"/>
            <p:cNvSpPr>
              <a:spLocks/>
            </p:cNvSpPr>
            <p:nvPr/>
          </p:nvSpPr>
          <p:spPr bwMode="auto">
            <a:xfrm flipV="1">
              <a:off x="2967" y="3702"/>
              <a:ext cx="489" cy="454"/>
            </a:xfrm>
            <a:custGeom>
              <a:avLst/>
              <a:gdLst>
                <a:gd name="T0" fmla="*/ 0 w 3194"/>
                <a:gd name="T1" fmla="*/ 864 h 2967"/>
                <a:gd name="T2" fmla="*/ 950 w 3194"/>
                <a:gd name="T3" fmla="*/ 2967 h 2967"/>
                <a:gd name="T4" fmla="*/ 1555 w 3194"/>
                <a:gd name="T5" fmla="*/ 2685 h 2967"/>
                <a:gd name="T6" fmla="*/ 2428 w 3194"/>
                <a:gd name="T7" fmla="*/ 2345 h 2967"/>
                <a:gd name="T8" fmla="*/ 2415 w 3194"/>
                <a:gd name="T9" fmla="*/ 1384 h 2967"/>
                <a:gd name="T10" fmla="*/ 2867 w 3194"/>
                <a:gd name="T11" fmla="*/ 2231 h 2967"/>
                <a:gd name="T12" fmla="*/ 3194 w 3194"/>
                <a:gd name="T13" fmla="*/ 2143 h 2967"/>
                <a:gd name="T14" fmla="*/ 2977 w 3194"/>
                <a:gd name="T15" fmla="*/ 1755 h 2967"/>
                <a:gd name="T16" fmla="*/ 2525 w 3194"/>
                <a:gd name="T17" fmla="*/ 1002 h 2967"/>
                <a:gd name="T18" fmla="*/ 2436 w 3194"/>
                <a:gd name="T19" fmla="*/ 749 h 2967"/>
                <a:gd name="T20" fmla="*/ 2247 w 3194"/>
                <a:gd name="T21" fmla="*/ 0 h 2967"/>
                <a:gd name="T22" fmla="*/ 1909 w 3194"/>
                <a:gd name="T23" fmla="*/ 89 h 2967"/>
                <a:gd name="T24" fmla="*/ 2088 w 3194"/>
                <a:gd name="T25" fmla="*/ 782 h 2967"/>
                <a:gd name="T26" fmla="*/ 2135 w 3194"/>
                <a:gd name="T27" fmla="*/ 1082 h 2967"/>
                <a:gd name="T28" fmla="*/ 2089 w 3194"/>
                <a:gd name="T29" fmla="*/ 2117 h 2967"/>
                <a:gd name="T30" fmla="*/ 1795 w 3194"/>
                <a:gd name="T31" fmla="*/ 2236 h 2967"/>
                <a:gd name="T32" fmla="*/ 1113 w 3194"/>
                <a:gd name="T33" fmla="*/ 385 h 2967"/>
                <a:gd name="T34" fmla="*/ 786 w 3194"/>
                <a:gd name="T35" fmla="*/ 511 h 2967"/>
                <a:gd name="T36" fmla="*/ 1466 w 3194"/>
                <a:gd name="T37" fmla="*/ 2360 h 2967"/>
                <a:gd name="T38" fmla="*/ 1129 w 3194"/>
                <a:gd name="T39" fmla="*/ 2489 h 2967"/>
                <a:gd name="T40" fmla="*/ 1178 w 3194"/>
                <a:gd name="T41" fmla="*/ 2632 h 2967"/>
                <a:gd name="T42" fmla="*/ 328 w 3194"/>
                <a:gd name="T43" fmla="*/ 712 h 2967"/>
                <a:gd name="T44" fmla="*/ 0 w 3194"/>
                <a:gd name="T45" fmla="*/ 864 h 29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194" h="2967">
                  <a:moveTo>
                    <a:pt x="0" y="864"/>
                  </a:moveTo>
                  <a:cubicBezTo>
                    <a:pt x="326" y="1560"/>
                    <a:pt x="616" y="2274"/>
                    <a:pt x="950" y="2967"/>
                  </a:cubicBezTo>
                  <a:cubicBezTo>
                    <a:pt x="1145" y="2860"/>
                    <a:pt x="1345" y="2760"/>
                    <a:pt x="1555" y="2685"/>
                  </a:cubicBezTo>
                  <a:cubicBezTo>
                    <a:pt x="1849" y="2579"/>
                    <a:pt x="2131" y="2444"/>
                    <a:pt x="2428" y="2345"/>
                  </a:cubicBezTo>
                  <a:cubicBezTo>
                    <a:pt x="2423" y="2024"/>
                    <a:pt x="2412" y="1704"/>
                    <a:pt x="2415" y="1384"/>
                  </a:cubicBezTo>
                  <a:cubicBezTo>
                    <a:pt x="2583" y="1656"/>
                    <a:pt x="2712" y="1951"/>
                    <a:pt x="2867" y="2231"/>
                  </a:cubicBezTo>
                  <a:cubicBezTo>
                    <a:pt x="2975" y="2198"/>
                    <a:pt x="3084" y="2168"/>
                    <a:pt x="3194" y="2143"/>
                  </a:cubicBezTo>
                  <a:cubicBezTo>
                    <a:pt x="3141" y="2004"/>
                    <a:pt x="3051" y="1884"/>
                    <a:pt x="2977" y="1755"/>
                  </a:cubicBezTo>
                  <a:cubicBezTo>
                    <a:pt x="2828" y="1503"/>
                    <a:pt x="2675" y="1253"/>
                    <a:pt x="2525" y="1002"/>
                  </a:cubicBezTo>
                  <a:cubicBezTo>
                    <a:pt x="2477" y="925"/>
                    <a:pt x="2458" y="836"/>
                    <a:pt x="2436" y="749"/>
                  </a:cubicBezTo>
                  <a:cubicBezTo>
                    <a:pt x="2376" y="499"/>
                    <a:pt x="2305" y="251"/>
                    <a:pt x="2247" y="0"/>
                  </a:cubicBezTo>
                  <a:cubicBezTo>
                    <a:pt x="2135" y="31"/>
                    <a:pt x="2022" y="61"/>
                    <a:pt x="1909" y="89"/>
                  </a:cubicBezTo>
                  <a:cubicBezTo>
                    <a:pt x="1972" y="319"/>
                    <a:pt x="2024" y="552"/>
                    <a:pt x="2088" y="782"/>
                  </a:cubicBezTo>
                  <a:cubicBezTo>
                    <a:pt x="2113" y="880"/>
                    <a:pt x="2146" y="980"/>
                    <a:pt x="2135" y="1082"/>
                  </a:cubicBezTo>
                  <a:cubicBezTo>
                    <a:pt x="2107" y="1427"/>
                    <a:pt x="2128" y="1774"/>
                    <a:pt x="2089" y="2117"/>
                  </a:cubicBezTo>
                  <a:cubicBezTo>
                    <a:pt x="1989" y="2152"/>
                    <a:pt x="1891" y="2191"/>
                    <a:pt x="1795" y="2236"/>
                  </a:cubicBezTo>
                  <a:cubicBezTo>
                    <a:pt x="1557" y="1623"/>
                    <a:pt x="1335" y="1004"/>
                    <a:pt x="1113" y="385"/>
                  </a:cubicBezTo>
                  <a:cubicBezTo>
                    <a:pt x="1001" y="419"/>
                    <a:pt x="892" y="463"/>
                    <a:pt x="786" y="511"/>
                  </a:cubicBezTo>
                  <a:cubicBezTo>
                    <a:pt x="1016" y="1127"/>
                    <a:pt x="1237" y="1745"/>
                    <a:pt x="1466" y="2360"/>
                  </a:cubicBezTo>
                  <a:cubicBezTo>
                    <a:pt x="1354" y="2406"/>
                    <a:pt x="1243" y="2450"/>
                    <a:pt x="1129" y="2489"/>
                  </a:cubicBezTo>
                  <a:cubicBezTo>
                    <a:pt x="1146" y="2537"/>
                    <a:pt x="1162" y="2585"/>
                    <a:pt x="1178" y="2632"/>
                  </a:cubicBezTo>
                  <a:cubicBezTo>
                    <a:pt x="896" y="1992"/>
                    <a:pt x="603" y="1356"/>
                    <a:pt x="328" y="712"/>
                  </a:cubicBezTo>
                  <a:cubicBezTo>
                    <a:pt x="215" y="754"/>
                    <a:pt x="106" y="806"/>
                    <a:pt x="0" y="86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02" name="Freeform 71"/>
            <p:cNvSpPr>
              <a:spLocks/>
            </p:cNvSpPr>
            <p:nvPr/>
          </p:nvSpPr>
          <p:spPr bwMode="auto">
            <a:xfrm flipV="1">
              <a:off x="4476" y="3713"/>
              <a:ext cx="250" cy="383"/>
            </a:xfrm>
            <a:custGeom>
              <a:avLst/>
              <a:gdLst>
                <a:gd name="T0" fmla="*/ 0 w 1632"/>
                <a:gd name="T1" fmla="*/ 2169 h 2500"/>
                <a:gd name="T2" fmla="*/ 827 w 1632"/>
                <a:gd name="T3" fmla="*/ 2500 h 2500"/>
                <a:gd name="T4" fmla="*/ 950 w 1632"/>
                <a:gd name="T5" fmla="*/ 2189 h 2500"/>
                <a:gd name="T6" fmla="*/ 434 w 1632"/>
                <a:gd name="T7" fmla="*/ 1980 h 2500"/>
                <a:gd name="T8" fmla="*/ 640 w 1632"/>
                <a:gd name="T9" fmla="*/ 1420 h 2500"/>
                <a:gd name="T10" fmla="*/ 1016 w 1632"/>
                <a:gd name="T11" fmla="*/ 1562 h 2500"/>
                <a:gd name="T12" fmla="*/ 1131 w 1632"/>
                <a:gd name="T13" fmla="*/ 1250 h 2500"/>
                <a:gd name="T14" fmla="*/ 762 w 1632"/>
                <a:gd name="T15" fmla="*/ 1104 h 2500"/>
                <a:gd name="T16" fmla="*/ 1007 w 1632"/>
                <a:gd name="T17" fmla="*/ 454 h 2500"/>
                <a:gd name="T18" fmla="*/ 1525 w 1632"/>
                <a:gd name="T19" fmla="*/ 650 h 2500"/>
                <a:gd name="T20" fmla="*/ 1632 w 1632"/>
                <a:gd name="T21" fmla="*/ 335 h 2500"/>
                <a:gd name="T22" fmla="*/ 804 w 1632"/>
                <a:gd name="T23" fmla="*/ 0 h 2500"/>
                <a:gd name="T24" fmla="*/ 64 w 1632"/>
                <a:gd name="T25" fmla="*/ 1970 h 2500"/>
                <a:gd name="T26" fmla="*/ 0 w 1632"/>
                <a:gd name="T27" fmla="*/ 2169 h 25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632" h="2500">
                  <a:moveTo>
                    <a:pt x="0" y="2169"/>
                  </a:moveTo>
                  <a:cubicBezTo>
                    <a:pt x="278" y="2275"/>
                    <a:pt x="553" y="2385"/>
                    <a:pt x="827" y="2500"/>
                  </a:cubicBezTo>
                  <a:cubicBezTo>
                    <a:pt x="873" y="2398"/>
                    <a:pt x="912" y="2294"/>
                    <a:pt x="950" y="2189"/>
                  </a:cubicBezTo>
                  <a:cubicBezTo>
                    <a:pt x="779" y="2117"/>
                    <a:pt x="606" y="2049"/>
                    <a:pt x="434" y="1980"/>
                  </a:cubicBezTo>
                  <a:cubicBezTo>
                    <a:pt x="497" y="1792"/>
                    <a:pt x="572" y="1607"/>
                    <a:pt x="640" y="1420"/>
                  </a:cubicBezTo>
                  <a:cubicBezTo>
                    <a:pt x="768" y="1460"/>
                    <a:pt x="890" y="1516"/>
                    <a:pt x="1016" y="1562"/>
                  </a:cubicBezTo>
                  <a:cubicBezTo>
                    <a:pt x="1055" y="1459"/>
                    <a:pt x="1094" y="1355"/>
                    <a:pt x="1131" y="1250"/>
                  </a:cubicBezTo>
                  <a:cubicBezTo>
                    <a:pt x="1008" y="1201"/>
                    <a:pt x="886" y="1150"/>
                    <a:pt x="762" y="1104"/>
                  </a:cubicBezTo>
                  <a:cubicBezTo>
                    <a:pt x="837" y="885"/>
                    <a:pt x="921" y="669"/>
                    <a:pt x="1007" y="454"/>
                  </a:cubicBezTo>
                  <a:cubicBezTo>
                    <a:pt x="1178" y="524"/>
                    <a:pt x="1343" y="613"/>
                    <a:pt x="1525" y="650"/>
                  </a:cubicBezTo>
                  <a:cubicBezTo>
                    <a:pt x="1564" y="546"/>
                    <a:pt x="1604" y="442"/>
                    <a:pt x="1632" y="335"/>
                  </a:cubicBezTo>
                  <a:cubicBezTo>
                    <a:pt x="1356" y="223"/>
                    <a:pt x="1078" y="118"/>
                    <a:pt x="804" y="0"/>
                  </a:cubicBezTo>
                  <a:cubicBezTo>
                    <a:pt x="550" y="654"/>
                    <a:pt x="313" y="1314"/>
                    <a:pt x="64" y="1970"/>
                  </a:cubicBezTo>
                  <a:cubicBezTo>
                    <a:pt x="38" y="2035"/>
                    <a:pt x="17" y="2102"/>
                    <a:pt x="0" y="2169"/>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03" name="Freeform 72"/>
            <p:cNvSpPr>
              <a:spLocks/>
            </p:cNvSpPr>
            <p:nvPr/>
          </p:nvSpPr>
          <p:spPr bwMode="auto">
            <a:xfrm flipV="1">
              <a:off x="4398" y="3776"/>
              <a:ext cx="149" cy="355"/>
            </a:xfrm>
            <a:custGeom>
              <a:avLst/>
              <a:gdLst>
                <a:gd name="T0" fmla="*/ 0 w 975"/>
                <a:gd name="T1" fmla="*/ 2211 h 2319"/>
                <a:gd name="T2" fmla="*/ 325 w 975"/>
                <a:gd name="T3" fmla="*/ 2319 h 2319"/>
                <a:gd name="T4" fmla="*/ 952 w 975"/>
                <a:gd name="T5" fmla="*/ 215 h 2319"/>
                <a:gd name="T6" fmla="*/ 975 w 975"/>
                <a:gd name="T7" fmla="*/ 98 h 2319"/>
                <a:gd name="T8" fmla="*/ 646 w 975"/>
                <a:gd name="T9" fmla="*/ 0 h 2319"/>
                <a:gd name="T10" fmla="*/ 10 w 975"/>
                <a:gd name="T11" fmla="*/ 2141 h 2319"/>
                <a:gd name="T12" fmla="*/ 0 w 975"/>
                <a:gd name="T13" fmla="*/ 2211 h 2319"/>
              </a:gdLst>
              <a:ahLst/>
              <a:cxnLst>
                <a:cxn ang="0">
                  <a:pos x="T0" y="T1"/>
                </a:cxn>
                <a:cxn ang="0">
                  <a:pos x="T2" y="T3"/>
                </a:cxn>
                <a:cxn ang="0">
                  <a:pos x="T4" y="T5"/>
                </a:cxn>
                <a:cxn ang="0">
                  <a:pos x="T6" y="T7"/>
                </a:cxn>
                <a:cxn ang="0">
                  <a:pos x="T8" y="T9"/>
                </a:cxn>
                <a:cxn ang="0">
                  <a:pos x="T10" y="T11"/>
                </a:cxn>
                <a:cxn ang="0">
                  <a:pos x="T12" y="T13"/>
                </a:cxn>
              </a:cxnLst>
              <a:rect l="0" t="0" r="r" b="b"/>
              <a:pathLst>
                <a:path w="975" h="2319">
                  <a:moveTo>
                    <a:pt x="0" y="2211"/>
                  </a:moveTo>
                  <a:cubicBezTo>
                    <a:pt x="104" y="2257"/>
                    <a:pt x="216" y="2284"/>
                    <a:pt x="325" y="2319"/>
                  </a:cubicBezTo>
                  <a:cubicBezTo>
                    <a:pt x="536" y="1618"/>
                    <a:pt x="743" y="916"/>
                    <a:pt x="952" y="215"/>
                  </a:cubicBezTo>
                  <a:cubicBezTo>
                    <a:pt x="962" y="177"/>
                    <a:pt x="968" y="138"/>
                    <a:pt x="975" y="98"/>
                  </a:cubicBezTo>
                  <a:cubicBezTo>
                    <a:pt x="864" y="70"/>
                    <a:pt x="755" y="33"/>
                    <a:pt x="646" y="0"/>
                  </a:cubicBezTo>
                  <a:cubicBezTo>
                    <a:pt x="440" y="716"/>
                    <a:pt x="222" y="1427"/>
                    <a:pt x="10" y="2141"/>
                  </a:cubicBezTo>
                  <a:cubicBezTo>
                    <a:pt x="7" y="2158"/>
                    <a:pt x="2" y="2193"/>
                    <a:pt x="0" y="221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04" name="Freeform 73"/>
            <p:cNvSpPr>
              <a:spLocks/>
            </p:cNvSpPr>
            <p:nvPr/>
          </p:nvSpPr>
          <p:spPr bwMode="auto">
            <a:xfrm flipV="1">
              <a:off x="4231" y="3805"/>
              <a:ext cx="221" cy="388"/>
            </a:xfrm>
            <a:custGeom>
              <a:avLst/>
              <a:gdLst>
                <a:gd name="T0" fmla="*/ 259 w 1445"/>
                <a:gd name="T1" fmla="*/ 2391 h 2533"/>
                <a:gd name="T2" fmla="*/ 917 w 1445"/>
                <a:gd name="T3" fmla="*/ 2360 h 2533"/>
                <a:gd name="T4" fmla="*/ 1142 w 1445"/>
                <a:gd name="T5" fmla="*/ 1800 h 2533"/>
                <a:gd name="T6" fmla="*/ 795 w 1445"/>
                <a:gd name="T7" fmla="*/ 1715 h 2533"/>
                <a:gd name="T8" fmla="*/ 700 w 1445"/>
                <a:gd name="T9" fmla="*/ 2076 h 2533"/>
                <a:gd name="T10" fmla="*/ 386 w 1445"/>
                <a:gd name="T11" fmla="*/ 2023 h 2533"/>
                <a:gd name="T12" fmla="*/ 465 w 1445"/>
                <a:gd name="T13" fmla="*/ 1570 h 2533"/>
                <a:gd name="T14" fmla="*/ 666 w 1445"/>
                <a:gd name="T15" fmla="*/ 669 h 2533"/>
                <a:gd name="T16" fmla="*/ 744 w 1445"/>
                <a:gd name="T17" fmla="*/ 459 h 2533"/>
                <a:gd name="T18" fmla="*/ 1018 w 1445"/>
                <a:gd name="T19" fmla="*/ 513 h 2533"/>
                <a:gd name="T20" fmla="*/ 952 w 1445"/>
                <a:gd name="T21" fmla="*/ 1011 h 2533"/>
                <a:gd name="T22" fmla="*/ 1298 w 1445"/>
                <a:gd name="T23" fmla="*/ 1094 h 2533"/>
                <a:gd name="T24" fmla="*/ 1285 w 1445"/>
                <a:gd name="T25" fmla="*/ 307 h 2533"/>
                <a:gd name="T26" fmla="*/ 474 w 1445"/>
                <a:gd name="T27" fmla="*/ 259 h 2533"/>
                <a:gd name="T28" fmla="*/ 302 w 1445"/>
                <a:gd name="T29" fmla="*/ 690 h 2533"/>
                <a:gd name="T30" fmla="*/ 55 w 1445"/>
                <a:gd name="T31" fmla="*/ 1781 h 2533"/>
                <a:gd name="T32" fmla="*/ 259 w 1445"/>
                <a:gd name="T33" fmla="*/ 2391 h 25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445" h="2533">
                  <a:moveTo>
                    <a:pt x="259" y="2391"/>
                  </a:moveTo>
                  <a:cubicBezTo>
                    <a:pt x="454" y="2509"/>
                    <a:pt x="745" y="2533"/>
                    <a:pt x="917" y="2360"/>
                  </a:cubicBezTo>
                  <a:cubicBezTo>
                    <a:pt x="1067" y="2213"/>
                    <a:pt x="1094" y="1994"/>
                    <a:pt x="1142" y="1800"/>
                  </a:cubicBezTo>
                  <a:cubicBezTo>
                    <a:pt x="1027" y="1768"/>
                    <a:pt x="911" y="1741"/>
                    <a:pt x="795" y="1715"/>
                  </a:cubicBezTo>
                  <a:cubicBezTo>
                    <a:pt x="764" y="1836"/>
                    <a:pt x="753" y="1963"/>
                    <a:pt x="700" y="2076"/>
                  </a:cubicBezTo>
                  <a:cubicBezTo>
                    <a:pt x="636" y="2209"/>
                    <a:pt x="400" y="2171"/>
                    <a:pt x="386" y="2023"/>
                  </a:cubicBezTo>
                  <a:cubicBezTo>
                    <a:pt x="377" y="1868"/>
                    <a:pt x="437" y="1721"/>
                    <a:pt x="465" y="1570"/>
                  </a:cubicBezTo>
                  <a:cubicBezTo>
                    <a:pt x="528" y="1269"/>
                    <a:pt x="602" y="970"/>
                    <a:pt x="666" y="669"/>
                  </a:cubicBezTo>
                  <a:cubicBezTo>
                    <a:pt x="681" y="595"/>
                    <a:pt x="713" y="527"/>
                    <a:pt x="744" y="459"/>
                  </a:cubicBezTo>
                  <a:cubicBezTo>
                    <a:pt x="835" y="402"/>
                    <a:pt x="963" y="412"/>
                    <a:pt x="1018" y="513"/>
                  </a:cubicBezTo>
                  <a:cubicBezTo>
                    <a:pt x="1061" y="681"/>
                    <a:pt x="980" y="847"/>
                    <a:pt x="952" y="1011"/>
                  </a:cubicBezTo>
                  <a:cubicBezTo>
                    <a:pt x="1068" y="1038"/>
                    <a:pt x="1182" y="1067"/>
                    <a:pt x="1298" y="1094"/>
                  </a:cubicBezTo>
                  <a:cubicBezTo>
                    <a:pt x="1361" y="839"/>
                    <a:pt x="1445" y="544"/>
                    <a:pt x="1285" y="307"/>
                  </a:cubicBezTo>
                  <a:cubicBezTo>
                    <a:pt x="1101" y="70"/>
                    <a:pt x="670" y="0"/>
                    <a:pt x="474" y="259"/>
                  </a:cubicBezTo>
                  <a:cubicBezTo>
                    <a:pt x="375" y="382"/>
                    <a:pt x="336" y="539"/>
                    <a:pt x="302" y="690"/>
                  </a:cubicBezTo>
                  <a:cubicBezTo>
                    <a:pt x="219" y="1053"/>
                    <a:pt x="135" y="1417"/>
                    <a:pt x="55" y="1781"/>
                  </a:cubicBezTo>
                  <a:cubicBezTo>
                    <a:pt x="0" y="2000"/>
                    <a:pt x="55" y="2267"/>
                    <a:pt x="259" y="239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05" name="Freeform 74"/>
            <p:cNvSpPr>
              <a:spLocks/>
            </p:cNvSpPr>
            <p:nvPr/>
          </p:nvSpPr>
          <p:spPr bwMode="auto">
            <a:xfrm flipV="1">
              <a:off x="4063" y="3836"/>
              <a:ext cx="203" cy="391"/>
            </a:xfrm>
            <a:custGeom>
              <a:avLst/>
              <a:gdLst>
                <a:gd name="T0" fmla="*/ 153 w 1327"/>
                <a:gd name="T1" fmla="*/ 2284 h 2553"/>
                <a:gd name="T2" fmla="*/ 887 w 1327"/>
                <a:gd name="T3" fmla="*/ 2339 h 2553"/>
                <a:gd name="T4" fmla="*/ 1072 w 1327"/>
                <a:gd name="T5" fmla="*/ 1985 h 2553"/>
                <a:gd name="T6" fmla="*/ 747 w 1327"/>
                <a:gd name="T7" fmla="*/ 1879 h 2553"/>
                <a:gd name="T8" fmla="*/ 554 w 1327"/>
                <a:gd name="T9" fmla="*/ 2158 h 2553"/>
                <a:gd name="T10" fmla="*/ 377 w 1327"/>
                <a:gd name="T11" fmla="*/ 2029 h 2553"/>
                <a:gd name="T12" fmla="*/ 567 w 1327"/>
                <a:gd name="T13" fmla="*/ 1588 h 2553"/>
                <a:gd name="T14" fmla="*/ 1141 w 1327"/>
                <a:gd name="T15" fmla="*/ 1070 h 2553"/>
                <a:gd name="T16" fmla="*/ 1172 w 1327"/>
                <a:gd name="T17" fmla="*/ 313 h 2553"/>
                <a:gd name="T18" fmla="*/ 360 w 1327"/>
                <a:gd name="T19" fmla="*/ 219 h 2553"/>
                <a:gd name="T20" fmla="*/ 161 w 1327"/>
                <a:gd name="T21" fmla="*/ 637 h 2553"/>
                <a:gd name="T22" fmla="*/ 483 w 1327"/>
                <a:gd name="T23" fmla="*/ 732 h 2553"/>
                <a:gd name="T24" fmla="*/ 607 w 1327"/>
                <a:gd name="T25" fmla="*/ 468 h 2553"/>
                <a:gd name="T26" fmla="*/ 927 w 1327"/>
                <a:gd name="T27" fmla="*/ 599 h 2553"/>
                <a:gd name="T28" fmla="*/ 715 w 1327"/>
                <a:gd name="T29" fmla="*/ 1001 h 2553"/>
                <a:gd name="T30" fmla="*/ 60 w 1327"/>
                <a:gd name="T31" fmla="*/ 1685 h 2553"/>
                <a:gd name="T32" fmla="*/ 153 w 1327"/>
                <a:gd name="T33" fmla="*/ 2284 h 2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327" h="2553">
                  <a:moveTo>
                    <a:pt x="153" y="2284"/>
                  </a:moveTo>
                  <a:cubicBezTo>
                    <a:pt x="317" y="2510"/>
                    <a:pt x="696" y="2553"/>
                    <a:pt x="887" y="2339"/>
                  </a:cubicBezTo>
                  <a:cubicBezTo>
                    <a:pt x="990" y="2247"/>
                    <a:pt x="1033" y="2113"/>
                    <a:pt x="1072" y="1985"/>
                  </a:cubicBezTo>
                  <a:cubicBezTo>
                    <a:pt x="964" y="1950"/>
                    <a:pt x="855" y="1917"/>
                    <a:pt x="747" y="1879"/>
                  </a:cubicBezTo>
                  <a:cubicBezTo>
                    <a:pt x="714" y="1991"/>
                    <a:pt x="680" y="2121"/>
                    <a:pt x="554" y="2158"/>
                  </a:cubicBezTo>
                  <a:cubicBezTo>
                    <a:pt x="486" y="2133"/>
                    <a:pt x="396" y="2112"/>
                    <a:pt x="377" y="2029"/>
                  </a:cubicBezTo>
                  <a:cubicBezTo>
                    <a:pt x="315" y="1857"/>
                    <a:pt x="452" y="1699"/>
                    <a:pt x="567" y="1588"/>
                  </a:cubicBezTo>
                  <a:cubicBezTo>
                    <a:pt x="753" y="1409"/>
                    <a:pt x="988" y="1282"/>
                    <a:pt x="1141" y="1070"/>
                  </a:cubicBezTo>
                  <a:cubicBezTo>
                    <a:pt x="1283" y="850"/>
                    <a:pt x="1327" y="538"/>
                    <a:pt x="1172" y="313"/>
                  </a:cubicBezTo>
                  <a:cubicBezTo>
                    <a:pt x="1003" y="49"/>
                    <a:pt x="584" y="0"/>
                    <a:pt x="360" y="219"/>
                  </a:cubicBezTo>
                  <a:cubicBezTo>
                    <a:pt x="246" y="329"/>
                    <a:pt x="193" y="486"/>
                    <a:pt x="161" y="637"/>
                  </a:cubicBezTo>
                  <a:cubicBezTo>
                    <a:pt x="267" y="673"/>
                    <a:pt x="373" y="711"/>
                    <a:pt x="483" y="732"/>
                  </a:cubicBezTo>
                  <a:cubicBezTo>
                    <a:pt x="505" y="638"/>
                    <a:pt x="522" y="528"/>
                    <a:pt x="607" y="468"/>
                  </a:cubicBezTo>
                  <a:cubicBezTo>
                    <a:pt x="716" y="378"/>
                    <a:pt x="915" y="454"/>
                    <a:pt x="927" y="599"/>
                  </a:cubicBezTo>
                  <a:cubicBezTo>
                    <a:pt x="960" y="767"/>
                    <a:pt x="823" y="895"/>
                    <a:pt x="715" y="1001"/>
                  </a:cubicBezTo>
                  <a:cubicBezTo>
                    <a:pt x="486" y="1216"/>
                    <a:pt x="174" y="1375"/>
                    <a:pt x="60" y="1685"/>
                  </a:cubicBezTo>
                  <a:cubicBezTo>
                    <a:pt x="0" y="1884"/>
                    <a:pt x="13" y="2122"/>
                    <a:pt x="153" y="228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06" name="Freeform 75"/>
            <p:cNvSpPr>
              <a:spLocks noEditPoints="1"/>
            </p:cNvSpPr>
            <p:nvPr/>
          </p:nvSpPr>
          <p:spPr bwMode="auto">
            <a:xfrm flipV="1">
              <a:off x="3573" y="3854"/>
              <a:ext cx="180" cy="377"/>
            </a:xfrm>
            <a:custGeom>
              <a:avLst/>
              <a:gdLst>
                <a:gd name="T0" fmla="*/ 444 w 1173"/>
                <a:gd name="T1" fmla="*/ 2401 h 2468"/>
                <a:gd name="T2" fmla="*/ 1027 w 1173"/>
                <a:gd name="T3" fmla="*/ 2274 h 2468"/>
                <a:gd name="T4" fmla="*/ 1156 w 1173"/>
                <a:gd name="T5" fmla="*/ 1747 h 2468"/>
                <a:gd name="T6" fmla="*/ 1064 w 1173"/>
                <a:gd name="T7" fmla="*/ 620 h 2468"/>
                <a:gd name="T8" fmla="*/ 729 w 1173"/>
                <a:gd name="T9" fmla="*/ 49 h 2468"/>
                <a:gd name="T10" fmla="*/ 168 w 1173"/>
                <a:gd name="T11" fmla="*/ 142 h 2468"/>
                <a:gd name="T12" fmla="*/ 1 w 1173"/>
                <a:gd name="T13" fmla="*/ 618 h 2468"/>
                <a:gd name="T14" fmla="*/ 106 w 1173"/>
                <a:gd name="T15" fmla="*/ 1928 h 2468"/>
                <a:gd name="T16" fmla="*/ 444 w 1173"/>
                <a:gd name="T17" fmla="*/ 2401 h 2468"/>
                <a:gd name="T18" fmla="*/ 459 w 1173"/>
                <a:gd name="T19" fmla="*/ 1920 h 2468"/>
                <a:gd name="T20" fmla="*/ 349 w 1173"/>
                <a:gd name="T21" fmla="*/ 548 h 2468"/>
                <a:gd name="T22" fmla="*/ 542 w 1173"/>
                <a:gd name="T23" fmla="*/ 321 h 2468"/>
                <a:gd name="T24" fmla="*/ 696 w 1173"/>
                <a:gd name="T25" fmla="*/ 519 h 2468"/>
                <a:gd name="T26" fmla="*/ 806 w 1173"/>
                <a:gd name="T27" fmla="*/ 1926 h 2468"/>
                <a:gd name="T28" fmla="*/ 603 w 1173"/>
                <a:gd name="T29" fmla="*/ 2121 h 2468"/>
                <a:gd name="T30" fmla="*/ 459 w 1173"/>
                <a:gd name="T31" fmla="*/ 1920 h 24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73" h="2468">
                  <a:moveTo>
                    <a:pt x="444" y="2401"/>
                  </a:moveTo>
                  <a:cubicBezTo>
                    <a:pt x="642" y="2468"/>
                    <a:pt x="878" y="2424"/>
                    <a:pt x="1027" y="2274"/>
                  </a:cubicBezTo>
                  <a:cubicBezTo>
                    <a:pt x="1152" y="2130"/>
                    <a:pt x="1173" y="1930"/>
                    <a:pt x="1156" y="1747"/>
                  </a:cubicBezTo>
                  <a:cubicBezTo>
                    <a:pt x="1125" y="1372"/>
                    <a:pt x="1091" y="996"/>
                    <a:pt x="1064" y="620"/>
                  </a:cubicBezTo>
                  <a:cubicBezTo>
                    <a:pt x="1047" y="396"/>
                    <a:pt x="964" y="132"/>
                    <a:pt x="729" y="49"/>
                  </a:cubicBezTo>
                  <a:cubicBezTo>
                    <a:pt x="543" y="0"/>
                    <a:pt x="318" y="6"/>
                    <a:pt x="168" y="142"/>
                  </a:cubicBezTo>
                  <a:cubicBezTo>
                    <a:pt x="36" y="260"/>
                    <a:pt x="0" y="449"/>
                    <a:pt x="1" y="618"/>
                  </a:cubicBezTo>
                  <a:cubicBezTo>
                    <a:pt x="33" y="1055"/>
                    <a:pt x="71" y="1491"/>
                    <a:pt x="106" y="1928"/>
                  </a:cubicBezTo>
                  <a:cubicBezTo>
                    <a:pt x="125" y="2129"/>
                    <a:pt x="241" y="2339"/>
                    <a:pt x="444" y="2401"/>
                  </a:cubicBezTo>
                  <a:moveTo>
                    <a:pt x="459" y="1920"/>
                  </a:moveTo>
                  <a:cubicBezTo>
                    <a:pt x="418" y="1463"/>
                    <a:pt x="381" y="1005"/>
                    <a:pt x="349" y="548"/>
                  </a:cubicBezTo>
                  <a:cubicBezTo>
                    <a:pt x="330" y="424"/>
                    <a:pt x="431" y="343"/>
                    <a:pt x="542" y="321"/>
                  </a:cubicBezTo>
                  <a:cubicBezTo>
                    <a:pt x="619" y="363"/>
                    <a:pt x="695" y="424"/>
                    <a:pt x="696" y="519"/>
                  </a:cubicBezTo>
                  <a:cubicBezTo>
                    <a:pt x="737" y="988"/>
                    <a:pt x="784" y="1456"/>
                    <a:pt x="806" y="1926"/>
                  </a:cubicBezTo>
                  <a:cubicBezTo>
                    <a:pt x="823" y="2048"/>
                    <a:pt x="705" y="2109"/>
                    <a:pt x="603" y="2121"/>
                  </a:cubicBezTo>
                  <a:cubicBezTo>
                    <a:pt x="527" y="2078"/>
                    <a:pt x="463" y="2011"/>
                    <a:pt x="459" y="192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07" name="Freeform 76"/>
            <p:cNvSpPr>
              <a:spLocks/>
            </p:cNvSpPr>
            <p:nvPr/>
          </p:nvSpPr>
          <p:spPr bwMode="auto">
            <a:xfrm flipV="1">
              <a:off x="3777" y="3875"/>
              <a:ext cx="142" cy="356"/>
            </a:xfrm>
            <a:custGeom>
              <a:avLst/>
              <a:gdLst>
                <a:gd name="T0" fmla="*/ 33 w 929"/>
                <a:gd name="T1" fmla="*/ 2326 h 2326"/>
                <a:gd name="T2" fmla="*/ 922 w 929"/>
                <a:gd name="T3" fmla="*/ 2318 h 2326"/>
                <a:gd name="T4" fmla="*/ 925 w 929"/>
                <a:gd name="T5" fmla="*/ 1974 h 2326"/>
                <a:gd name="T6" fmla="*/ 365 w 929"/>
                <a:gd name="T7" fmla="*/ 1978 h 2326"/>
                <a:gd name="T8" fmla="*/ 362 w 929"/>
                <a:gd name="T9" fmla="*/ 1376 h 2326"/>
                <a:gd name="T10" fmla="*/ 769 w 929"/>
                <a:gd name="T11" fmla="*/ 1370 h 2326"/>
                <a:gd name="T12" fmla="*/ 750 w 929"/>
                <a:gd name="T13" fmla="*/ 1031 h 2326"/>
                <a:gd name="T14" fmla="*/ 358 w 929"/>
                <a:gd name="T15" fmla="*/ 1036 h 2326"/>
                <a:gd name="T16" fmla="*/ 345 w 929"/>
                <a:gd name="T17" fmla="*/ 0 h 2326"/>
                <a:gd name="T18" fmla="*/ 0 w 929"/>
                <a:gd name="T19" fmla="*/ 3 h 2326"/>
                <a:gd name="T20" fmla="*/ 33 w 929"/>
                <a:gd name="T21" fmla="*/ 2326 h 23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29" h="2326">
                  <a:moveTo>
                    <a:pt x="33" y="2326"/>
                  </a:moveTo>
                  <a:cubicBezTo>
                    <a:pt x="329" y="2318"/>
                    <a:pt x="626" y="2317"/>
                    <a:pt x="922" y="2318"/>
                  </a:cubicBezTo>
                  <a:cubicBezTo>
                    <a:pt x="929" y="2204"/>
                    <a:pt x="928" y="2089"/>
                    <a:pt x="925" y="1974"/>
                  </a:cubicBezTo>
                  <a:cubicBezTo>
                    <a:pt x="739" y="1979"/>
                    <a:pt x="552" y="1983"/>
                    <a:pt x="365" y="1978"/>
                  </a:cubicBezTo>
                  <a:cubicBezTo>
                    <a:pt x="366" y="1778"/>
                    <a:pt x="364" y="1577"/>
                    <a:pt x="362" y="1376"/>
                  </a:cubicBezTo>
                  <a:cubicBezTo>
                    <a:pt x="497" y="1373"/>
                    <a:pt x="633" y="1372"/>
                    <a:pt x="769" y="1370"/>
                  </a:cubicBezTo>
                  <a:cubicBezTo>
                    <a:pt x="761" y="1257"/>
                    <a:pt x="753" y="1144"/>
                    <a:pt x="750" y="1031"/>
                  </a:cubicBezTo>
                  <a:cubicBezTo>
                    <a:pt x="619" y="1034"/>
                    <a:pt x="489" y="1035"/>
                    <a:pt x="358" y="1036"/>
                  </a:cubicBezTo>
                  <a:cubicBezTo>
                    <a:pt x="354" y="690"/>
                    <a:pt x="349" y="345"/>
                    <a:pt x="345" y="0"/>
                  </a:cubicBezTo>
                  <a:cubicBezTo>
                    <a:pt x="230" y="3"/>
                    <a:pt x="115" y="4"/>
                    <a:pt x="0" y="3"/>
                  </a:cubicBezTo>
                  <a:cubicBezTo>
                    <a:pt x="5" y="778"/>
                    <a:pt x="24" y="1552"/>
                    <a:pt x="33" y="232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grpSp>
      <p:sp>
        <p:nvSpPr>
          <p:cNvPr id="111" name="椭圆 110"/>
          <p:cNvSpPr/>
          <p:nvPr/>
        </p:nvSpPr>
        <p:spPr>
          <a:xfrm>
            <a:off x="577330" y="1714242"/>
            <a:ext cx="2832620" cy="2848233"/>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Tree>
    <p:extLst>
      <p:ext uri="{BB962C8B-B14F-4D97-AF65-F5344CB8AC3E}">
        <p14:creationId xmlns:p14="http://schemas.microsoft.com/office/powerpoint/2010/main" val="61742316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七边形 5"/>
          <p:cNvSpPr/>
          <p:nvPr/>
        </p:nvSpPr>
        <p:spPr>
          <a:xfrm>
            <a:off x="5057775" y="-1011105"/>
            <a:ext cx="4362873" cy="3918674"/>
          </a:xfrm>
          <a:prstGeom prst="heptagon">
            <a:avLst/>
          </a:prstGeom>
          <a:solidFill>
            <a:srgbClr val="015D9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zh-CN" altLang="en-US" sz="1350"/>
          </a:p>
        </p:txBody>
      </p:sp>
      <p:grpSp>
        <p:nvGrpSpPr>
          <p:cNvPr id="41" name="组合 40"/>
          <p:cNvGrpSpPr/>
          <p:nvPr/>
        </p:nvGrpSpPr>
        <p:grpSpPr>
          <a:xfrm>
            <a:off x="2120754" y="2261128"/>
            <a:ext cx="2187774" cy="745154"/>
            <a:chOff x="909923" y="771807"/>
            <a:chExt cx="2917032" cy="993539"/>
          </a:xfrm>
        </p:grpSpPr>
        <p:sp>
          <p:nvSpPr>
            <p:cNvPr id="7" name="文本框 6"/>
            <p:cNvSpPr txBox="1"/>
            <p:nvPr/>
          </p:nvSpPr>
          <p:spPr>
            <a:xfrm>
              <a:off x="1329246" y="771807"/>
              <a:ext cx="2433828" cy="400109"/>
            </a:xfrm>
            <a:prstGeom prst="rect">
              <a:avLst/>
            </a:prstGeom>
            <a:noFill/>
          </p:spPr>
          <p:txBody>
            <a:bodyPr wrap="none" rtlCol="0">
              <a:spAutoFit/>
            </a:bodyPr>
            <a:lstStyle/>
            <a:p>
              <a:pPr defTabSz="457189"/>
              <a:r>
                <a:rPr kumimoji="1" lang="zh-CN" altLang="en-US" sz="1350" b="1" dirty="0">
                  <a:solidFill>
                    <a:schemeClr val="accent5">
                      <a:lumMod val="50000"/>
                    </a:schemeClr>
                  </a:solidFill>
                  <a:latin typeface="微软雅黑" panose="020B0503020204020204" pitchFamily="34" charset="-122"/>
                  <a:ea typeface="微软雅黑" panose="020B0503020204020204" pitchFamily="34" charset="-122"/>
                </a:rPr>
                <a:t>第一部分 </a:t>
              </a:r>
              <a:r>
                <a:rPr lang="en-US" altLang="zh-CN" sz="1350" b="1" dirty="0">
                  <a:solidFill>
                    <a:schemeClr val="accent5">
                      <a:lumMod val="50000"/>
                    </a:schemeClr>
                  </a:solidFill>
                  <a:latin typeface="微软雅黑" panose="020B0503020204020204" pitchFamily="34" charset="-122"/>
                  <a:ea typeface="微软雅黑" panose="020B0503020204020204" pitchFamily="34" charset="-122"/>
                  <a:cs typeface="Arial" panose="020B0604020202020204" pitchFamily="34" charset="0"/>
                </a:rPr>
                <a:t>PART</a:t>
              </a:r>
              <a:r>
                <a:rPr lang="zh-CN" altLang="en-US" sz="1350" b="1" dirty="0">
                  <a:solidFill>
                    <a:schemeClr val="accent5">
                      <a:lumMod val="50000"/>
                    </a:schemeClr>
                  </a:solidFill>
                  <a:latin typeface="微软雅黑" panose="020B0503020204020204" pitchFamily="34" charset="-122"/>
                  <a:ea typeface="微软雅黑" panose="020B0503020204020204" pitchFamily="34" charset="-122"/>
                  <a:cs typeface="Arial" panose="020B0604020202020204" pitchFamily="34" charset="0"/>
                </a:rPr>
                <a:t> </a:t>
              </a:r>
              <a:r>
                <a:rPr lang="en-US" altLang="zh-CN" sz="1350" b="1" dirty="0">
                  <a:solidFill>
                    <a:schemeClr val="accent5">
                      <a:lumMod val="50000"/>
                    </a:schemeClr>
                  </a:solidFill>
                  <a:latin typeface="微软雅黑" panose="020B0503020204020204" pitchFamily="34" charset="-122"/>
                  <a:ea typeface="微软雅黑" panose="020B0503020204020204" pitchFamily="34" charset="-122"/>
                  <a:cs typeface="Arial" panose="020B0604020202020204" pitchFamily="34" charset="0"/>
                </a:rPr>
                <a:t>ONE</a:t>
              </a:r>
              <a:endParaRPr lang="zh-CN" altLang="en-US" sz="1350" b="1" dirty="0">
                <a:solidFill>
                  <a:schemeClr val="accent5">
                    <a:lumMod val="50000"/>
                  </a:schemeClr>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8" name="文本框 7"/>
            <p:cNvSpPr txBox="1"/>
            <p:nvPr/>
          </p:nvSpPr>
          <p:spPr>
            <a:xfrm>
              <a:off x="1329246" y="1162103"/>
              <a:ext cx="2497709" cy="603243"/>
            </a:xfrm>
            <a:prstGeom prst="rect">
              <a:avLst/>
            </a:prstGeom>
            <a:noFill/>
          </p:spPr>
          <p:txBody>
            <a:bodyPr wrap="square" rtlCol="0">
              <a:spAutoFit/>
            </a:bodyPr>
            <a:lstStyle/>
            <a:p>
              <a:pPr defTabSz="457189">
                <a:lnSpc>
                  <a:spcPct val="130000"/>
                </a:lnSpc>
              </a:pPr>
              <a:r>
                <a:rPr lang="zh-CN" altLang="en-US" b="1" dirty="0">
                  <a:solidFill>
                    <a:srgbClr val="103154"/>
                  </a:solidFill>
                  <a:latin typeface="微软雅黑" panose="020B0503020204020204" pitchFamily="34" charset="-122"/>
                  <a:ea typeface="微软雅黑" panose="020B0503020204020204" pitchFamily="34" charset="-122"/>
                </a:rPr>
                <a:t>全日制工程硕士</a:t>
              </a:r>
            </a:p>
          </p:txBody>
        </p:sp>
        <p:grpSp>
          <p:nvGrpSpPr>
            <p:cNvPr id="9" name="组 8"/>
            <p:cNvGrpSpPr/>
            <p:nvPr/>
          </p:nvGrpSpPr>
          <p:grpSpPr>
            <a:xfrm>
              <a:off x="909923" y="771807"/>
              <a:ext cx="390296" cy="390296"/>
              <a:chOff x="2199942" y="2750198"/>
              <a:chExt cx="1183598" cy="1183598"/>
            </a:xfrm>
          </p:grpSpPr>
          <p:sp>
            <p:nvSpPr>
              <p:cNvPr id="10" name="椭圆 9"/>
              <p:cNvSpPr/>
              <p:nvPr/>
            </p:nvSpPr>
            <p:spPr>
              <a:xfrm>
                <a:off x="2287968" y="2838224"/>
                <a:ext cx="1007546" cy="1007546"/>
              </a:xfrm>
              <a:prstGeom prst="ellipse">
                <a:avLst/>
              </a:prstGeom>
              <a:solidFill>
                <a:srgbClr val="015D9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189"/>
                <a:endParaRPr kumimoji="1" lang="zh-CN" altLang="en-US">
                  <a:solidFill>
                    <a:srgbClr val="FFFFFF"/>
                  </a:solidFill>
                </a:endParaRPr>
              </a:p>
            </p:txBody>
          </p:sp>
          <p:sp>
            <p:nvSpPr>
              <p:cNvPr id="11" name="椭圆 10"/>
              <p:cNvSpPr/>
              <p:nvPr/>
            </p:nvSpPr>
            <p:spPr>
              <a:xfrm>
                <a:off x="2199942" y="2750198"/>
                <a:ext cx="1183598" cy="1183598"/>
              </a:xfrm>
              <a:prstGeom prst="ellipse">
                <a:avLst/>
              </a:prstGeom>
              <a:noFill/>
              <a:ln>
                <a:solidFill>
                  <a:srgbClr val="00BFC3"/>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189"/>
                <a:endParaRPr kumimoji="1" lang="zh-CN" altLang="en-US">
                  <a:solidFill>
                    <a:srgbClr val="FFFFFF"/>
                  </a:solidFill>
                </a:endParaRPr>
              </a:p>
            </p:txBody>
          </p:sp>
        </p:grpSp>
      </p:grpSp>
      <p:cxnSp>
        <p:nvCxnSpPr>
          <p:cNvPr id="27" name="直接连接符 26"/>
          <p:cNvCxnSpPr>
            <a:endCxn id="6" idx="4"/>
          </p:cNvCxnSpPr>
          <p:nvPr/>
        </p:nvCxnSpPr>
        <p:spPr>
          <a:xfrm flipV="1">
            <a:off x="3407790" y="1509020"/>
            <a:ext cx="1649974" cy="686744"/>
          </a:xfrm>
          <a:prstGeom prst="line">
            <a:avLst/>
          </a:prstGeom>
          <a:ln>
            <a:solidFill>
              <a:srgbClr val="015D98"/>
            </a:solidFill>
            <a:prstDash val="sysDot"/>
          </a:ln>
        </p:spPr>
        <p:style>
          <a:lnRef idx="2">
            <a:schemeClr val="accent1"/>
          </a:lnRef>
          <a:fillRef idx="0">
            <a:schemeClr val="accent1"/>
          </a:fillRef>
          <a:effectRef idx="1">
            <a:schemeClr val="accent1"/>
          </a:effectRef>
          <a:fontRef idx="minor">
            <a:schemeClr val="tx1"/>
          </a:fontRef>
        </p:style>
      </p:cxnSp>
      <p:cxnSp>
        <p:nvCxnSpPr>
          <p:cNvPr id="28" name="直接连接符 27"/>
          <p:cNvCxnSpPr/>
          <p:nvPr/>
        </p:nvCxnSpPr>
        <p:spPr>
          <a:xfrm flipV="1">
            <a:off x="7089494" y="2907569"/>
            <a:ext cx="890821" cy="1260549"/>
          </a:xfrm>
          <a:prstGeom prst="line">
            <a:avLst/>
          </a:prstGeom>
          <a:ln>
            <a:solidFill>
              <a:srgbClr val="015D98"/>
            </a:solidFill>
            <a:prstDash val="sysDot"/>
          </a:ln>
        </p:spPr>
        <p:style>
          <a:lnRef idx="2">
            <a:schemeClr val="accent1"/>
          </a:lnRef>
          <a:fillRef idx="0">
            <a:schemeClr val="accent1"/>
          </a:fillRef>
          <a:effectRef idx="1">
            <a:schemeClr val="accent1"/>
          </a:effectRef>
          <a:fontRef idx="minor">
            <a:schemeClr val="tx1"/>
          </a:fontRef>
        </p:style>
      </p:cxnSp>
      <p:pic>
        <p:nvPicPr>
          <p:cNvPr id="34" name="图片 33"/>
          <p:cNvPicPr>
            <a:picLocks noChangeAspect="1"/>
          </p:cNvPicPr>
          <p:nvPr/>
        </p:nvPicPr>
        <p:blipFill>
          <a:blip r:embed="rId2">
            <a:biLevel thresh="25000"/>
          </a:blip>
          <a:stretch>
            <a:fillRect/>
          </a:stretch>
        </p:blipFill>
        <p:spPr>
          <a:xfrm>
            <a:off x="5416953" y="1386821"/>
            <a:ext cx="3177251" cy="697893"/>
          </a:xfrm>
          <a:prstGeom prst="rect">
            <a:avLst/>
          </a:prstGeom>
        </p:spPr>
      </p:pic>
      <p:sp>
        <p:nvSpPr>
          <p:cNvPr id="35" name="文本框 34"/>
          <p:cNvSpPr txBox="1"/>
          <p:nvPr/>
        </p:nvSpPr>
        <p:spPr>
          <a:xfrm>
            <a:off x="6181553" y="2084714"/>
            <a:ext cx="954107" cy="553998"/>
          </a:xfrm>
          <a:prstGeom prst="rect">
            <a:avLst/>
          </a:prstGeom>
          <a:noFill/>
        </p:spPr>
        <p:txBody>
          <a:bodyPr wrap="none" rtlCol="0">
            <a:spAutoFit/>
          </a:bodyPr>
          <a:lstStyle/>
          <a:p>
            <a:r>
              <a:rPr lang="zh-CN" altLang="en-US" sz="3000" dirty="0">
                <a:solidFill>
                  <a:schemeClr val="bg1"/>
                </a:solidFill>
                <a:latin typeface="华康俪金黑W8(P)" panose="020B0800000000000000" pitchFamily="34" charset="-122"/>
                <a:ea typeface="华康俪金黑W8(P)" panose="020B0800000000000000" pitchFamily="34" charset="-122"/>
              </a:rPr>
              <a:t>目录</a:t>
            </a:r>
          </a:p>
        </p:txBody>
      </p:sp>
      <p:sp>
        <p:nvSpPr>
          <p:cNvPr id="36" name="矩形 35"/>
          <p:cNvSpPr/>
          <p:nvPr/>
        </p:nvSpPr>
        <p:spPr>
          <a:xfrm flipH="1">
            <a:off x="7117418" y="2195764"/>
            <a:ext cx="34289" cy="308816"/>
          </a:xfrm>
          <a:prstGeom prst="rect">
            <a:avLst/>
          </a:prstGeom>
          <a:solidFill>
            <a:srgbClr val="015D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37" name="文本框 36"/>
          <p:cNvSpPr txBox="1"/>
          <p:nvPr/>
        </p:nvSpPr>
        <p:spPr>
          <a:xfrm>
            <a:off x="7198148" y="2153964"/>
            <a:ext cx="1441420" cy="415498"/>
          </a:xfrm>
          <a:prstGeom prst="rect">
            <a:avLst/>
          </a:prstGeom>
          <a:noFill/>
        </p:spPr>
        <p:txBody>
          <a:bodyPr wrap="none" rtlCol="0">
            <a:spAutoFit/>
          </a:bodyPr>
          <a:lstStyle/>
          <a:p>
            <a:r>
              <a:rPr lang="en-US" altLang="zh-CN" sz="2100" dirty="0">
                <a:solidFill>
                  <a:schemeClr val="bg1"/>
                </a:solidFill>
                <a:latin typeface="Times New Roman" panose="02020603050405020304" pitchFamily="18" charset="0"/>
                <a:cs typeface="Times New Roman" panose="02020603050405020304" pitchFamily="18" charset="0"/>
              </a:rPr>
              <a:t>CONTENT</a:t>
            </a:r>
            <a:endParaRPr lang="zh-CN" altLang="en-US" sz="2100" dirty="0">
              <a:solidFill>
                <a:schemeClr val="bg1"/>
              </a:solidFill>
              <a:latin typeface="Times New Roman" panose="02020603050405020304" pitchFamily="18" charset="0"/>
              <a:cs typeface="Times New Roman" panose="02020603050405020304" pitchFamily="18" charset="0"/>
            </a:endParaRPr>
          </a:p>
        </p:txBody>
      </p:sp>
      <p:grpSp>
        <p:nvGrpSpPr>
          <p:cNvPr id="42" name="组合 41"/>
          <p:cNvGrpSpPr/>
          <p:nvPr/>
        </p:nvGrpSpPr>
        <p:grpSpPr>
          <a:xfrm>
            <a:off x="3683186" y="3730715"/>
            <a:ext cx="2187774" cy="710080"/>
            <a:chOff x="909923" y="771807"/>
            <a:chExt cx="2917032" cy="946774"/>
          </a:xfrm>
        </p:grpSpPr>
        <p:sp>
          <p:nvSpPr>
            <p:cNvPr id="43" name="文本框 42"/>
            <p:cNvSpPr txBox="1"/>
            <p:nvPr/>
          </p:nvSpPr>
          <p:spPr>
            <a:xfrm>
              <a:off x="1329246" y="771807"/>
              <a:ext cx="2447252" cy="400109"/>
            </a:xfrm>
            <a:prstGeom prst="rect">
              <a:avLst/>
            </a:prstGeom>
            <a:noFill/>
          </p:spPr>
          <p:txBody>
            <a:bodyPr wrap="none" rtlCol="0">
              <a:spAutoFit/>
            </a:bodyPr>
            <a:lstStyle/>
            <a:p>
              <a:pPr defTabSz="457189"/>
              <a:r>
                <a:rPr kumimoji="1" lang="zh-CN" altLang="en-US" sz="1350" b="1" dirty="0">
                  <a:solidFill>
                    <a:schemeClr val="accent5">
                      <a:lumMod val="50000"/>
                    </a:schemeClr>
                  </a:solidFill>
                  <a:latin typeface="微软雅黑" panose="020B0503020204020204" pitchFamily="34" charset="-122"/>
                  <a:ea typeface="微软雅黑" panose="020B0503020204020204" pitchFamily="34" charset="-122"/>
                </a:rPr>
                <a:t>第二部分 </a:t>
              </a:r>
              <a:r>
                <a:rPr lang="en-US" altLang="zh-CN" sz="1350" b="1" dirty="0">
                  <a:solidFill>
                    <a:schemeClr val="accent5">
                      <a:lumMod val="50000"/>
                    </a:schemeClr>
                  </a:solidFill>
                  <a:latin typeface="微软雅黑" panose="020B0503020204020204" pitchFamily="34" charset="-122"/>
                  <a:ea typeface="微软雅黑" panose="020B0503020204020204" pitchFamily="34" charset="-122"/>
                  <a:cs typeface="Arial" panose="020B0604020202020204" pitchFamily="34" charset="0"/>
                </a:rPr>
                <a:t>PART</a:t>
              </a:r>
              <a:r>
                <a:rPr lang="zh-CN" altLang="en-US" sz="1350" b="1" dirty="0">
                  <a:solidFill>
                    <a:schemeClr val="accent5">
                      <a:lumMod val="50000"/>
                    </a:schemeClr>
                  </a:solidFill>
                  <a:latin typeface="微软雅黑" panose="020B0503020204020204" pitchFamily="34" charset="-122"/>
                  <a:ea typeface="微软雅黑" panose="020B0503020204020204" pitchFamily="34" charset="-122"/>
                  <a:cs typeface="Arial" panose="020B0604020202020204" pitchFamily="34" charset="0"/>
                </a:rPr>
                <a:t> </a:t>
              </a:r>
              <a:r>
                <a:rPr lang="en-US" altLang="zh-CN" sz="1350" b="1" dirty="0">
                  <a:solidFill>
                    <a:schemeClr val="accent5">
                      <a:lumMod val="50000"/>
                    </a:schemeClr>
                  </a:solidFill>
                  <a:latin typeface="微软雅黑" panose="020B0503020204020204" pitchFamily="34" charset="-122"/>
                  <a:ea typeface="微软雅黑" panose="020B0503020204020204" pitchFamily="34" charset="-122"/>
                  <a:cs typeface="Arial" panose="020B0604020202020204" pitchFamily="34" charset="0"/>
                </a:rPr>
                <a:t>TWE</a:t>
              </a:r>
              <a:endParaRPr lang="zh-CN" altLang="en-US" sz="1350" b="1" dirty="0">
                <a:solidFill>
                  <a:schemeClr val="accent5">
                    <a:lumMod val="50000"/>
                  </a:schemeClr>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44" name="文本框 43"/>
            <p:cNvSpPr txBox="1"/>
            <p:nvPr/>
          </p:nvSpPr>
          <p:spPr>
            <a:xfrm>
              <a:off x="1329246" y="1162103"/>
              <a:ext cx="2497709" cy="556478"/>
            </a:xfrm>
            <a:prstGeom prst="rect">
              <a:avLst/>
            </a:prstGeom>
            <a:noFill/>
          </p:spPr>
          <p:txBody>
            <a:bodyPr wrap="square" rtlCol="0">
              <a:spAutoFit/>
            </a:bodyPr>
            <a:lstStyle/>
            <a:p>
              <a:pPr defTabSz="457189">
                <a:lnSpc>
                  <a:spcPct val="130000"/>
                </a:lnSpc>
              </a:pPr>
              <a:r>
                <a:rPr lang="zh-CN" altLang="en-US" b="1" smtClean="0">
                  <a:solidFill>
                    <a:srgbClr val="103154"/>
                  </a:solidFill>
                  <a:latin typeface="微软雅黑" panose="020B0503020204020204" pitchFamily="34" charset="-122"/>
                  <a:ea typeface="微软雅黑" panose="020B0503020204020204" pitchFamily="34" charset="-122"/>
                </a:rPr>
                <a:t>代表演讲</a:t>
              </a:r>
              <a:endParaRPr lang="zh-CN" altLang="en-US" b="1" dirty="0">
                <a:solidFill>
                  <a:srgbClr val="103154"/>
                </a:solidFill>
                <a:latin typeface="微软雅黑" panose="020B0503020204020204" pitchFamily="34" charset="-122"/>
                <a:ea typeface="微软雅黑" panose="020B0503020204020204" pitchFamily="34" charset="-122"/>
              </a:endParaRPr>
            </a:p>
          </p:txBody>
        </p:sp>
        <p:grpSp>
          <p:nvGrpSpPr>
            <p:cNvPr id="45" name="组 8"/>
            <p:cNvGrpSpPr/>
            <p:nvPr/>
          </p:nvGrpSpPr>
          <p:grpSpPr>
            <a:xfrm>
              <a:off x="909923" y="771807"/>
              <a:ext cx="390296" cy="390296"/>
              <a:chOff x="2199942" y="2750198"/>
              <a:chExt cx="1183598" cy="1183598"/>
            </a:xfrm>
          </p:grpSpPr>
          <p:sp>
            <p:nvSpPr>
              <p:cNvPr id="46" name="椭圆 45"/>
              <p:cNvSpPr/>
              <p:nvPr/>
            </p:nvSpPr>
            <p:spPr>
              <a:xfrm>
                <a:off x="2287968" y="2838224"/>
                <a:ext cx="1007546" cy="1007546"/>
              </a:xfrm>
              <a:prstGeom prst="ellipse">
                <a:avLst/>
              </a:prstGeom>
              <a:solidFill>
                <a:srgbClr val="015D9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189"/>
                <a:endParaRPr kumimoji="1" lang="zh-CN" altLang="en-US">
                  <a:solidFill>
                    <a:srgbClr val="FFFFFF"/>
                  </a:solidFill>
                </a:endParaRPr>
              </a:p>
            </p:txBody>
          </p:sp>
          <p:sp>
            <p:nvSpPr>
              <p:cNvPr id="47" name="椭圆 46"/>
              <p:cNvSpPr/>
              <p:nvPr/>
            </p:nvSpPr>
            <p:spPr>
              <a:xfrm>
                <a:off x="2199942" y="2750198"/>
                <a:ext cx="1183598" cy="1183598"/>
              </a:xfrm>
              <a:prstGeom prst="ellipse">
                <a:avLst/>
              </a:prstGeom>
              <a:noFill/>
              <a:ln>
                <a:solidFill>
                  <a:srgbClr val="00BFC3"/>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189"/>
                <a:endParaRPr kumimoji="1" lang="zh-CN" altLang="en-US">
                  <a:solidFill>
                    <a:srgbClr val="FFFFFF"/>
                  </a:solidFill>
                </a:endParaRPr>
              </a:p>
            </p:txBody>
          </p:sp>
        </p:grpSp>
      </p:grpSp>
      <p:grpSp>
        <p:nvGrpSpPr>
          <p:cNvPr id="48" name="组合 47"/>
          <p:cNvGrpSpPr/>
          <p:nvPr/>
        </p:nvGrpSpPr>
        <p:grpSpPr>
          <a:xfrm>
            <a:off x="6477735" y="4346982"/>
            <a:ext cx="2322606" cy="745154"/>
            <a:chOff x="909923" y="771807"/>
            <a:chExt cx="3096808" cy="993539"/>
          </a:xfrm>
        </p:grpSpPr>
        <p:sp>
          <p:nvSpPr>
            <p:cNvPr id="49" name="文本框 48"/>
            <p:cNvSpPr txBox="1"/>
            <p:nvPr/>
          </p:nvSpPr>
          <p:spPr>
            <a:xfrm>
              <a:off x="1329246" y="771807"/>
              <a:ext cx="2677485" cy="400109"/>
            </a:xfrm>
            <a:prstGeom prst="rect">
              <a:avLst/>
            </a:prstGeom>
            <a:noFill/>
          </p:spPr>
          <p:txBody>
            <a:bodyPr wrap="none" rtlCol="0">
              <a:spAutoFit/>
            </a:bodyPr>
            <a:lstStyle/>
            <a:p>
              <a:pPr defTabSz="457189"/>
              <a:r>
                <a:rPr kumimoji="1" lang="zh-CN" altLang="en-US" sz="1350" b="1" dirty="0">
                  <a:solidFill>
                    <a:schemeClr val="accent5">
                      <a:lumMod val="50000"/>
                    </a:schemeClr>
                  </a:solidFill>
                  <a:latin typeface="微软雅黑" panose="020B0503020204020204" pitchFamily="34" charset="-122"/>
                  <a:ea typeface="微软雅黑" panose="020B0503020204020204" pitchFamily="34" charset="-122"/>
                </a:rPr>
                <a:t>第三部分 </a:t>
              </a:r>
              <a:r>
                <a:rPr lang="en-US" altLang="zh-CN" sz="1350" b="1" dirty="0">
                  <a:solidFill>
                    <a:schemeClr val="accent5">
                      <a:lumMod val="50000"/>
                    </a:schemeClr>
                  </a:solidFill>
                  <a:latin typeface="微软雅黑" panose="020B0503020204020204" pitchFamily="34" charset="-122"/>
                  <a:ea typeface="微软雅黑" panose="020B0503020204020204" pitchFamily="34" charset="-122"/>
                  <a:cs typeface="Arial" panose="020B0604020202020204" pitchFamily="34" charset="0"/>
                </a:rPr>
                <a:t>PART</a:t>
              </a:r>
              <a:r>
                <a:rPr lang="zh-CN" altLang="en-US" sz="1350" b="1" dirty="0">
                  <a:solidFill>
                    <a:schemeClr val="accent5">
                      <a:lumMod val="50000"/>
                    </a:schemeClr>
                  </a:solidFill>
                  <a:latin typeface="微软雅黑" panose="020B0503020204020204" pitchFamily="34" charset="-122"/>
                  <a:ea typeface="微软雅黑" panose="020B0503020204020204" pitchFamily="34" charset="-122"/>
                  <a:cs typeface="Arial" panose="020B0604020202020204" pitchFamily="34" charset="0"/>
                </a:rPr>
                <a:t> </a:t>
              </a:r>
              <a:r>
                <a:rPr lang="en-US" altLang="zh-CN" sz="1350" b="1" dirty="0">
                  <a:solidFill>
                    <a:schemeClr val="accent5">
                      <a:lumMod val="50000"/>
                    </a:schemeClr>
                  </a:solidFill>
                  <a:latin typeface="微软雅黑" panose="020B0503020204020204" pitchFamily="34" charset="-122"/>
                  <a:ea typeface="微软雅黑" panose="020B0503020204020204" pitchFamily="34" charset="-122"/>
                  <a:cs typeface="Arial" panose="020B0604020202020204" pitchFamily="34" charset="0"/>
                </a:rPr>
                <a:t>THREE</a:t>
              </a:r>
              <a:endParaRPr lang="zh-CN" altLang="en-US" sz="1350" b="1" dirty="0">
                <a:solidFill>
                  <a:schemeClr val="accent5">
                    <a:lumMod val="50000"/>
                  </a:schemeClr>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50" name="文本框 49"/>
            <p:cNvSpPr txBox="1"/>
            <p:nvPr/>
          </p:nvSpPr>
          <p:spPr>
            <a:xfrm>
              <a:off x="1329246" y="1162103"/>
              <a:ext cx="2497709" cy="603243"/>
            </a:xfrm>
            <a:prstGeom prst="rect">
              <a:avLst/>
            </a:prstGeom>
            <a:noFill/>
          </p:spPr>
          <p:txBody>
            <a:bodyPr wrap="square" rtlCol="0">
              <a:spAutoFit/>
            </a:bodyPr>
            <a:lstStyle/>
            <a:p>
              <a:pPr defTabSz="457189">
                <a:lnSpc>
                  <a:spcPct val="130000"/>
                </a:lnSpc>
              </a:pPr>
              <a:r>
                <a:rPr lang="en-US" altLang="zh-CN" b="1">
                  <a:solidFill>
                    <a:srgbClr val="103154"/>
                  </a:solidFill>
                  <a:latin typeface="微软雅黑" panose="020B0503020204020204" pitchFamily="34" charset="-122"/>
                  <a:ea typeface="微软雅黑" panose="020B0503020204020204" pitchFamily="34" charset="-122"/>
                </a:rPr>
                <a:t>Q&amp;A</a:t>
              </a:r>
              <a:r>
                <a:rPr lang="zh-CN" altLang="en-US" b="1">
                  <a:solidFill>
                    <a:srgbClr val="103154"/>
                  </a:solidFill>
                  <a:latin typeface="微软雅黑" panose="020B0503020204020204" pitchFamily="34" charset="-122"/>
                  <a:ea typeface="微软雅黑" panose="020B0503020204020204" pitchFamily="34" charset="-122"/>
                </a:rPr>
                <a:t>问答环节</a:t>
              </a:r>
              <a:endParaRPr lang="zh-CN" altLang="en-US" b="1" dirty="0">
                <a:solidFill>
                  <a:srgbClr val="103154"/>
                </a:solidFill>
                <a:latin typeface="微软雅黑" panose="020B0503020204020204" pitchFamily="34" charset="-122"/>
                <a:ea typeface="微软雅黑" panose="020B0503020204020204" pitchFamily="34" charset="-122"/>
              </a:endParaRPr>
            </a:p>
          </p:txBody>
        </p:sp>
        <p:grpSp>
          <p:nvGrpSpPr>
            <p:cNvPr id="51" name="组 8"/>
            <p:cNvGrpSpPr/>
            <p:nvPr/>
          </p:nvGrpSpPr>
          <p:grpSpPr>
            <a:xfrm>
              <a:off x="909923" y="771807"/>
              <a:ext cx="390296" cy="390296"/>
              <a:chOff x="2199942" y="2750198"/>
              <a:chExt cx="1183598" cy="1183598"/>
            </a:xfrm>
          </p:grpSpPr>
          <p:sp>
            <p:nvSpPr>
              <p:cNvPr id="52" name="椭圆 51"/>
              <p:cNvSpPr/>
              <p:nvPr/>
            </p:nvSpPr>
            <p:spPr>
              <a:xfrm>
                <a:off x="2287968" y="2838224"/>
                <a:ext cx="1007546" cy="1007546"/>
              </a:xfrm>
              <a:prstGeom prst="ellipse">
                <a:avLst/>
              </a:prstGeom>
              <a:solidFill>
                <a:srgbClr val="015D9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189"/>
                <a:endParaRPr kumimoji="1" lang="zh-CN" altLang="en-US">
                  <a:solidFill>
                    <a:srgbClr val="FFFFFF"/>
                  </a:solidFill>
                </a:endParaRPr>
              </a:p>
            </p:txBody>
          </p:sp>
          <p:sp>
            <p:nvSpPr>
              <p:cNvPr id="53" name="椭圆 52"/>
              <p:cNvSpPr/>
              <p:nvPr/>
            </p:nvSpPr>
            <p:spPr>
              <a:xfrm>
                <a:off x="2199942" y="2750198"/>
                <a:ext cx="1183598" cy="1183598"/>
              </a:xfrm>
              <a:prstGeom prst="ellipse">
                <a:avLst/>
              </a:prstGeom>
              <a:noFill/>
              <a:ln>
                <a:solidFill>
                  <a:srgbClr val="00BFC3"/>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189"/>
                <a:endParaRPr kumimoji="1" lang="zh-CN" altLang="en-US">
                  <a:solidFill>
                    <a:srgbClr val="FFFFFF"/>
                  </a:solidFill>
                </a:endParaRPr>
              </a:p>
            </p:txBody>
          </p:sp>
        </p:grpSp>
      </p:grpSp>
      <p:cxnSp>
        <p:nvCxnSpPr>
          <p:cNvPr id="73" name="直接连接符 72"/>
          <p:cNvCxnSpPr/>
          <p:nvPr/>
        </p:nvCxnSpPr>
        <p:spPr>
          <a:xfrm flipV="1">
            <a:off x="4719351" y="2424111"/>
            <a:ext cx="1156592" cy="1190480"/>
          </a:xfrm>
          <a:prstGeom prst="line">
            <a:avLst/>
          </a:prstGeom>
          <a:ln>
            <a:solidFill>
              <a:srgbClr val="015D98"/>
            </a:solidFill>
            <a:prstDash val="sysDot"/>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746345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0103" y="3795267"/>
            <a:ext cx="3530355" cy="203725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sp>
        <p:nvSpPr>
          <p:cNvPr id="7" name="标题 66"/>
          <p:cNvSpPr>
            <a:spLocks noGrp="1"/>
          </p:cNvSpPr>
          <p:nvPr>
            <p:ph type="title"/>
          </p:nvPr>
        </p:nvSpPr>
        <p:spPr>
          <a:xfrm>
            <a:off x="3666499" y="1198432"/>
            <a:ext cx="3433841" cy="276447"/>
          </a:xfrm>
        </p:spPr>
        <p:txBody>
          <a:bodyPr>
            <a:noAutofit/>
          </a:bodyPr>
          <a:lstStyle/>
          <a:p>
            <a:r>
              <a:rPr lang="zh-CN" altLang="en-US" sz="2100" dirty="0">
                <a:solidFill>
                  <a:schemeClr val="bg1"/>
                </a:solidFill>
                <a:latin typeface="微软雅黑" panose="020B0503020204020204" pitchFamily="34" charset="-122"/>
                <a:ea typeface="微软雅黑" panose="020B0503020204020204" pitchFamily="34" charset="-122"/>
              </a:rPr>
              <a:t>一、全日制工程硕士</a:t>
            </a:r>
          </a:p>
        </p:txBody>
      </p:sp>
      <p:grpSp>
        <p:nvGrpSpPr>
          <p:cNvPr id="6" name="组合 5"/>
          <p:cNvGrpSpPr/>
          <p:nvPr/>
        </p:nvGrpSpPr>
        <p:grpSpPr>
          <a:xfrm>
            <a:off x="334401" y="3573643"/>
            <a:ext cx="5141446" cy="2200442"/>
            <a:chOff x="3550042" y="3308410"/>
            <a:chExt cx="7970807" cy="3411353"/>
          </a:xfrm>
        </p:grpSpPr>
        <p:grpSp>
          <p:nvGrpSpPr>
            <p:cNvPr id="5" name="组合 4"/>
            <p:cNvGrpSpPr/>
            <p:nvPr/>
          </p:nvGrpSpPr>
          <p:grpSpPr>
            <a:xfrm>
              <a:off x="3550042" y="3308410"/>
              <a:ext cx="7970807" cy="3411353"/>
              <a:chOff x="3775130" y="3308410"/>
              <a:chExt cx="7970807" cy="3411353"/>
            </a:xfrm>
          </p:grpSpPr>
          <p:grpSp>
            <p:nvGrpSpPr>
              <p:cNvPr id="75" name="组合 5"/>
              <p:cNvGrpSpPr>
                <a:grpSpLocks/>
              </p:cNvGrpSpPr>
              <p:nvPr/>
            </p:nvGrpSpPr>
            <p:grpSpPr bwMode="auto">
              <a:xfrm>
                <a:off x="3775130" y="3741613"/>
                <a:ext cx="5992813" cy="2978150"/>
                <a:chOff x="537028" y="2911886"/>
                <a:chExt cx="5992328" cy="2978205"/>
              </a:xfrm>
              <a:solidFill>
                <a:srgbClr val="FFA902"/>
              </a:solidFill>
            </p:grpSpPr>
            <p:sp>
              <p:nvSpPr>
                <p:cNvPr id="76" name="圆角矩形 75"/>
                <p:cNvSpPr/>
                <p:nvPr/>
              </p:nvSpPr>
              <p:spPr>
                <a:xfrm>
                  <a:off x="537028" y="4135872"/>
                  <a:ext cx="2839808" cy="1509740"/>
                </a:xfrm>
                <a:prstGeom prst="roundRect">
                  <a:avLst>
                    <a:gd name="adj" fmla="val 11859"/>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1350"/>
                </a:p>
              </p:txBody>
            </p:sp>
            <p:sp>
              <p:nvSpPr>
                <p:cNvPr id="77" name="环形箭头 76"/>
                <p:cNvSpPr/>
                <p:nvPr/>
              </p:nvSpPr>
              <p:spPr>
                <a:xfrm rot="18256773">
                  <a:off x="3313193" y="2673928"/>
                  <a:ext cx="2978205" cy="3454120"/>
                </a:xfrm>
                <a:prstGeom prst="circularArrow">
                  <a:avLst>
                    <a:gd name="adj1" fmla="val 2688"/>
                    <a:gd name="adj2" fmla="val 799817"/>
                    <a:gd name="adj3" fmla="val 20557041"/>
                    <a:gd name="adj4" fmla="val 14258760"/>
                    <a:gd name="adj5" fmla="val 5834"/>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1350">
                    <a:solidFill>
                      <a:schemeClr val="tx1"/>
                    </a:solidFill>
                  </a:endParaRPr>
                </a:p>
              </p:txBody>
            </p:sp>
          </p:grpSp>
          <p:grpSp>
            <p:nvGrpSpPr>
              <p:cNvPr id="78" name="组合 6"/>
              <p:cNvGrpSpPr/>
              <p:nvPr/>
            </p:nvGrpSpPr>
            <p:grpSpPr>
              <a:xfrm rot="10800000">
                <a:off x="5753609" y="3308410"/>
                <a:ext cx="5992328" cy="2978205"/>
                <a:chOff x="537028" y="2911886"/>
                <a:chExt cx="5992328" cy="2978205"/>
              </a:xfrm>
              <a:solidFill>
                <a:srgbClr val="44B093"/>
              </a:solidFill>
            </p:grpSpPr>
            <p:sp>
              <p:nvSpPr>
                <p:cNvPr id="79" name="圆角矩形 78"/>
                <p:cNvSpPr/>
                <p:nvPr/>
              </p:nvSpPr>
              <p:spPr>
                <a:xfrm>
                  <a:off x="537028" y="4136572"/>
                  <a:ext cx="2839627" cy="1509485"/>
                </a:xfrm>
                <a:prstGeom prst="roundRect">
                  <a:avLst>
                    <a:gd name="adj" fmla="val 12821"/>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1350"/>
                </a:p>
              </p:txBody>
            </p:sp>
            <p:sp>
              <p:nvSpPr>
                <p:cNvPr id="80" name="环形箭头 79"/>
                <p:cNvSpPr/>
                <p:nvPr/>
              </p:nvSpPr>
              <p:spPr>
                <a:xfrm rot="18256773">
                  <a:off x="3312916" y="2673652"/>
                  <a:ext cx="2978205" cy="3454674"/>
                </a:xfrm>
                <a:prstGeom prst="circularArrow">
                  <a:avLst>
                    <a:gd name="adj1" fmla="val 2688"/>
                    <a:gd name="adj2" fmla="val 799817"/>
                    <a:gd name="adj3" fmla="val 20557041"/>
                    <a:gd name="adj4" fmla="val 14258760"/>
                    <a:gd name="adj5" fmla="val 5834"/>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1350">
                    <a:solidFill>
                      <a:schemeClr val="tx1"/>
                    </a:solidFill>
                  </a:endParaRPr>
                </a:p>
              </p:txBody>
            </p:sp>
          </p:grpSp>
        </p:grpSp>
        <p:sp>
          <p:nvSpPr>
            <p:cNvPr id="81" name="椭圆 80"/>
            <p:cNvSpPr/>
            <p:nvPr/>
          </p:nvSpPr>
          <p:spPr>
            <a:xfrm>
              <a:off x="6784219" y="4192463"/>
              <a:ext cx="1554162" cy="1552575"/>
            </a:xfrm>
            <a:prstGeom prst="ellipse">
              <a:avLst/>
            </a:prstGeom>
            <a:solidFill>
              <a:srgbClr val="00B050"/>
            </a:solidFill>
            <a:ln w="76200">
              <a:solidFill>
                <a:srgbClr val="BCBCBC"/>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zh-CN" altLang="en-US" sz="2100" b="1" dirty="0">
                  <a:solidFill>
                    <a:schemeClr val="bg1"/>
                  </a:solidFill>
                </a:rPr>
                <a:t>复</a:t>
              </a:r>
              <a:endParaRPr lang="en-US" altLang="zh-CN" sz="2100" b="1" dirty="0">
                <a:solidFill>
                  <a:schemeClr val="bg1"/>
                </a:solidFill>
              </a:endParaRPr>
            </a:p>
            <a:p>
              <a:pPr algn="ctr">
                <a:defRPr/>
              </a:pPr>
              <a:r>
                <a:rPr lang="zh-CN" altLang="en-US" sz="2100" b="1" dirty="0">
                  <a:solidFill>
                    <a:schemeClr val="bg1"/>
                  </a:solidFill>
                </a:rPr>
                <a:t>合</a:t>
              </a:r>
              <a:endParaRPr lang="en-US" altLang="zh-CN" sz="2100" b="1" dirty="0">
                <a:solidFill>
                  <a:schemeClr val="bg1"/>
                </a:solidFill>
              </a:endParaRPr>
            </a:p>
            <a:p>
              <a:pPr algn="ctr">
                <a:defRPr/>
              </a:pPr>
              <a:r>
                <a:rPr lang="zh-CN" altLang="en-US" sz="2100" b="1" dirty="0">
                  <a:solidFill>
                    <a:schemeClr val="bg1"/>
                  </a:solidFill>
                </a:rPr>
                <a:t>型</a:t>
              </a:r>
            </a:p>
          </p:txBody>
        </p:sp>
        <p:sp>
          <p:nvSpPr>
            <p:cNvPr id="86" name="TextBox 15"/>
            <p:cNvSpPr txBox="1">
              <a:spLocks noChangeArrowheads="1"/>
            </p:cNvSpPr>
            <p:nvPr/>
          </p:nvSpPr>
          <p:spPr bwMode="auto">
            <a:xfrm>
              <a:off x="3630900" y="5416072"/>
              <a:ext cx="2781592" cy="644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Font typeface="Wingdings" pitchFamily="2" charset="2"/>
                <a:buChar char="Ø"/>
              </a:pPr>
              <a:r>
                <a:rPr lang="zh-CN" altLang="en-US" sz="2100" b="1" dirty="0">
                  <a:solidFill>
                    <a:schemeClr val="bg1"/>
                  </a:solidFill>
                  <a:latin typeface="Calibri" pitchFamily="34" charset="0"/>
                </a:rPr>
                <a:t>学术型人才</a:t>
              </a:r>
            </a:p>
          </p:txBody>
        </p:sp>
        <p:sp>
          <p:nvSpPr>
            <p:cNvPr id="87" name="TextBox 16"/>
            <p:cNvSpPr txBox="1">
              <a:spLocks noChangeArrowheads="1"/>
            </p:cNvSpPr>
            <p:nvPr/>
          </p:nvSpPr>
          <p:spPr bwMode="auto">
            <a:xfrm>
              <a:off x="8769173" y="4014797"/>
              <a:ext cx="2709965" cy="644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Font typeface="Wingdings" pitchFamily="2" charset="2"/>
                <a:buChar char="Ø"/>
              </a:pPr>
              <a:r>
                <a:rPr lang="zh-CN" altLang="en-US" sz="2100" b="1" dirty="0">
                  <a:solidFill>
                    <a:schemeClr val="bg1"/>
                  </a:solidFill>
                  <a:latin typeface="Calibri" pitchFamily="34" charset="0"/>
                </a:rPr>
                <a:t>应用型人才</a:t>
              </a:r>
            </a:p>
          </p:txBody>
        </p:sp>
      </p:grpSp>
      <p:grpSp>
        <p:nvGrpSpPr>
          <p:cNvPr id="2" name="组合 1"/>
          <p:cNvGrpSpPr/>
          <p:nvPr/>
        </p:nvGrpSpPr>
        <p:grpSpPr>
          <a:xfrm>
            <a:off x="500167" y="2246995"/>
            <a:ext cx="8271932" cy="1477328"/>
            <a:chOff x="666889" y="1034114"/>
            <a:chExt cx="10619809" cy="1969770"/>
          </a:xfrm>
        </p:grpSpPr>
        <p:sp>
          <p:nvSpPr>
            <p:cNvPr id="71" name="文本框 18"/>
            <p:cNvSpPr txBox="1"/>
            <p:nvPr/>
          </p:nvSpPr>
          <p:spPr>
            <a:xfrm>
              <a:off x="666889" y="1034114"/>
              <a:ext cx="10619809" cy="1969770"/>
            </a:xfrm>
            <a:prstGeom prst="rect">
              <a:avLst/>
            </a:prstGeom>
            <a:noFill/>
          </p:spPr>
          <p:txBody>
            <a:bodyPr wrap="square" rtlCol="0">
              <a:spAutoFit/>
            </a:bodyPr>
            <a:lstStyle/>
            <a:p>
              <a:pPr algn="just">
                <a:lnSpc>
                  <a:spcPct val="150000"/>
                </a:lnSpc>
              </a:pPr>
              <a:r>
                <a:rPr lang="zh-CN" altLang="en-US" sz="1500" b="1" dirty="0">
                  <a:solidFill>
                    <a:schemeClr val="tx1">
                      <a:lumMod val="75000"/>
                      <a:lumOff val="25000"/>
                    </a:schemeClr>
                  </a:solidFill>
                  <a:latin typeface="微软雅黑" panose="020B0503020204020204" pitchFamily="34" charset="-122"/>
                  <a:ea typeface="微软雅黑" panose="020B0503020204020204" pitchFamily="34" charset="-122"/>
                </a:rPr>
                <a:t>        贯彻党的教育方针，适应国家经济和社会发展需求、适应社会主义现代化建设要求，本工程领域培养</a:t>
              </a:r>
              <a:r>
                <a:rPr lang="zh-CN" altLang="en-US" sz="1500" b="1" dirty="0">
                  <a:solidFill>
                    <a:srgbClr val="C00000"/>
                  </a:solidFill>
                  <a:latin typeface="微软雅黑" panose="020B0503020204020204" pitchFamily="34" charset="-122"/>
                  <a:ea typeface="微软雅黑" panose="020B0503020204020204" pitchFamily="34" charset="-122"/>
                </a:rPr>
                <a:t>化学工程应用型、复合型的高层次工程技术和工程管理的人才</a:t>
              </a:r>
              <a:r>
                <a:rPr lang="zh-CN" altLang="en-US" sz="1500" b="1" dirty="0">
                  <a:solidFill>
                    <a:schemeClr val="tx1">
                      <a:lumMod val="75000"/>
                      <a:lumOff val="25000"/>
                    </a:schemeClr>
                  </a:solidFill>
                  <a:latin typeface="微软雅黑" panose="020B0503020204020204" pitchFamily="34" charset="-122"/>
                  <a:ea typeface="微软雅黑" panose="020B0503020204020204" pitchFamily="34" charset="-122"/>
                </a:rPr>
                <a:t>。</a:t>
              </a:r>
              <a:endParaRPr lang="en-US" altLang="zh-CN" sz="1500" b="1" dirty="0">
                <a:solidFill>
                  <a:schemeClr val="tx1">
                    <a:lumMod val="75000"/>
                    <a:lumOff val="25000"/>
                  </a:schemeClr>
                </a:solidFill>
                <a:latin typeface="微软雅黑" panose="020B0503020204020204" pitchFamily="34" charset="-122"/>
                <a:ea typeface="微软雅黑" panose="020B0503020204020204" pitchFamily="34" charset="-122"/>
              </a:endParaRPr>
            </a:p>
            <a:p>
              <a:pPr algn="just">
                <a:lnSpc>
                  <a:spcPct val="150000"/>
                </a:lnSpc>
              </a:pPr>
              <a:r>
                <a:rPr lang="en-US" altLang="zh-CN" sz="1500" b="1" dirty="0">
                  <a:solidFill>
                    <a:schemeClr val="tx1">
                      <a:lumMod val="75000"/>
                      <a:lumOff val="25000"/>
                    </a:schemeClr>
                  </a:solidFill>
                  <a:latin typeface="微软雅黑" panose="020B0503020204020204" pitchFamily="34" charset="-122"/>
                  <a:ea typeface="微软雅黑" panose="020B0503020204020204" pitchFamily="34" charset="-122"/>
                </a:rPr>
                <a:t>        </a:t>
              </a:r>
              <a:r>
                <a:rPr lang="zh-CN" altLang="en-US" sz="1500" b="1" dirty="0">
                  <a:solidFill>
                    <a:schemeClr val="tx1">
                      <a:lumMod val="75000"/>
                      <a:lumOff val="25000"/>
                    </a:schemeClr>
                  </a:solidFill>
                  <a:latin typeface="微软雅黑" panose="020B0503020204020204" pitchFamily="34" charset="-122"/>
                  <a:ea typeface="微软雅黑" panose="020B0503020204020204" pitchFamily="34" charset="-122"/>
                </a:rPr>
                <a:t>掌握扎实的</a:t>
              </a:r>
              <a:r>
                <a:rPr lang="zh-CN" altLang="en-US" sz="1500" b="1" dirty="0">
                  <a:solidFill>
                    <a:srgbClr val="C00000"/>
                  </a:solidFill>
                  <a:latin typeface="微软雅黑" panose="020B0503020204020204" pitchFamily="34" charset="-122"/>
                  <a:ea typeface="微软雅黑" panose="020B0503020204020204" pitchFamily="34" charset="-122"/>
                </a:rPr>
                <a:t>化学工程基础理论知识和系统的专门知识</a:t>
              </a:r>
              <a:r>
                <a:rPr lang="zh-CN" altLang="en-US" sz="1500" b="1" dirty="0">
                  <a:solidFill>
                    <a:schemeClr val="tx1">
                      <a:lumMod val="75000"/>
                      <a:lumOff val="25000"/>
                    </a:schemeClr>
                  </a:solidFill>
                  <a:latin typeface="微软雅黑" panose="020B0503020204020204" pitchFamily="34" charset="-122"/>
                  <a:ea typeface="微软雅黑" panose="020B0503020204020204" pitchFamily="34" charset="-122"/>
                </a:rPr>
                <a:t>，具有从事化学工程的技术开发和独立承担专门技术工作的能力。</a:t>
              </a:r>
            </a:p>
          </p:txBody>
        </p:sp>
        <p:grpSp>
          <p:nvGrpSpPr>
            <p:cNvPr id="89" name="组合 88"/>
            <p:cNvGrpSpPr/>
            <p:nvPr/>
          </p:nvGrpSpPr>
          <p:grpSpPr>
            <a:xfrm>
              <a:off x="719592" y="1129136"/>
              <a:ext cx="385838" cy="326431"/>
              <a:chOff x="5661052" y="2632882"/>
              <a:chExt cx="874943" cy="740229"/>
            </a:xfrm>
            <a:solidFill>
              <a:srgbClr val="01699D"/>
            </a:solidFill>
            <a:effectLst/>
          </p:grpSpPr>
          <p:sp>
            <p:nvSpPr>
              <p:cNvPr id="91" name="等腰三角形 90"/>
              <p:cNvSpPr/>
              <p:nvPr/>
            </p:nvSpPr>
            <p:spPr>
              <a:xfrm rot="5400000">
                <a:off x="5846816" y="2683932"/>
                <a:ext cx="740229" cy="638129"/>
              </a:xfrm>
              <a:prstGeom prst="triangle">
                <a:avLst/>
              </a:prstGeom>
              <a:grp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srgbClr val="92D050"/>
                  </a:solidFill>
                </a:endParaRPr>
              </a:p>
            </p:txBody>
          </p:sp>
          <p:sp>
            <p:nvSpPr>
              <p:cNvPr id="92" name="等腰三角形 91"/>
              <p:cNvSpPr/>
              <p:nvPr/>
            </p:nvSpPr>
            <p:spPr>
              <a:xfrm rot="5400000">
                <a:off x="5629183" y="2709252"/>
                <a:ext cx="462099" cy="398361"/>
              </a:xfrm>
              <a:prstGeom prst="triangle">
                <a:avLst/>
              </a:prstGeom>
              <a:grp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srgbClr val="92D050"/>
                  </a:solidFill>
                </a:endParaRPr>
              </a:p>
            </p:txBody>
          </p:sp>
        </p:grpSp>
        <p:grpSp>
          <p:nvGrpSpPr>
            <p:cNvPr id="93" name="组合 92"/>
            <p:cNvGrpSpPr/>
            <p:nvPr/>
          </p:nvGrpSpPr>
          <p:grpSpPr>
            <a:xfrm>
              <a:off x="752835" y="2076113"/>
              <a:ext cx="385838" cy="326431"/>
              <a:chOff x="5661052" y="2632882"/>
              <a:chExt cx="874943" cy="740229"/>
            </a:xfrm>
            <a:solidFill>
              <a:srgbClr val="01699D"/>
            </a:solidFill>
            <a:effectLst/>
          </p:grpSpPr>
          <p:sp>
            <p:nvSpPr>
              <p:cNvPr id="94" name="等腰三角形 93"/>
              <p:cNvSpPr/>
              <p:nvPr/>
            </p:nvSpPr>
            <p:spPr>
              <a:xfrm rot="5400000">
                <a:off x="5846816" y="2683932"/>
                <a:ext cx="740229" cy="638129"/>
              </a:xfrm>
              <a:prstGeom prst="triangle">
                <a:avLst/>
              </a:prstGeom>
              <a:grp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srgbClr val="92D050"/>
                  </a:solidFill>
                </a:endParaRPr>
              </a:p>
            </p:txBody>
          </p:sp>
          <p:sp>
            <p:nvSpPr>
              <p:cNvPr id="95" name="等腰三角形 94"/>
              <p:cNvSpPr/>
              <p:nvPr/>
            </p:nvSpPr>
            <p:spPr>
              <a:xfrm rot="5400000">
                <a:off x="5629183" y="2709252"/>
                <a:ext cx="462099" cy="398361"/>
              </a:xfrm>
              <a:prstGeom prst="triangle">
                <a:avLst/>
              </a:prstGeom>
              <a:grp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srgbClr val="92D050"/>
                  </a:solidFill>
                </a:endParaRPr>
              </a:p>
            </p:txBody>
          </p:sp>
        </p:grpSp>
      </p:grpSp>
      <p:sp>
        <p:nvSpPr>
          <p:cNvPr id="3" name="矩形 2"/>
          <p:cNvSpPr/>
          <p:nvPr/>
        </p:nvSpPr>
        <p:spPr>
          <a:xfrm>
            <a:off x="450462" y="1693711"/>
            <a:ext cx="1531188" cy="415498"/>
          </a:xfrm>
          <a:prstGeom prst="rect">
            <a:avLst/>
          </a:prstGeom>
        </p:spPr>
        <p:txBody>
          <a:bodyPr wrap="none">
            <a:spAutoFit/>
          </a:bodyPr>
          <a:lstStyle/>
          <a:p>
            <a:r>
              <a:rPr lang="zh-CN" altLang="en-US" sz="2100" b="1" dirty="0">
                <a:latin typeface="微软雅黑" panose="020B0503020204020204" pitchFamily="34" charset="-122"/>
                <a:ea typeface="微软雅黑" panose="020B0503020204020204" pitchFamily="34" charset="-122"/>
              </a:rPr>
              <a:t>培养目标：</a:t>
            </a:r>
          </a:p>
        </p:txBody>
      </p:sp>
    </p:spTree>
    <p:extLst>
      <p:ext uri="{BB962C8B-B14F-4D97-AF65-F5344CB8AC3E}">
        <p14:creationId xmlns:p14="http://schemas.microsoft.com/office/powerpoint/2010/main" val="1317914417"/>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组合 13"/>
          <p:cNvGrpSpPr/>
          <p:nvPr/>
        </p:nvGrpSpPr>
        <p:grpSpPr>
          <a:xfrm>
            <a:off x="5053084" y="1691257"/>
            <a:ext cx="3699411" cy="2765713"/>
            <a:chOff x="5519936" y="1088740"/>
            <a:chExt cx="4932548" cy="3687617"/>
          </a:xfrm>
        </p:grpSpPr>
        <p:pic>
          <p:nvPicPr>
            <p:cNvPr id="11" name="图片 10" descr="E:\6、事务管理文件\2014年“工程实践”材料\SSEC实践资料\照片\DSC02063.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19936" y="1088740"/>
              <a:ext cx="2448272" cy="1791028"/>
            </a:xfrm>
            <a:prstGeom prst="rect">
              <a:avLst/>
            </a:prstGeom>
            <a:noFill/>
            <a:ln>
              <a:noFill/>
            </a:ln>
          </p:spPr>
        </p:pic>
        <p:pic>
          <p:nvPicPr>
            <p:cNvPr id="12" name="Picture 3"/>
            <p:cNvPicPr/>
            <p:nvPr/>
          </p:nvPicPr>
          <p:blipFill rotWithShape="1">
            <a:blip r:embed="rId3" cstate="print">
              <a:extLst>
                <a:ext uri="{28A0092B-C50C-407E-A947-70E740481C1C}">
                  <a14:useLocalDpi xmlns:a14="http://schemas.microsoft.com/office/drawing/2010/main"/>
                </a:ext>
              </a:extLst>
            </a:blip>
            <a:srcRect l="7858" r="4667"/>
            <a:stretch/>
          </p:blipFill>
          <p:spPr bwMode="auto">
            <a:xfrm>
              <a:off x="8231836" y="1136108"/>
              <a:ext cx="2190751" cy="1743660"/>
            </a:xfrm>
            <a:prstGeom prst="rect">
              <a:avLst/>
            </a:prstGeom>
            <a:noFill/>
            <a:ln>
              <a:noFill/>
            </a:ln>
            <a:extLst/>
          </p:spPr>
        </p:pic>
        <p:pic>
          <p:nvPicPr>
            <p:cNvPr id="13" name="图片 12"/>
            <p:cNvPicPr/>
            <p:nvPr/>
          </p:nvPicPr>
          <p:blipFill rotWithShape="1">
            <a:blip r:embed="rId4" cstate="print">
              <a:extLst>
                <a:ext uri="{28A0092B-C50C-407E-A947-70E740481C1C}">
                  <a14:useLocalDpi xmlns:a14="http://schemas.microsoft.com/office/drawing/2010/main"/>
                </a:ext>
              </a:extLst>
            </a:blip>
            <a:srcRect/>
            <a:stretch/>
          </p:blipFill>
          <p:spPr bwMode="auto">
            <a:xfrm>
              <a:off x="5522826" y="3012243"/>
              <a:ext cx="2448272" cy="1764114"/>
            </a:xfrm>
            <a:prstGeom prst="rect">
              <a:avLst/>
            </a:prstGeom>
            <a:noFill/>
            <a:ln>
              <a:noFill/>
            </a:ln>
            <a:extLst>
              <a:ext uri="{53640926-AAD7-44D8-BBD7-CCE9431645EC}">
                <a14:shadowObscured xmlns:a14="http://schemas.microsoft.com/office/drawing/2010/main"/>
              </a:ext>
            </a:extLst>
          </p:spPr>
        </p:pic>
        <p:pic>
          <p:nvPicPr>
            <p:cNvPr id="15" name="图片 14" descr="C:\Users\wangyy\Desktop\IMG_6394.JPG"/>
            <p:cNvPicPr/>
            <p:nvPr/>
          </p:nvPicPr>
          <p:blipFill rotWithShape="1">
            <a:blip r:embed="rId5" cstate="print">
              <a:extLst>
                <a:ext uri="{28A0092B-C50C-407E-A947-70E740481C1C}">
                  <a14:useLocalDpi xmlns:a14="http://schemas.microsoft.com/office/drawing/2010/main"/>
                </a:ext>
              </a:extLst>
            </a:blip>
            <a:srcRect t="2031" r="11484"/>
            <a:stretch/>
          </p:blipFill>
          <p:spPr bwMode="auto">
            <a:xfrm>
              <a:off x="8261733" y="3012243"/>
              <a:ext cx="2190751" cy="1764114"/>
            </a:xfrm>
            <a:prstGeom prst="rect">
              <a:avLst/>
            </a:prstGeom>
            <a:noFill/>
            <a:ln>
              <a:noFill/>
            </a:ln>
            <a:extLst>
              <a:ext uri="{53640926-AAD7-44D8-BBD7-CCE9431645EC}">
                <a14:shadowObscured xmlns:a14="http://schemas.microsoft.com/office/drawing/2010/main"/>
              </a:ext>
            </a:extLst>
          </p:spPr>
        </p:pic>
      </p:grpSp>
      <p:grpSp>
        <p:nvGrpSpPr>
          <p:cNvPr id="2" name="组合 13"/>
          <p:cNvGrpSpPr>
            <a:grpSpLocks/>
          </p:cNvGrpSpPr>
          <p:nvPr/>
        </p:nvGrpSpPr>
        <p:grpSpPr bwMode="auto">
          <a:xfrm>
            <a:off x="496343" y="4450178"/>
            <a:ext cx="1936976" cy="1493967"/>
            <a:chOff x="-638" y="-1543"/>
            <a:chExt cx="41690" cy="30251"/>
          </a:xfrm>
        </p:grpSpPr>
        <p:pic>
          <p:nvPicPr>
            <p:cNvPr id="7242" name="图片 30"/>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38" y="-1543"/>
              <a:ext cx="14677" cy="20725"/>
            </a:xfrm>
            <a:prstGeom prst="rect">
              <a:avLst/>
            </a:prstGeom>
            <a:noFill/>
            <a:extLst>
              <a:ext uri="{909E8E84-426E-40DD-AFC4-6F175D3DCCD1}">
                <a14:hiddenFill xmlns:a14="http://schemas.microsoft.com/office/drawing/2010/main">
                  <a:solidFill>
                    <a:srgbClr val="FFFFFF"/>
                  </a:solidFill>
                </a14:hiddenFill>
              </a:ext>
            </a:extLst>
          </p:spPr>
        </p:pic>
        <p:pic>
          <p:nvPicPr>
            <p:cNvPr id="7243" name="图片 31"/>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728" y="2581"/>
              <a:ext cx="14604" cy="20725"/>
            </a:xfrm>
            <a:prstGeom prst="rect">
              <a:avLst/>
            </a:prstGeom>
            <a:noFill/>
            <a:extLst>
              <a:ext uri="{909E8E84-426E-40DD-AFC4-6F175D3DCCD1}">
                <a14:hiddenFill xmlns:a14="http://schemas.microsoft.com/office/drawing/2010/main">
                  <a:solidFill>
                    <a:srgbClr val="FFFFFF"/>
                  </a:solidFill>
                </a14:hiddenFill>
              </a:ext>
            </a:extLst>
          </p:spPr>
        </p:pic>
        <p:pic>
          <p:nvPicPr>
            <p:cNvPr id="7244" name="图片 7168"/>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757" y="0"/>
              <a:ext cx="15550" cy="20725"/>
            </a:xfrm>
            <a:prstGeom prst="rect">
              <a:avLst/>
            </a:prstGeom>
            <a:noFill/>
            <a:extLst>
              <a:ext uri="{909E8E84-426E-40DD-AFC4-6F175D3DCCD1}">
                <a14:hiddenFill xmlns:a14="http://schemas.microsoft.com/office/drawing/2010/main">
                  <a:solidFill>
                    <a:srgbClr val="FFFFFF"/>
                  </a:solidFill>
                </a14:hiddenFill>
              </a:ext>
            </a:extLst>
          </p:spPr>
        </p:pic>
        <p:pic>
          <p:nvPicPr>
            <p:cNvPr id="7245" name="图片 7169"/>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4089" y="519"/>
              <a:ext cx="15584" cy="20725"/>
            </a:xfrm>
            <a:prstGeom prst="rect">
              <a:avLst/>
            </a:prstGeom>
            <a:noFill/>
            <a:extLst>
              <a:ext uri="{909E8E84-426E-40DD-AFC4-6F175D3DCCD1}">
                <a14:hiddenFill xmlns:a14="http://schemas.microsoft.com/office/drawing/2010/main">
                  <a:solidFill>
                    <a:srgbClr val="FFFFFF"/>
                  </a:solidFill>
                </a14:hiddenFill>
              </a:ext>
            </a:extLst>
          </p:spPr>
        </p:pic>
        <p:pic>
          <p:nvPicPr>
            <p:cNvPr id="7246" name="图片 7170"/>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8433" y="2563"/>
              <a:ext cx="14585" cy="20726"/>
            </a:xfrm>
            <a:prstGeom prst="rect">
              <a:avLst/>
            </a:prstGeom>
            <a:noFill/>
            <a:extLst>
              <a:ext uri="{909E8E84-426E-40DD-AFC4-6F175D3DCCD1}">
                <a14:hiddenFill xmlns:a14="http://schemas.microsoft.com/office/drawing/2010/main">
                  <a:solidFill>
                    <a:srgbClr val="FFFFFF"/>
                  </a:solidFill>
                </a14:hiddenFill>
              </a:ext>
            </a:extLst>
          </p:spPr>
        </p:pic>
        <p:pic>
          <p:nvPicPr>
            <p:cNvPr id="7247" name="图片 7171"/>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22888" y="5605"/>
              <a:ext cx="15544" cy="20726"/>
            </a:xfrm>
            <a:prstGeom prst="rect">
              <a:avLst/>
            </a:prstGeom>
            <a:noFill/>
            <a:extLst>
              <a:ext uri="{909E8E84-426E-40DD-AFC4-6F175D3DCCD1}">
                <a14:hiddenFill xmlns:a14="http://schemas.microsoft.com/office/drawing/2010/main">
                  <a:solidFill>
                    <a:srgbClr val="FFFFFF"/>
                  </a:solidFill>
                </a14:hiddenFill>
              </a:ext>
            </a:extLst>
          </p:spPr>
        </p:pic>
        <p:pic>
          <p:nvPicPr>
            <p:cNvPr id="7248" name="图片 7172"/>
            <p:cNvPicPr>
              <a:picLocks noChangeAspect="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25402" y="9209"/>
              <a:ext cx="15650" cy="1949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 name="Group 17"/>
          <p:cNvGrpSpPr>
            <a:grpSpLocks/>
          </p:cNvGrpSpPr>
          <p:nvPr/>
        </p:nvGrpSpPr>
        <p:grpSpPr bwMode="auto">
          <a:xfrm>
            <a:off x="2700429" y="4758521"/>
            <a:ext cx="2151460" cy="1175147"/>
            <a:chOff x="0" y="0"/>
            <a:chExt cx="66634" cy="39324"/>
          </a:xfrm>
        </p:grpSpPr>
        <p:pic>
          <p:nvPicPr>
            <p:cNvPr id="7229" name="图片 7181"/>
            <p:cNvPicPr>
              <a:picLocks noChangeAspect="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45643" y="0"/>
              <a:ext cx="20991" cy="27951"/>
            </a:xfrm>
            <a:prstGeom prst="rect">
              <a:avLst/>
            </a:prstGeom>
            <a:noFill/>
            <a:extLst>
              <a:ext uri="{909E8E84-426E-40DD-AFC4-6F175D3DCCD1}">
                <a14:hiddenFill xmlns:a14="http://schemas.microsoft.com/office/drawing/2010/main">
                  <a:solidFill>
                    <a:srgbClr val="FFFFFF"/>
                  </a:solidFill>
                </a14:hiddenFill>
              </a:ext>
            </a:extLst>
          </p:spPr>
        </p:pic>
        <p:pic>
          <p:nvPicPr>
            <p:cNvPr id="7230" name="图片 7182"/>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5283" y="6809"/>
              <a:ext cx="20856" cy="27951"/>
            </a:xfrm>
            <a:prstGeom prst="rect">
              <a:avLst/>
            </a:prstGeom>
            <a:noFill/>
            <a:extLst>
              <a:ext uri="{909E8E84-426E-40DD-AFC4-6F175D3DCCD1}">
                <a14:hiddenFill xmlns:a14="http://schemas.microsoft.com/office/drawing/2010/main">
                  <a:solidFill>
                    <a:srgbClr val="FFFFFF"/>
                  </a:solidFill>
                </a14:hiddenFill>
              </a:ext>
            </a:extLst>
          </p:spPr>
        </p:pic>
        <p:pic>
          <p:nvPicPr>
            <p:cNvPr id="7231" name="图片 7184"/>
            <p:cNvPicPr>
              <a:picLocks noChangeAspect="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0" y="151"/>
              <a:ext cx="20809" cy="27951"/>
            </a:xfrm>
            <a:prstGeom prst="rect">
              <a:avLst/>
            </a:prstGeom>
            <a:noFill/>
            <a:extLst>
              <a:ext uri="{909E8E84-426E-40DD-AFC4-6F175D3DCCD1}">
                <a14:hiddenFill xmlns:a14="http://schemas.microsoft.com/office/drawing/2010/main">
                  <a:solidFill>
                    <a:srgbClr val="FFFFFF"/>
                  </a:solidFill>
                </a14:hiddenFill>
              </a:ext>
            </a:extLst>
          </p:spPr>
        </p:pic>
        <p:pic>
          <p:nvPicPr>
            <p:cNvPr id="7232" name="图片 7185"/>
            <p:cNvPicPr>
              <a:picLocks noChangeAspect="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8640" y="6280"/>
              <a:ext cx="20928" cy="27951"/>
            </a:xfrm>
            <a:prstGeom prst="rect">
              <a:avLst/>
            </a:prstGeom>
            <a:noFill/>
            <a:extLst>
              <a:ext uri="{909E8E84-426E-40DD-AFC4-6F175D3DCCD1}">
                <a14:hiddenFill xmlns:a14="http://schemas.microsoft.com/office/drawing/2010/main">
                  <a:solidFill>
                    <a:srgbClr val="FFFFFF"/>
                  </a:solidFill>
                </a14:hiddenFill>
              </a:ext>
            </a:extLst>
          </p:spPr>
        </p:pic>
        <p:pic>
          <p:nvPicPr>
            <p:cNvPr id="7233" name="图片 7191"/>
            <p:cNvPicPr>
              <a:picLocks noChangeAspect="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23042" y="11373"/>
              <a:ext cx="20936" cy="279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6" name="组合 8"/>
          <p:cNvGrpSpPr>
            <a:grpSpLocks/>
          </p:cNvGrpSpPr>
          <p:nvPr/>
        </p:nvGrpSpPr>
        <p:grpSpPr bwMode="auto">
          <a:xfrm>
            <a:off x="7424898" y="4803188"/>
            <a:ext cx="1463671" cy="1089021"/>
            <a:chOff x="0" y="0"/>
            <a:chExt cx="56663" cy="33081"/>
          </a:xfrm>
        </p:grpSpPr>
        <p:pic>
          <p:nvPicPr>
            <p:cNvPr id="7213" name="图片 7193"/>
            <p:cNvPicPr>
              <a:picLocks noChangeAspect="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29541" y="10883"/>
              <a:ext cx="27122" cy="22198"/>
            </a:xfrm>
            <a:prstGeom prst="rect">
              <a:avLst/>
            </a:prstGeom>
            <a:noFill/>
            <a:extLst>
              <a:ext uri="{909E8E84-426E-40DD-AFC4-6F175D3DCCD1}">
                <a14:hiddenFill xmlns:a14="http://schemas.microsoft.com/office/drawing/2010/main">
                  <a:solidFill>
                    <a:srgbClr val="FFFFFF"/>
                  </a:solidFill>
                </a14:hiddenFill>
              </a:ext>
            </a:extLst>
          </p:spPr>
        </p:pic>
        <p:pic>
          <p:nvPicPr>
            <p:cNvPr id="7224" name="图片 7196"/>
            <p:cNvPicPr>
              <a:picLocks noChangeAspect="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0" y="4207"/>
              <a:ext cx="21162" cy="28290"/>
            </a:xfrm>
            <a:prstGeom prst="rect">
              <a:avLst/>
            </a:prstGeom>
            <a:noFill/>
            <a:extLst>
              <a:ext uri="{909E8E84-426E-40DD-AFC4-6F175D3DCCD1}">
                <a14:hiddenFill xmlns:a14="http://schemas.microsoft.com/office/drawing/2010/main">
                  <a:solidFill>
                    <a:srgbClr val="FFFFFF"/>
                  </a:solidFill>
                </a14:hiddenFill>
              </a:ext>
            </a:extLst>
          </p:spPr>
        </p:pic>
        <p:pic>
          <p:nvPicPr>
            <p:cNvPr id="7225" name="图片 7197"/>
            <p:cNvPicPr>
              <a:picLocks noChangeAspect="1"/>
            </p:cNvPicPr>
            <p:nvPr/>
          </p:nvPicPr>
          <p:blipFill>
            <a:blip r:embed="rId20" cstate="print">
              <a:extLst>
                <a:ext uri="{28A0092B-C50C-407E-A947-70E740481C1C}">
                  <a14:useLocalDpi xmlns:a14="http://schemas.microsoft.com/office/drawing/2010/main" val="0"/>
                </a:ext>
              </a:extLst>
            </a:blip>
            <a:srcRect/>
            <a:stretch>
              <a:fillRect/>
            </a:stretch>
          </p:blipFill>
          <p:spPr bwMode="auto">
            <a:xfrm>
              <a:off x="26041" y="1673"/>
              <a:ext cx="21236" cy="28290"/>
            </a:xfrm>
            <a:prstGeom prst="rect">
              <a:avLst/>
            </a:prstGeom>
            <a:noFill/>
            <a:extLst>
              <a:ext uri="{909E8E84-426E-40DD-AFC4-6F175D3DCCD1}">
                <a14:hiddenFill xmlns:a14="http://schemas.microsoft.com/office/drawing/2010/main">
                  <a:solidFill>
                    <a:srgbClr val="FFFFFF"/>
                  </a:solidFill>
                </a14:hiddenFill>
              </a:ext>
            </a:extLst>
          </p:spPr>
        </p:pic>
        <p:pic>
          <p:nvPicPr>
            <p:cNvPr id="7226" name="图片 7199"/>
            <p:cNvPicPr>
              <a:picLocks noChangeAspect="1"/>
            </p:cNvPicPr>
            <p:nvPr/>
          </p:nvPicPr>
          <p:blipFill>
            <a:blip r:embed="rId21" cstate="print">
              <a:extLst>
                <a:ext uri="{28A0092B-C50C-407E-A947-70E740481C1C}">
                  <a14:useLocalDpi xmlns:a14="http://schemas.microsoft.com/office/drawing/2010/main" val="0"/>
                </a:ext>
              </a:extLst>
            </a:blip>
            <a:srcRect/>
            <a:stretch>
              <a:fillRect/>
            </a:stretch>
          </p:blipFill>
          <p:spPr bwMode="auto">
            <a:xfrm>
              <a:off x="6536" y="548"/>
              <a:ext cx="21346" cy="28290"/>
            </a:xfrm>
            <a:prstGeom prst="rect">
              <a:avLst/>
            </a:prstGeom>
            <a:noFill/>
            <a:extLst>
              <a:ext uri="{909E8E84-426E-40DD-AFC4-6F175D3DCCD1}">
                <a14:hiddenFill xmlns:a14="http://schemas.microsoft.com/office/drawing/2010/main">
                  <a:solidFill>
                    <a:srgbClr val="FFFFFF"/>
                  </a:solidFill>
                </a14:hiddenFill>
              </a:ext>
            </a:extLst>
          </p:spPr>
        </p:pic>
        <p:pic>
          <p:nvPicPr>
            <p:cNvPr id="7227" name="图片 7206"/>
            <p:cNvPicPr>
              <a:picLocks noChangeAspect="1"/>
            </p:cNvPicPr>
            <p:nvPr/>
          </p:nvPicPr>
          <p:blipFill>
            <a:blip r:embed="rId22" cstate="print">
              <a:extLst>
                <a:ext uri="{28A0092B-C50C-407E-A947-70E740481C1C}">
                  <a14:useLocalDpi xmlns:a14="http://schemas.microsoft.com/office/drawing/2010/main" val="0"/>
                </a:ext>
              </a:extLst>
            </a:blip>
            <a:srcRect/>
            <a:stretch>
              <a:fillRect/>
            </a:stretch>
          </p:blipFill>
          <p:spPr bwMode="auto">
            <a:xfrm>
              <a:off x="17209" y="0"/>
              <a:ext cx="21181" cy="2829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7" name="组合 11"/>
          <p:cNvGrpSpPr>
            <a:grpSpLocks/>
          </p:cNvGrpSpPr>
          <p:nvPr/>
        </p:nvGrpSpPr>
        <p:grpSpPr bwMode="auto">
          <a:xfrm>
            <a:off x="5144794" y="4702768"/>
            <a:ext cx="1812131" cy="1353740"/>
            <a:chOff x="0" y="0"/>
            <a:chExt cx="70665" cy="45428"/>
          </a:xfrm>
        </p:grpSpPr>
        <p:pic>
          <p:nvPicPr>
            <p:cNvPr id="18" name="图片 7174"/>
            <p:cNvPicPr>
              <a:picLocks noChangeAspect="1"/>
            </p:cNvPicPr>
            <p:nvPr/>
          </p:nvPicPr>
          <p:blipFill>
            <a:blip r:embed="rId23" cstate="print">
              <a:extLst>
                <a:ext uri="{28A0092B-C50C-407E-A947-70E740481C1C}">
                  <a14:useLocalDpi xmlns:a14="http://schemas.microsoft.com/office/drawing/2010/main" val="0"/>
                </a:ext>
              </a:extLst>
            </a:blip>
            <a:srcRect/>
            <a:stretch>
              <a:fillRect/>
            </a:stretch>
          </p:blipFill>
          <p:spPr bwMode="auto">
            <a:xfrm>
              <a:off x="27363" y="25049"/>
              <a:ext cx="28928" cy="20379"/>
            </a:xfrm>
            <a:prstGeom prst="rect">
              <a:avLst/>
            </a:prstGeom>
            <a:noFill/>
            <a:extLst>
              <a:ext uri="{909E8E84-426E-40DD-AFC4-6F175D3DCCD1}">
                <a14:hiddenFill xmlns:a14="http://schemas.microsoft.com/office/drawing/2010/main">
                  <a:solidFill>
                    <a:srgbClr val="FFFFFF"/>
                  </a:solidFill>
                </a14:hiddenFill>
              </a:ext>
            </a:extLst>
          </p:spPr>
        </p:pic>
        <p:pic>
          <p:nvPicPr>
            <p:cNvPr id="19" name="图片 7175"/>
            <p:cNvPicPr>
              <a:picLocks noChangeAspect="1"/>
            </p:cNvPicPr>
            <p:nvPr/>
          </p:nvPicPr>
          <p:blipFill>
            <a:blip r:embed="rId24" cstate="print">
              <a:extLst>
                <a:ext uri="{28A0092B-C50C-407E-A947-70E740481C1C}">
                  <a14:useLocalDpi xmlns:a14="http://schemas.microsoft.com/office/drawing/2010/main" val="0"/>
                </a:ext>
              </a:extLst>
            </a:blip>
            <a:srcRect/>
            <a:stretch>
              <a:fillRect/>
            </a:stretch>
          </p:blipFill>
          <p:spPr bwMode="auto">
            <a:xfrm>
              <a:off x="0" y="5040"/>
              <a:ext cx="28928" cy="20425"/>
            </a:xfrm>
            <a:prstGeom prst="rect">
              <a:avLst/>
            </a:prstGeom>
            <a:noFill/>
            <a:extLst>
              <a:ext uri="{909E8E84-426E-40DD-AFC4-6F175D3DCCD1}">
                <a14:hiddenFill xmlns:a14="http://schemas.microsoft.com/office/drawing/2010/main">
                  <a:solidFill>
                    <a:srgbClr val="FFFFFF"/>
                  </a:solidFill>
                </a14:hiddenFill>
              </a:ext>
            </a:extLst>
          </p:spPr>
        </p:pic>
        <p:pic>
          <p:nvPicPr>
            <p:cNvPr id="20" name="图片 7176"/>
            <p:cNvPicPr>
              <a:picLocks noChangeAspect="1"/>
            </p:cNvPicPr>
            <p:nvPr/>
          </p:nvPicPr>
          <p:blipFill>
            <a:blip r:embed="rId25" cstate="print">
              <a:extLst>
                <a:ext uri="{28A0092B-C50C-407E-A947-70E740481C1C}">
                  <a14:useLocalDpi xmlns:a14="http://schemas.microsoft.com/office/drawing/2010/main" val="0"/>
                </a:ext>
              </a:extLst>
            </a:blip>
            <a:srcRect/>
            <a:stretch>
              <a:fillRect/>
            </a:stretch>
          </p:blipFill>
          <p:spPr bwMode="auto">
            <a:xfrm>
              <a:off x="10112" y="13229"/>
              <a:ext cx="28928" cy="20522"/>
            </a:xfrm>
            <a:prstGeom prst="rect">
              <a:avLst/>
            </a:prstGeom>
            <a:noFill/>
            <a:extLst>
              <a:ext uri="{909E8E84-426E-40DD-AFC4-6F175D3DCCD1}">
                <a14:hiddenFill xmlns:a14="http://schemas.microsoft.com/office/drawing/2010/main">
                  <a:solidFill>
                    <a:srgbClr val="FFFFFF"/>
                  </a:solidFill>
                </a14:hiddenFill>
              </a:ext>
            </a:extLst>
          </p:spPr>
        </p:pic>
        <p:pic>
          <p:nvPicPr>
            <p:cNvPr id="21" name="图片 7177"/>
            <p:cNvPicPr>
              <a:picLocks noChangeAspect="1"/>
            </p:cNvPicPr>
            <p:nvPr/>
          </p:nvPicPr>
          <p:blipFill>
            <a:blip r:embed="rId26" cstate="print">
              <a:extLst>
                <a:ext uri="{28A0092B-C50C-407E-A947-70E740481C1C}">
                  <a14:useLocalDpi xmlns:a14="http://schemas.microsoft.com/office/drawing/2010/main" val="0"/>
                </a:ext>
              </a:extLst>
            </a:blip>
            <a:srcRect/>
            <a:stretch>
              <a:fillRect/>
            </a:stretch>
          </p:blipFill>
          <p:spPr bwMode="auto">
            <a:xfrm>
              <a:off x="41737" y="17281"/>
              <a:ext cx="28928" cy="20481"/>
            </a:xfrm>
            <a:prstGeom prst="rect">
              <a:avLst/>
            </a:prstGeom>
            <a:noFill/>
            <a:extLst>
              <a:ext uri="{909E8E84-426E-40DD-AFC4-6F175D3DCCD1}">
                <a14:hiddenFill xmlns:a14="http://schemas.microsoft.com/office/drawing/2010/main">
                  <a:solidFill>
                    <a:srgbClr val="FFFFFF"/>
                  </a:solidFill>
                </a14:hiddenFill>
              </a:ext>
            </a:extLst>
          </p:spPr>
        </p:pic>
        <p:pic>
          <p:nvPicPr>
            <p:cNvPr id="22" name="图片 7178"/>
            <p:cNvPicPr>
              <a:picLocks noChangeAspect="1"/>
            </p:cNvPicPr>
            <p:nvPr/>
          </p:nvPicPr>
          <p:blipFill>
            <a:blip r:embed="rId27" cstate="print">
              <a:extLst>
                <a:ext uri="{28A0092B-C50C-407E-A947-70E740481C1C}">
                  <a14:useLocalDpi xmlns:a14="http://schemas.microsoft.com/office/drawing/2010/main" val="0"/>
                </a:ext>
              </a:extLst>
            </a:blip>
            <a:srcRect/>
            <a:stretch>
              <a:fillRect/>
            </a:stretch>
          </p:blipFill>
          <p:spPr bwMode="auto">
            <a:xfrm>
              <a:off x="16561" y="0"/>
              <a:ext cx="28928" cy="20477"/>
            </a:xfrm>
            <a:prstGeom prst="rect">
              <a:avLst/>
            </a:prstGeom>
            <a:noFill/>
            <a:extLst>
              <a:ext uri="{909E8E84-426E-40DD-AFC4-6F175D3DCCD1}">
                <a14:hiddenFill xmlns:a14="http://schemas.microsoft.com/office/drawing/2010/main">
                  <a:solidFill>
                    <a:srgbClr val="FFFFFF"/>
                  </a:solidFill>
                </a14:hiddenFill>
              </a:ext>
            </a:extLst>
          </p:spPr>
        </p:pic>
        <p:pic>
          <p:nvPicPr>
            <p:cNvPr id="23" name="图片 7179"/>
            <p:cNvPicPr>
              <a:picLocks noChangeAspect="1"/>
            </p:cNvPicPr>
            <p:nvPr/>
          </p:nvPicPr>
          <p:blipFill>
            <a:blip r:embed="rId28" cstate="print">
              <a:extLst>
                <a:ext uri="{28A0092B-C50C-407E-A947-70E740481C1C}">
                  <a14:useLocalDpi xmlns:a14="http://schemas.microsoft.com/office/drawing/2010/main" val="0"/>
                </a:ext>
              </a:extLst>
            </a:blip>
            <a:srcRect/>
            <a:stretch>
              <a:fillRect/>
            </a:stretch>
          </p:blipFill>
          <p:spPr bwMode="auto">
            <a:xfrm>
              <a:off x="27363" y="9826"/>
              <a:ext cx="28928" cy="2036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1" name="组合 40"/>
          <p:cNvGrpSpPr/>
          <p:nvPr/>
        </p:nvGrpSpPr>
        <p:grpSpPr>
          <a:xfrm>
            <a:off x="524289" y="2077546"/>
            <a:ext cx="3005606" cy="369332"/>
            <a:chOff x="464391" y="2327616"/>
            <a:chExt cx="4007474" cy="492443"/>
          </a:xfrm>
        </p:grpSpPr>
        <p:grpSp>
          <p:nvGrpSpPr>
            <p:cNvPr id="42" name="组合 41"/>
            <p:cNvGrpSpPr/>
            <p:nvPr/>
          </p:nvGrpSpPr>
          <p:grpSpPr>
            <a:xfrm>
              <a:off x="464391" y="2369317"/>
              <a:ext cx="385838" cy="326431"/>
              <a:chOff x="5661052" y="2632882"/>
              <a:chExt cx="874943" cy="740229"/>
            </a:xfrm>
            <a:solidFill>
              <a:srgbClr val="01699D"/>
            </a:solidFill>
            <a:effectLst/>
          </p:grpSpPr>
          <p:sp>
            <p:nvSpPr>
              <p:cNvPr id="44" name="等腰三角形 43"/>
              <p:cNvSpPr/>
              <p:nvPr/>
            </p:nvSpPr>
            <p:spPr>
              <a:xfrm rot="5400000">
                <a:off x="5846816" y="2683932"/>
                <a:ext cx="740229" cy="638129"/>
              </a:xfrm>
              <a:prstGeom prst="triangle">
                <a:avLst/>
              </a:prstGeom>
              <a:grp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srgbClr val="92D050"/>
                  </a:solidFill>
                </a:endParaRPr>
              </a:p>
            </p:txBody>
          </p:sp>
          <p:sp>
            <p:nvSpPr>
              <p:cNvPr id="45" name="等腰三角形 44"/>
              <p:cNvSpPr/>
              <p:nvPr/>
            </p:nvSpPr>
            <p:spPr>
              <a:xfrm rot="5400000">
                <a:off x="5629183" y="2709252"/>
                <a:ext cx="462099" cy="398361"/>
              </a:xfrm>
              <a:prstGeom prst="triangle">
                <a:avLst/>
              </a:prstGeom>
              <a:grp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srgbClr val="92D050"/>
                  </a:solidFill>
                </a:endParaRPr>
              </a:p>
            </p:txBody>
          </p:sp>
        </p:grpSp>
        <p:sp>
          <p:nvSpPr>
            <p:cNvPr id="43" name="文本框 42"/>
            <p:cNvSpPr txBox="1"/>
            <p:nvPr/>
          </p:nvSpPr>
          <p:spPr>
            <a:xfrm>
              <a:off x="840102" y="2327616"/>
              <a:ext cx="3631763" cy="492443"/>
            </a:xfrm>
            <a:prstGeom prst="rect">
              <a:avLst/>
            </a:prstGeom>
            <a:noFill/>
          </p:spPr>
          <p:txBody>
            <a:bodyPr wrap="none" rtlCol="0">
              <a:spAutoFit/>
            </a:bodyPr>
            <a:lstStyle/>
            <a:p>
              <a:r>
                <a:rPr lang="zh-CN" altLang="en-US" b="1">
                  <a:solidFill>
                    <a:schemeClr val="tx1">
                      <a:lumMod val="75000"/>
                      <a:lumOff val="25000"/>
                    </a:schemeClr>
                  </a:solidFill>
                  <a:latin typeface="微软雅黑" panose="020B0503020204020204" pitchFamily="34" charset="-122"/>
                  <a:ea typeface="微软雅黑" panose="020B0503020204020204" pitchFamily="34" charset="-122"/>
                </a:rPr>
                <a:t>巴斯夫（</a:t>
              </a:r>
              <a:r>
                <a:rPr lang="zh-CN" altLang="en-US" b="1" smtClean="0">
                  <a:solidFill>
                    <a:schemeClr val="tx1">
                      <a:lumMod val="75000"/>
                      <a:lumOff val="25000"/>
                    </a:schemeClr>
                  </a:solidFill>
                  <a:latin typeface="微软雅黑" panose="020B0503020204020204" pitchFamily="34" charset="-122"/>
                  <a:ea typeface="微软雅黑" panose="020B0503020204020204" pitchFamily="34" charset="-122"/>
                </a:rPr>
                <a:t>中国）有限公司</a:t>
              </a:r>
              <a:endParaRPr lang="zh-CN" altLang="en-US"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grpSp>
        <p:nvGrpSpPr>
          <p:cNvPr id="46" name="组合 45"/>
          <p:cNvGrpSpPr/>
          <p:nvPr/>
        </p:nvGrpSpPr>
        <p:grpSpPr>
          <a:xfrm>
            <a:off x="524290" y="3083031"/>
            <a:ext cx="2543943" cy="369332"/>
            <a:chOff x="464388" y="2327616"/>
            <a:chExt cx="3391924" cy="492443"/>
          </a:xfrm>
        </p:grpSpPr>
        <p:grpSp>
          <p:nvGrpSpPr>
            <p:cNvPr id="47" name="组合 46"/>
            <p:cNvGrpSpPr/>
            <p:nvPr/>
          </p:nvGrpSpPr>
          <p:grpSpPr>
            <a:xfrm>
              <a:off x="464388" y="2369317"/>
              <a:ext cx="385838" cy="326431"/>
              <a:chOff x="5661051" y="2632882"/>
              <a:chExt cx="874944" cy="740229"/>
            </a:xfrm>
            <a:solidFill>
              <a:srgbClr val="01699D"/>
            </a:solidFill>
            <a:effectLst/>
          </p:grpSpPr>
          <p:sp>
            <p:nvSpPr>
              <p:cNvPr id="49" name="等腰三角形 48"/>
              <p:cNvSpPr/>
              <p:nvPr/>
            </p:nvSpPr>
            <p:spPr>
              <a:xfrm rot="5400000">
                <a:off x="5846816" y="2683932"/>
                <a:ext cx="740229" cy="638129"/>
              </a:xfrm>
              <a:prstGeom prst="triangle">
                <a:avLst/>
              </a:prstGeom>
              <a:grp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srgbClr val="92D050"/>
                  </a:solidFill>
                </a:endParaRPr>
              </a:p>
            </p:txBody>
          </p:sp>
          <p:sp>
            <p:nvSpPr>
              <p:cNvPr id="50" name="等腰三角形 49"/>
              <p:cNvSpPr/>
              <p:nvPr/>
            </p:nvSpPr>
            <p:spPr>
              <a:xfrm rot="5400000">
                <a:off x="5629183" y="2709254"/>
                <a:ext cx="462098" cy="398361"/>
              </a:xfrm>
              <a:prstGeom prst="triangle">
                <a:avLst/>
              </a:prstGeom>
              <a:grp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srgbClr val="92D050"/>
                  </a:solidFill>
                </a:endParaRPr>
              </a:p>
            </p:txBody>
          </p:sp>
        </p:grpSp>
        <p:sp>
          <p:nvSpPr>
            <p:cNvPr id="48" name="文本框 47"/>
            <p:cNvSpPr txBox="1"/>
            <p:nvPr/>
          </p:nvSpPr>
          <p:spPr>
            <a:xfrm>
              <a:off x="840101" y="2327616"/>
              <a:ext cx="3016211" cy="492443"/>
            </a:xfrm>
            <a:prstGeom prst="rect">
              <a:avLst/>
            </a:prstGeom>
            <a:noFill/>
          </p:spPr>
          <p:txBody>
            <a:bodyPr wrap="none" rtlCol="0">
              <a:spAutoFit/>
            </a:bodyPr>
            <a:lstStyle/>
            <a:p>
              <a:r>
                <a:rPr lang="zh-CN" altLang="en-US" b="1" dirty="0">
                  <a:solidFill>
                    <a:schemeClr val="tx1">
                      <a:lumMod val="75000"/>
                      <a:lumOff val="25000"/>
                    </a:schemeClr>
                  </a:solidFill>
                  <a:latin typeface="微软雅黑" panose="020B0503020204020204" pitchFamily="34" charset="-122"/>
                  <a:ea typeface="微软雅黑" panose="020B0503020204020204" pitchFamily="34" charset="-122"/>
                </a:rPr>
                <a:t>索尔维投资有限公司</a:t>
              </a:r>
            </a:p>
          </p:txBody>
        </p:sp>
      </p:grpSp>
      <p:grpSp>
        <p:nvGrpSpPr>
          <p:cNvPr id="51" name="组合 50"/>
          <p:cNvGrpSpPr/>
          <p:nvPr/>
        </p:nvGrpSpPr>
        <p:grpSpPr>
          <a:xfrm>
            <a:off x="536035" y="3615151"/>
            <a:ext cx="4390599" cy="369332"/>
            <a:chOff x="464391" y="2327616"/>
            <a:chExt cx="5854132" cy="492443"/>
          </a:xfrm>
        </p:grpSpPr>
        <p:grpSp>
          <p:nvGrpSpPr>
            <p:cNvPr id="52" name="组合 51"/>
            <p:cNvGrpSpPr/>
            <p:nvPr/>
          </p:nvGrpSpPr>
          <p:grpSpPr>
            <a:xfrm>
              <a:off x="464391" y="2369317"/>
              <a:ext cx="385838" cy="326431"/>
              <a:chOff x="5661052" y="2632882"/>
              <a:chExt cx="874943" cy="740229"/>
            </a:xfrm>
            <a:solidFill>
              <a:srgbClr val="01699D"/>
            </a:solidFill>
            <a:effectLst/>
          </p:grpSpPr>
          <p:sp>
            <p:nvSpPr>
              <p:cNvPr id="54" name="等腰三角形 53"/>
              <p:cNvSpPr/>
              <p:nvPr/>
            </p:nvSpPr>
            <p:spPr>
              <a:xfrm rot="5400000">
                <a:off x="5846816" y="2683932"/>
                <a:ext cx="740229" cy="638129"/>
              </a:xfrm>
              <a:prstGeom prst="triangle">
                <a:avLst/>
              </a:prstGeom>
              <a:grp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srgbClr val="92D050"/>
                  </a:solidFill>
                </a:endParaRPr>
              </a:p>
            </p:txBody>
          </p:sp>
          <p:sp>
            <p:nvSpPr>
              <p:cNvPr id="55" name="等腰三角形 54"/>
              <p:cNvSpPr/>
              <p:nvPr/>
            </p:nvSpPr>
            <p:spPr>
              <a:xfrm rot="5400000">
                <a:off x="5629183" y="2709252"/>
                <a:ext cx="462099" cy="398361"/>
              </a:xfrm>
              <a:prstGeom prst="triangle">
                <a:avLst/>
              </a:prstGeom>
              <a:grp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srgbClr val="92D050"/>
                  </a:solidFill>
                </a:endParaRPr>
              </a:p>
            </p:txBody>
          </p:sp>
        </p:grpSp>
        <p:sp>
          <p:nvSpPr>
            <p:cNvPr id="53" name="文本框 52"/>
            <p:cNvSpPr txBox="1"/>
            <p:nvPr/>
          </p:nvSpPr>
          <p:spPr>
            <a:xfrm>
              <a:off x="840100" y="2327616"/>
              <a:ext cx="5478423" cy="492443"/>
            </a:xfrm>
            <a:prstGeom prst="rect">
              <a:avLst/>
            </a:prstGeom>
            <a:noFill/>
          </p:spPr>
          <p:txBody>
            <a:bodyPr wrap="none" rtlCol="0">
              <a:spAutoFit/>
            </a:bodyPr>
            <a:lstStyle/>
            <a:p>
              <a:r>
                <a:rPr lang="zh-CN" altLang="en-US" b="1" dirty="0">
                  <a:solidFill>
                    <a:schemeClr val="tx1">
                      <a:lumMod val="75000"/>
                      <a:lumOff val="25000"/>
                    </a:schemeClr>
                  </a:solidFill>
                  <a:latin typeface="微软雅黑" panose="020B0503020204020204" pitchFamily="34" charset="-122"/>
                  <a:ea typeface="微软雅黑" panose="020B0503020204020204" pitchFamily="34" charset="-122"/>
                </a:rPr>
                <a:t>华谊集团、上海石化研究院、院级单位</a:t>
              </a:r>
            </a:p>
          </p:txBody>
        </p:sp>
      </p:grpSp>
      <p:grpSp>
        <p:nvGrpSpPr>
          <p:cNvPr id="56" name="组合 55"/>
          <p:cNvGrpSpPr/>
          <p:nvPr/>
        </p:nvGrpSpPr>
        <p:grpSpPr>
          <a:xfrm>
            <a:off x="536034" y="2594758"/>
            <a:ext cx="3698104" cy="369332"/>
            <a:chOff x="464391" y="2327616"/>
            <a:chExt cx="4930804" cy="492443"/>
          </a:xfrm>
        </p:grpSpPr>
        <p:grpSp>
          <p:nvGrpSpPr>
            <p:cNvPr id="57" name="组合 56"/>
            <p:cNvGrpSpPr/>
            <p:nvPr/>
          </p:nvGrpSpPr>
          <p:grpSpPr>
            <a:xfrm>
              <a:off x="464391" y="2369317"/>
              <a:ext cx="385838" cy="326431"/>
              <a:chOff x="5661052" y="2632882"/>
              <a:chExt cx="874943" cy="740229"/>
            </a:xfrm>
            <a:solidFill>
              <a:srgbClr val="01699D"/>
            </a:solidFill>
            <a:effectLst/>
          </p:grpSpPr>
          <p:sp>
            <p:nvSpPr>
              <p:cNvPr id="59" name="等腰三角形 58"/>
              <p:cNvSpPr/>
              <p:nvPr/>
            </p:nvSpPr>
            <p:spPr>
              <a:xfrm rot="5400000">
                <a:off x="5846816" y="2683932"/>
                <a:ext cx="740229" cy="638129"/>
              </a:xfrm>
              <a:prstGeom prst="triangle">
                <a:avLst/>
              </a:prstGeom>
              <a:grp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srgbClr val="92D050"/>
                  </a:solidFill>
                </a:endParaRPr>
              </a:p>
            </p:txBody>
          </p:sp>
          <p:sp>
            <p:nvSpPr>
              <p:cNvPr id="60" name="等腰三角形 59"/>
              <p:cNvSpPr/>
              <p:nvPr/>
            </p:nvSpPr>
            <p:spPr>
              <a:xfrm rot="5400000">
                <a:off x="5629183" y="2709252"/>
                <a:ext cx="462099" cy="398361"/>
              </a:xfrm>
              <a:prstGeom prst="triangle">
                <a:avLst/>
              </a:prstGeom>
              <a:grp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srgbClr val="92D050"/>
                  </a:solidFill>
                </a:endParaRPr>
              </a:p>
            </p:txBody>
          </p:sp>
        </p:grpSp>
        <p:sp>
          <p:nvSpPr>
            <p:cNvPr id="58" name="文本框 57"/>
            <p:cNvSpPr txBox="1"/>
            <p:nvPr/>
          </p:nvSpPr>
          <p:spPr>
            <a:xfrm>
              <a:off x="840102" y="2327616"/>
              <a:ext cx="4555093" cy="492443"/>
            </a:xfrm>
            <a:prstGeom prst="rect">
              <a:avLst/>
            </a:prstGeom>
            <a:noFill/>
          </p:spPr>
          <p:txBody>
            <a:bodyPr wrap="none" rtlCol="0">
              <a:spAutoFit/>
            </a:bodyPr>
            <a:lstStyle/>
            <a:p>
              <a:r>
                <a:rPr lang="zh-CN" altLang="en-US" b="1" dirty="0">
                  <a:solidFill>
                    <a:schemeClr val="tx1">
                      <a:lumMod val="75000"/>
                      <a:lumOff val="25000"/>
                    </a:schemeClr>
                  </a:solidFill>
                  <a:latin typeface="微软雅黑" panose="020B0503020204020204" pitchFamily="34" charset="-122"/>
                  <a:ea typeface="微软雅黑" panose="020B0503020204020204" pitchFamily="34" charset="-122"/>
                </a:rPr>
                <a:t>中</a:t>
              </a:r>
              <a:r>
                <a:rPr lang="zh-CN" altLang="en-US" b="1">
                  <a:solidFill>
                    <a:schemeClr val="tx1">
                      <a:lumMod val="75000"/>
                      <a:lumOff val="25000"/>
                    </a:schemeClr>
                  </a:solidFill>
                  <a:latin typeface="微软雅黑" panose="020B0503020204020204" pitchFamily="34" charset="-122"/>
                  <a:ea typeface="微软雅黑" panose="020B0503020204020204" pitchFamily="34" charset="-122"/>
                </a:rPr>
                <a:t>石化上海、宁波工程</a:t>
              </a:r>
              <a:r>
                <a:rPr lang="zh-CN" altLang="en-US" b="1" dirty="0">
                  <a:solidFill>
                    <a:schemeClr val="tx1">
                      <a:lumMod val="75000"/>
                      <a:lumOff val="25000"/>
                    </a:schemeClr>
                  </a:solidFill>
                  <a:latin typeface="微软雅黑" panose="020B0503020204020204" pitchFamily="34" charset="-122"/>
                  <a:ea typeface="微软雅黑" panose="020B0503020204020204" pitchFamily="34" charset="-122"/>
                </a:rPr>
                <a:t>有限公司</a:t>
              </a:r>
            </a:p>
          </p:txBody>
        </p:sp>
      </p:grpSp>
    </p:spTree>
    <p:extLst>
      <p:ext uri="{BB962C8B-B14F-4D97-AF65-F5344CB8AC3E}">
        <p14:creationId xmlns:p14="http://schemas.microsoft.com/office/powerpoint/2010/main" val="185926221"/>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500"/>
                                        <p:tgtEl>
                                          <p:spTgt spid="41"/>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500"/>
                                        <p:tgtEl>
                                          <p:spTgt spid="14"/>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46"/>
                                        </p:tgtEl>
                                        <p:attrNameLst>
                                          <p:attrName>style.visibility</p:attrName>
                                        </p:attrNameLst>
                                      </p:cBhvr>
                                      <p:to>
                                        <p:strVal val="visible"/>
                                      </p:to>
                                    </p:set>
                                    <p:animEffect transition="in" filter="fade">
                                      <p:cBhvr>
                                        <p:cTn id="15" dur="500"/>
                                        <p:tgtEl>
                                          <p:spTgt spid="46"/>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51"/>
                                        </p:tgtEl>
                                        <p:attrNameLst>
                                          <p:attrName>style.visibility</p:attrName>
                                        </p:attrNameLst>
                                      </p:cBhvr>
                                      <p:to>
                                        <p:strVal val="visible"/>
                                      </p:to>
                                    </p:set>
                                    <p:animEffect transition="in" filter="fade">
                                      <p:cBhvr>
                                        <p:cTn id="19" dur="500"/>
                                        <p:tgtEl>
                                          <p:spTgt spid="51"/>
                                        </p:tgtEl>
                                      </p:cBhvr>
                                    </p:animEffect>
                                  </p:childTnLst>
                                </p:cTn>
                              </p:par>
                              <p:par>
                                <p:cTn id="20" presetID="10" presetClass="entr" presetSubtype="0" fill="hold" nodeType="with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500"/>
                                        <p:tgtEl>
                                          <p:spTgt spid="2"/>
                                        </p:tgtEl>
                                      </p:cBhvr>
                                    </p:animEffect>
                                  </p:childTnLst>
                                </p:cTn>
                              </p:par>
                              <p:par>
                                <p:cTn id="23" presetID="10"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500"/>
                                        <p:tgtEl>
                                          <p:spTgt spid="4"/>
                                        </p:tgtEl>
                                      </p:cBhvr>
                                    </p:animEffect>
                                  </p:childTnLst>
                                </p:cTn>
                              </p:par>
                              <p:par>
                                <p:cTn id="26" presetID="10" presetClass="entr" presetSubtype="0" fill="hold"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par>
                                <p:cTn id="29" presetID="10" presetClass="entr" presetSubtype="0" fill="hold" nodeType="with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par>
                                <p:cTn id="32" presetID="10" presetClass="entr" presetSubtype="0" fill="hold" nodeType="withEffect">
                                  <p:stCondLst>
                                    <p:cond delay="0"/>
                                  </p:stCondLst>
                                  <p:childTnLst>
                                    <p:set>
                                      <p:cBhvr>
                                        <p:cTn id="33" dur="1" fill="hold">
                                          <p:stCondLst>
                                            <p:cond delay="0"/>
                                          </p:stCondLst>
                                        </p:cTn>
                                        <p:tgtEl>
                                          <p:spTgt spid="56"/>
                                        </p:tgtEl>
                                        <p:attrNameLst>
                                          <p:attrName>style.visibility</p:attrName>
                                        </p:attrNameLst>
                                      </p:cBhvr>
                                      <p:to>
                                        <p:strVal val="visible"/>
                                      </p:to>
                                    </p:set>
                                    <p:animEffect transition="in" filter="fade">
                                      <p:cBhvr>
                                        <p:cTn id="34" dur="500"/>
                                        <p:tgtEl>
                                          <p:spTgt spid="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6" name="组合 65"/>
          <p:cNvGrpSpPr/>
          <p:nvPr/>
        </p:nvGrpSpPr>
        <p:grpSpPr>
          <a:xfrm>
            <a:off x="-1" y="848569"/>
            <a:ext cx="3507129" cy="668336"/>
            <a:chOff x="-1" y="439838"/>
            <a:chExt cx="4676172" cy="891115"/>
          </a:xfrm>
        </p:grpSpPr>
        <p:sp>
          <p:nvSpPr>
            <p:cNvPr id="64" name="任意多边形 63"/>
            <p:cNvSpPr/>
            <p:nvPr/>
          </p:nvSpPr>
          <p:spPr>
            <a:xfrm flipV="1">
              <a:off x="-1" y="439838"/>
              <a:ext cx="4676172" cy="891115"/>
            </a:xfrm>
            <a:custGeom>
              <a:avLst/>
              <a:gdLst>
                <a:gd name="connsiteX0" fmla="*/ 4039565 w 4676172"/>
                <a:gd name="connsiteY0" fmla="*/ 891115 h 891115"/>
                <a:gd name="connsiteX1" fmla="*/ 4676172 w 4676172"/>
                <a:gd name="connsiteY1" fmla="*/ 891115 h 891115"/>
                <a:gd name="connsiteX2" fmla="*/ 4039565 w 4676172"/>
                <a:gd name="connsiteY2" fmla="*/ 1 h 891115"/>
                <a:gd name="connsiteX3" fmla="*/ 4039565 w 4676172"/>
                <a:gd name="connsiteY3" fmla="*/ 0 h 891115"/>
                <a:gd name="connsiteX4" fmla="*/ 0 w 4676172"/>
                <a:gd name="connsiteY4" fmla="*/ 0 h 891115"/>
                <a:gd name="connsiteX5" fmla="*/ 0 w 4676172"/>
                <a:gd name="connsiteY5" fmla="*/ 891114 h 891115"/>
                <a:gd name="connsiteX6" fmla="*/ 4039565 w 4676172"/>
                <a:gd name="connsiteY6" fmla="*/ 891114 h 891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76172" h="891115">
                  <a:moveTo>
                    <a:pt x="4039565" y="891115"/>
                  </a:moveTo>
                  <a:lnTo>
                    <a:pt x="4676172" y="891115"/>
                  </a:lnTo>
                  <a:lnTo>
                    <a:pt x="4039565" y="1"/>
                  </a:lnTo>
                  <a:lnTo>
                    <a:pt x="4039565" y="0"/>
                  </a:lnTo>
                  <a:lnTo>
                    <a:pt x="0" y="0"/>
                  </a:lnTo>
                  <a:lnTo>
                    <a:pt x="0" y="891114"/>
                  </a:lnTo>
                  <a:lnTo>
                    <a:pt x="4039565" y="891114"/>
                  </a:lnTo>
                  <a:close/>
                </a:path>
              </a:pathLst>
            </a:custGeom>
            <a:solidFill>
              <a:srgbClr val="015D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grpSp>
          <p:nvGrpSpPr>
            <p:cNvPr id="3" name="组合 2"/>
            <p:cNvGrpSpPr/>
            <p:nvPr/>
          </p:nvGrpSpPr>
          <p:grpSpPr>
            <a:xfrm>
              <a:off x="439121" y="548739"/>
              <a:ext cx="3238909" cy="704092"/>
              <a:chOff x="7811477" y="718960"/>
              <a:chExt cx="3238909" cy="704092"/>
            </a:xfrm>
            <a:solidFill>
              <a:schemeClr val="bg1"/>
            </a:solidFill>
          </p:grpSpPr>
          <p:grpSp>
            <p:nvGrpSpPr>
              <p:cNvPr id="4" name="Group 27"/>
              <p:cNvGrpSpPr>
                <a:grpSpLocks/>
              </p:cNvGrpSpPr>
              <p:nvPr/>
            </p:nvGrpSpPr>
            <p:grpSpPr bwMode="auto">
              <a:xfrm>
                <a:off x="8590963" y="759693"/>
                <a:ext cx="2163328" cy="409859"/>
                <a:chOff x="148" y="1485"/>
                <a:chExt cx="5938" cy="1125"/>
              </a:xfrm>
              <a:grpFill/>
            </p:grpSpPr>
            <p:sp>
              <p:nvSpPr>
                <p:cNvPr id="54" name="Freeform 18"/>
                <p:cNvSpPr>
                  <a:spLocks noEditPoints="1"/>
                </p:cNvSpPr>
                <p:nvPr/>
              </p:nvSpPr>
              <p:spPr bwMode="auto">
                <a:xfrm flipV="1">
                  <a:off x="148" y="1485"/>
                  <a:ext cx="837" cy="1125"/>
                </a:xfrm>
                <a:custGeom>
                  <a:avLst/>
                  <a:gdLst>
                    <a:gd name="T0" fmla="*/ 4182 w 5390"/>
                    <a:gd name="T1" fmla="*/ 7171 h 7232"/>
                    <a:gd name="T2" fmla="*/ 4427 w 5390"/>
                    <a:gd name="T3" fmla="*/ 6145 h 7232"/>
                    <a:gd name="T4" fmla="*/ 3580 w 5390"/>
                    <a:gd name="T5" fmla="*/ 5664 h 7232"/>
                    <a:gd name="T6" fmla="*/ 4041 w 5390"/>
                    <a:gd name="T7" fmla="*/ 5375 h 7232"/>
                    <a:gd name="T8" fmla="*/ 3676 w 5390"/>
                    <a:gd name="T9" fmla="*/ 4758 h 7232"/>
                    <a:gd name="T10" fmla="*/ 3049 w 5390"/>
                    <a:gd name="T11" fmla="*/ 4479 h 7232"/>
                    <a:gd name="T12" fmla="*/ 3622 w 5390"/>
                    <a:gd name="T13" fmla="*/ 4366 h 7232"/>
                    <a:gd name="T14" fmla="*/ 4286 w 5390"/>
                    <a:gd name="T15" fmla="*/ 4571 h 7232"/>
                    <a:gd name="T16" fmla="*/ 4486 w 5390"/>
                    <a:gd name="T17" fmla="*/ 3639 h 7232"/>
                    <a:gd name="T18" fmla="*/ 4911 w 5390"/>
                    <a:gd name="T19" fmla="*/ 3083 h 7232"/>
                    <a:gd name="T20" fmla="*/ 5370 w 5390"/>
                    <a:gd name="T21" fmla="*/ 2636 h 7232"/>
                    <a:gd name="T22" fmla="*/ 5007 w 5390"/>
                    <a:gd name="T23" fmla="*/ 2440 h 7232"/>
                    <a:gd name="T24" fmla="*/ 3822 w 5390"/>
                    <a:gd name="T25" fmla="*/ 2299 h 7232"/>
                    <a:gd name="T26" fmla="*/ 3436 w 5390"/>
                    <a:gd name="T27" fmla="*/ 2024 h 7232"/>
                    <a:gd name="T28" fmla="*/ 4132 w 5390"/>
                    <a:gd name="T29" fmla="*/ 1448 h 7232"/>
                    <a:gd name="T30" fmla="*/ 3200 w 5390"/>
                    <a:gd name="T31" fmla="*/ 1251 h 7232"/>
                    <a:gd name="T32" fmla="*/ 3111 w 5390"/>
                    <a:gd name="T33" fmla="*/ 394 h 7232"/>
                    <a:gd name="T34" fmla="*/ 2494 w 5390"/>
                    <a:gd name="T35" fmla="*/ 500 h 7232"/>
                    <a:gd name="T36" fmla="*/ 2333 w 5390"/>
                    <a:gd name="T37" fmla="*/ 1137 h 7232"/>
                    <a:gd name="T38" fmla="*/ 1584 w 5390"/>
                    <a:gd name="T39" fmla="*/ 1200 h 7232"/>
                    <a:gd name="T40" fmla="*/ 1634 w 5390"/>
                    <a:gd name="T41" fmla="*/ 1652 h 7232"/>
                    <a:gd name="T42" fmla="*/ 2294 w 5390"/>
                    <a:gd name="T43" fmla="*/ 1903 h 7232"/>
                    <a:gd name="T44" fmla="*/ 1274 w 5390"/>
                    <a:gd name="T45" fmla="*/ 1938 h 7232"/>
                    <a:gd name="T46" fmla="*/ 90 w 5390"/>
                    <a:gd name="T47" fmla="*/ 1894 h 7232"/>
                    <a:gd name="T48" fmla="*/ 500 w 5390"/>
                    <a:gd name="T49" fmla="*/ 2554 h 7232"/>
                    <a:gd name="T50" fmla="*/ 1593 w 5390"/>
                    <a:gd name="T51" fmla="*/ 2644 h 7232"/>
                    <a:gd name="T52" fmla="*/ 2414 w 5390"/>
                    <a:gd name="T53" fmla="*/ 3179 h 7232"/>
                    <a:gd name="T54" fmla="*/ 2075 w 5390"/>
                    <a:gd name="T55" fmla="*/ 3483 h 7232"/>
                    <a:gd name="T56" fmla="*/ 778 w 5390"/>
                    <a:gd name="T57" fmla="*/ 2966 h 7232"/>
                    <a:gd name="T58" fmla="*/ 993 w 5390"/>
                    <a:gd name="T59" fmla="*/ 3703 h 7232"/>
                    <a:gd name="T60" fmla="*/ 1283 w 5390"/>
                    <a:gd name="T61" fmla="*/ 4279 h 7232"/>
                    <a:gd name="T62" fmla="*/ 1412 w 5390"/>
                    <a:gd name="T63" fmla="*/ 5118 h 7232"/>
                    <a:gd name="T64" fmla="*/ 796 w 5390"/>
                    <a:gd name="T65" fmla="*/ 5351 h 7232"/>
                    <a:gd name="T66" fmla="*/ 1121 w 5390"/>
                    <a:gd name="T67" fmla="*/ 6155 h 7232"/>
                    <a:gd name="T68" fmla="*/ 2079 w 5390"/>
                    <a:gd name="T69" fmla="*/ 6950 h 7232"/>
                    <a:gd name="T70" fmla="*/ 2091 w 5390"/>
                    <a:gd name="T71" fmla="*/ 5744 h 7232"/>
                    <a:gd name="T72" fmla="*/ 2516 w 5390"/>
                    <a:gd name="T73" fmla="*/ 5184 h 7232"/>
                    <a:gd name="T74" fmla="*/ 2705 w 5390"/>
                    <a:gd name="T75" fmla="*/ 5617 h 7232"/>
                    <a:gd name="T76" fmla="*/ 3258 w 5390"/>
                    <a:gd name="T77" fmla="*/ 6485 h 7232"/>
                    <a:gd name="T78" fmla="*/ 3670 w 5390"/>
                    <a:gd name="T79" fmla="*/ 7171 h 7232"/>
                    <a:gd name="T80" fmla="*/ 1977 w 5390"/>
                    <a:gd name="T81" fmla="*/ 4274 h 7232"/>
                    <a:gd name="T82" fmla="*/ 2009 w 5390"/>
                    <a:gd name="T83" fmla="*/ 3870 h 7232"/>
                    <a:gd name="T84" fmla="*/ 2420 w 5390"/>
                    <a:gd name="T85" fmla="*/ 4018 h 7232"/>
                    <a:gd name="T86" fmla="*/ 1977 w 5390"/>
                    <a:gd name="T87" fmla="*/ 4274 h 7232"/>
                    <a:gd name="T88" fmla="*/ 3237 w 5390"/>
                    <a:gd name="T89" fmla="*/ 2895 h 7232"/>
                    <a:gd name="T90" fmla="*/ 3720 w 5390"/>
                    <a:gd name="T91" fmla="*/ 3500 h 7232"/>
                    <a:gd name="T92" fmla="*/ 3269 w 5390"/>
                    <a:gd name="T93" fmla="*/ 3551 h 72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5390" h="7232">
                      <a:moveTo>
                        <a:pt x="3775" y="7213"/>
                      </a:moveTo>
                      <a:cubicBezTo>
                        <a:pt x="3912" y="7232"/>
                        <a:pt x="4053" y="7227"/>
                        <a:pt x="4182" y="7171"/>
                      </a:cubicBezTo>
                      <a:cubicBezTo>
                        <a:pt x="4198" y="7030"/>
                        <a:pt x="4178" y="6888"/>
                        <a:pt x="4179" y="6747"/>
                      </a:cubicBezTo>
                      <a:cubicBezTo>
                        <a:pt x="4181" y="6515"/>
                        <a:pt x="4480" y="6389"/>
                        <a:pt x="4427" y="6145"/>
                      </a:cubicBezTo>
                      <a:cubicBezTo>
                        <a:pt x="4360" y="5988"/>
                        <a:pt x="4198" y="5905"/>
                        <a:pt x="4062" y="5814"/>
                      </a:cubicBezTo>
                      <a:cubicBezTo>
                        <a:pt x="3904" y="5757"/>
                        <a:pt x="3723" y="5763"/>
                        <a:pt x="3580" y="5664"/>
                      </a:cubicBezTo>
                      <a:cubicBezTo>
                        <a:pt x="3440" y="5571"/>
                        <a:pt x="3278" y="5483"/>
                        <a:pt x="3203" y="5324"/>
                      </a:cubicBezTo>
                      <a:cubicBezTo>
                        <a:pt x="3485" y="5300"/>
                        <a:pt x="3759" y="5421"/>
                        <a:pt x="4041" y="5375"/>
                      </a:cubicBezTo>
                      <a:cubicBezTo>
                        <a:pt x="4053" y="5204"/>
                        <a:pt x="4072" y="4987"/>
                        <a:pt x="3920" y="4868"/>
                      </a:cubicBezTo>
                      <a:cubicBezTo>
                        <a:pt x="3847" y="4815"/>
                        <a:pt x="3757" y="4793"/>
                        <a:pt x="3676" y="4758"/>
                      </a:cubicBezTo>
                      <a:cubicBezTo>
                        <a:pt x="3656" y="4753"/>
                        <a:pt x="3618" y="4743"/>
                        <a:pt x="3598" y="4738"/>
                      </a:cubicBezTo>
                      <a:cubicBezTo>
                        <a:pt x="3418" y="4648"/>
                        <a:pt x="3166" y="4668"/>
                        <a:pt x="3049" y="4479"/>
                      </a:cubicBezTo>
                      <a:cubicBezTo>
                        <a:pt x="3005" y="4428"/>
                        <a:pt x="3016" y="4362"/>
                        <a:pt x="3022" y="4301"/>
                      </a:cubicBezTo>
                      <a:cubicBezTo>
                        <a:pt x="3223" y="4281"/>
                        <a:pt x="3436" y="4277"/>
                        <a:pt x="3622" y="4366"/>
                      </a:cubicBezTo>
                      <a:cubicBezTo>
                        <a:pt x="3751" y="4442"/>
                        <a:pt x="3854" y="4560"/>
                        <a:pt x="3993" y="4620"/>
                      </a:cubicBezTo>
                      <a:cubicBezTo>
                        <a:pt x="4088" y="4663"/>
                        <a:pt x="4215" y="4652"/>
                        <a:pt x="4286" y="4571"/>
                      </a:cubicBezTo>
                      <a:cubicBezTo>
                        <a:pt x="4412" y="4427"/>
                        <a:pt x="4460" y="4237"/>
                        <a:pt x="4527" y="4063"/>
                      </a:cubicBezTo>
                      <a:cubicBezTo>
                        <a:pt x="4538" y="3920"/>
                        <a:pt x="4538" y="3775"/>
                        <a:pt x="4486" y="3639"/>
                      </a:cubicBezTo>
                      <a:cubicBezTo>
                        <a:pt x="4411" y="3413"/>
                        <a:pt x="4258" y="3228"/>
                        <a:pt x="4166" y="3010"/>
                      </a:cubicBezTo>
                      <a:cubicBezTo>
                        <a:pt x="4416" y="3005"/>
                        <a:pt x="4661" y="3068"/>
                        <a:pt x="4911" y="3083"/>
                      </a:cubicBezTo>
                      <a:cubicBezTo>
                        <a:pt x="5091" y="3090"/>
                        <a:pt x="5298" y="3017"/>
                        <a:pt x="5373" y="2840"/>
                      </a:cubicBezTo>
                      <a:cubicBezTo>
                        <a:pt x="5390" y="2774"/>
                        <a:pt x="5384" y="2703"/>
                        <a:pt x="5370" y="2636"/>
                      </a:cubicBezTo>
                      <a:cubicBezTo>
                        <a:pt x="5330" y="2547"/>
                        <a:pt x="5228" y="2520"/>
                        <a:pt x="5148" y="2480"/>
                      </a:cubicBezTo>
                      <a:cubicBezTo>
                        <a:pt x="5101" y="2466"/>
                        <a:pt x="5054" y="2454"/>
                        <a:pt x="5007" y="2440"/>
                      </a:cubicBezTo>
                      <a:cubicBezTo>
                        <a:pt x="4776" y="2372"/>
                        <a:pt x="4535" y="2355"/>
                        <a:pt x="4297" y="2328"/>
                      </a:cubicBezTo>
                      <a:cubicBezTo>
                        <a:pt x="4139" y="2313"/>
                        <a:pt x="3978" y="2335"/>
                        <a:pt x="3822" y="2299"/>
                      </a:cubicBezTo>
                      <a:cubicBezTo>
                        <a:pt x="3696" y="2269"/>
                        <a:pt x="3566" y="2272"/>
                        <a:pt x="3438" y="2274"/>
                      </a:cubicBezTo>
                      <a:cubicBezTo>
                        <a:pt x="3437" y="2191"/>
                        <a:pt x="3436" y="2108"/>
                        <a:pt x="3436" y="2024"/>
                      </a:cubicBezTo>
                      <a:cubicBezTo>
                        <a:pt x="3706" y="2023"/>
                        <a:pt x="3985" y="2046"/>
                        <a:pt x="4245" y="1959"/>
                      </a:cubicBezTo>
                      <a:cubicBezTo>
                        <a:pt x="4328" y="1784"/>
                        <a:pt x="4269" y="1577"/>
                        <a:pt x="4132" y="1448"/>
                      </a:cubicBezTo>
                      <a:cubicBezTo>
                        <a:pt x="4040" y="1327"/>
                        <a:pt x="3874" y="1350"/>
                        <a:pt x="3743" y="1316"/>
                      </a:cubicBezTo>
                      <a:cubicBezTo>
                        <a:pt x="3565" y="1270"/>
                        <a:pt x="3383" y="1243"/>
                        <a:pt x="3200" y="1251"/>
                      </a:cubicBezTo>
                      <a:cubicBezTo>
                        <a:pt x="3162" y="1215"/>
                        <a:pt x="3125" y="1180"/>
                        <a:pt x="3087" y="1144"/>
                      </a:cubicBezTo>
                      <a:cubicBezTo>
                        <a:pt x="3090" y="894"/>
                        <a:pt x="3165" y="643"/>
                        <a:pt x="3111" y="394"/>
                      </a:cubicBezTo>
                      <a:cubicBezTo>
                        <a:pt x="3029" y="181"/>
                        <a:pt x="2807" y="0"/>
                        <a:pt x="2571" y="24"/>
                      </a:cubicBezTo>
                      <a:cubicBezTo>
                        <a:pt x="2459" y="160"/>
                        <a:pt x="2505" y="339"/>
                        <a:pt x="2494" y="500"/>
                      </a:cubicBezTo>
                      <a:cubicBezTo>
                        <a:pt x="2488" y="674"/>
                        <a:pt x="2459" y="847"/>
                        <a:pt x="2448" y="1021"/>
                      </a:cubicBezTo>
                      <a:cubicBezTo>
                        <a:pt x="2453" y="1087"/>
                        <a:pt x="2387" y="1121"/>
                        <a:pt x="2333" y="1137"/>
                      </a:cubicBezTo>
                      <a:cubicBezTo>
                        <a:pt x="2098" y="1192"/>
                        <a:pt x="1864" y="1105"/>
                        <a:pt x="1629" y="1120"/>
                      </a:cubicBezTo>
                      <a:cubicBezTo>
                        <a:pt x="1618" y="1140"/>
                        <a:pt x="1595" y="1180"/>
                        <a:pt x="1584" y="1200"/>
                      </a:cubicBezTo>
                      <a:cubicBezTo>
                        <a:pt x="1571" y="1248"/>
                        <a:pt x="1557" y="1295"/>
                        <a:pt x="1542" y="1342"/>
                      </a:cubicBezTo>
                      <a:cubicBezTo>
                        <a:pt x="1532" y="1450"/>
                        <a:pt x="1537" y="1583"/>
                        <a:pt x="1634" y="1652"/>
                      </a:cubicBezTo>
                      <a:cubicBezTo>
                        <a:pt x="1755" y="1695"/>
                        <a:pt x="1886" y="1706"/>
                        <a:pt x="2012" y="1729"/>
                      </a:cubicBezTo>
                      <a:cubicBezTo>
                        <a:pt x="2115" y="1768"/>
                        <a:pt x="2230" y="1807"/>
                        <a:pt x="2294" y="1903"/>
                      </a:cubicBezTo>
                      <a:cubicBezTo>
                        <a:pt x="2336" y="1960"/>
                        <a:pt x="2320" y="2035"/>
                        <a:pt x="2328" y="2100"/>
                      </a:cubicBezTo>
                      <a:cubicBezTo>
                        <a:pt x="1971" y="2139"/>
                        <a:pt x="1611" y="2049"/>
                        <a:pt x="1274" y="1938"/>
                      </a:cubicBezTo>
                      <a:cubicBezTo>
                        <a:pt x="1009" y="1858"/>
                        <a:pt x="733" y="1828"/>
                        <a:pt x="460" y="1798"/>
                      </a:cubicBezTo>
                      <a:cubicBezTo>
                        <a:pt x="333" y="1814"/>
                        <a:pt x="204" y="1831"/>
                        <a:pt x="90" y="1894"/>
                      </a:cubicBezTo>
                      <a:cubicBezTo>
                        <a:pt x="0" y="2041"/>
                        <a:pt x="77" y="2213"/>
                        <a:pt x="174" y="2335"/>
                      </a:cubicBezTo>
                      <a:cubicBezTo>
                        <a:pt x="258" y="2436"/>
                        <a:pt x="364" y="2537"/>
                        <a:pt x="500" y="2554"/>
                      </a:cubicBezTo>
                      <a:cubicBezTo>
                        <a:pt x="839" y="2566"/>
                        <a:pt x="1187" y="2521"/>
                        <a:pt x="1517" y="2618"/>
                      </a:cubicBezTo>
                      <a:cubicBezTo>
                        <a:pt x="1536" y="2625"/>
                        <a:pt x="1574" y="2638"/>
                        <a:pt x="1593" y="2644"/>
                      </a:cubicBezTo>
                      <a:cubicBezTo>
                        <a:pt x="1789" y="2721"/>
                        <a:pt x="2006" y="2710"/>
                        <a:pt x="2202" y="2784"/>
                      </a:cubicBezTo>
                      <a:cubicBezTo>
                        <a:pt x="2349" y="2861"/>
                        <a:pt x="2357" y="3042"/>
                        <a:pt x="2414" y="3179"/>
                      </a:cubicBezTo>
                      <a:cubicBezTo>
                        <a:pt x="2418" y="3240"/>
                        <a:pt x="2419" y="3302"/>
                        <a:pt x="2421" y="3363"/>
                      </a:cubicBezTo>
                      <a:cubicBezTo>
                        <a:pt x="2315" y="3426"/>
                        <a:pt x="2200" y="3478"/>
                        <a:pt x="2075" y="3483"/>
                      </a:cubicBezTo>
                      <a:cubicBezTo>
                        <a:pt x="1873" y="3321"/>
                        <a:pt x="1821" y="3023"/>
                        <a:pt x="1590" y="2892"/>
                      </a:cubicBezTo>
                      <a:cubicBezTo>
                        <a:pt x="1320" y="2827"/>
                        <a:pt x="1039" y="2894"/>
                        <a:pt x="778" y="2966"/>
                      </a:cubicBezTo>
                      <a:cubicBezTo>
                        <a:pt x="672" y="3031"/>
                        <a:pt x="525" y="3102"/>
                        <a:pt x="537" y="3250"/>
                      </a:cubicBezTo>
                      <a:cubicBezTo>
                        <a:pt x="549" y="3489"/>
                        <a:pt x="802" y="3613"/>
                        <a:pt x="993" y="3703"/>
                      </a:cubicBezTo>
                      <a:cubicBezTo>
                        <a:pt x="1151" y="3749"/>
                        <a:pt x="1234" y="3892"/>
                        <a:pt x="1320" y="4020"/>
                      </a:cubicBezTo>
                      <a:cubicBezTo>
                        <a:pt x="1326" y="4107"/>
                        <a:pt x="1343" y="4205"/>
                        <a:pt x="1283" y="4279"/>
                      </a:cubicBezTo>
                      <a:cubicBezTo>
                        <a:pt x="1167" y="4444"/>
                        <a:pt x="1005" y="4623"/>
                        <a:pt x="1054" y="4842"/>
                      </a:cubicBezTo>
                      <a:cubicBezTo>
                        <a:pt x="1120" y="4993"/>
                        <a:pt x="1326" y="4983"/>
                        <a:pt x="1412" y="5118"/>
                      </a:cubicBezTo>
                      <a:cubicBezTo>
                        <a:pt x="1461" y="5168"/>
                        <a:pt x="1421" y="5232"/>
                        <a:pt x="1394" y="5281"/>
                      </a:cubicBezTo>
                      <a:cubicBezTo>
                        <a:pt x="1196" y="5304"/>
                        <a:pt x="964" y="5211"/>
                        <a:pt x="796" y="5351"/>
                      </a:cubicBezTo>
                      <a:cubicBezTo>
                        <a:pt x="662" y="5494"/>
                        <a:pt x="678" y="5720"/>
                        <a:pt x="744" y="5891"/>
                      </a:cubicBezTo>
                      <a:cubicBezTo>
                        <a:pt x="810" y="6050"/>
                        <a:pt x="1003" y="6055"/>
                        <a:pt x="1121" y="6155"/>
                      </a:cubicBezTo>
                      <a:cubicBezTo>
                        <a:pt x="1363" y="6338"/>
                        <a:pt x="1413" y="6669"/>
                        <a:pt x="1642" y="6864"/>
                      </a:cubicBezTo>
                      <a:cubicBezTo>
                        <a:pt x="1778" y="6925"/>
                        <a:pt x="1929" y="6991"/>
                        <a:pt x="2079" y="6950"/>
                      </a:cubicBezTo>
                      <a:cubicBezTo>
                        <a:pt x="2141" y="6933"/>
                        <a:pt x="2174" y="6872"/>
                        <a:pt x="2171" y="6810"/>
                      </a:cubicBezTo>
                      <a:cubicBezTo>
                        <a:pt x="2188" y="6453"/>
                        <a:pt x="2135" y="6097"/>
                        <a:pt x="2091" y="5744"/>
                      </a:cubicBezTo>
                      <a:cubicBezTo>
                        <a:pt x="2060" y="5583"/>
                        <a:pt x="2055" y="5418"/>
                        <a:pt x="2070" y="5255"/>
                      </a:cubicBezTo>
                      <a:cubicBezTo>
                        <a:pt x="2211" y="5194"/>
                        <a:pt x="2366" y="5190"/>
                        <a:pt x="2516" y="5184"/>
                      </a:cubicBezTo>
                      <a:cubicBezTo>
                        <a:pt x="2571" y="5181"/>
                        <a:pt x="2619" y="5219"/>
                        <a:pt x="2653" y="5258"/>
                      </a:cubicBezTo>
                      <a:cubicBezTo>
                        <a:pt x="2690" y="5373"/>
                        <a:pt x="2693" y="5497"/>
                        <a:pt x="2705" y="5617"/>
                      </a:cubicBezTo>
                      <a:cubicBezTo>
                        <a:pt x="2764" y="5849"/>
                        <a:pt x="2952" y="6008"/>
                        <a:pt x="3083" y="6199"/>
                      </a:cubicBezTo>
                      <a:cubicBezTo>
                        <a:pt x="3148" y="6290"/>
                        <a:pt x="3207" y="6386"/>
                        <a:pt x="3258" y="6485"/>
                      </a:cubicBezTo>
                      <a:cubicBezTo>
                        <a:pt x="3341" y="6639"/>
                        <a:pt x="3347" y="6825"/>
                        <a:pt x="3449" y="6970"/>
                      </a:cubicBezTo>
                      <a:cubicBezTo>
                        <a:pt x="3503" y="7056"/>
                        <a:pt x="3584" y="7119"/>
                        <a:pt x="3670" y="7171"/>
                      </a:cubicBezTo>
                      <a:cubicBezTo>
                        <a:pt x="3705" y="7184"/>
                        <a:pt x="3740" y="7199"/>
                        <a:pt x="3775" y="7213"/>
                      </a:cubicBezTo>
                      <a:moveTo>
                        <a:pt x="1977" y="4274"/>
                      </a:moveTo>
                      <a:cubicBezTo>
                        <a:pt x="1926" y="4194"/>
                        <a:pt x="1892" y="4105"/>
                        <a:pt x="1850" y="4020"/>
                      </a:cubicBezTo>
                      <a:cubicBezTo>
                        <a:pt x="1885" y="3952"/>
                        <a:pt x="1945" y="3908"/>
                        <a:pt x="2009" y="3870"/>
                      </a:cubicBezTo>
                      <a:cubicBezTo>
                        <a:pt x="2099" y="3867"/>
                        <a:pt x="2189" y="3865"/>
                        <a:pt x="2278" y="3866"/>
                      </a:cubicBezTo>
                      <a:cubicBezTo>
                        <a:pt x="2329" y="3914"/>
                        <a:pt x="2376" y="3965"/>
                        <a:pt x="2420" y="4018"/>
                      </a:cubicBezTo>
                      <a:cubicBezTo>
                        <a:pt x="2420" y="4094"/>
                        <a:pt x="2419" y="4169"/>
                        <a:pt x="2418" y="4245"/>
                      </a:cubicBezTo>
                      <a:cubicBezTo>
                        <a:pt x="2319" y="4386"/>
                        <a:pt x="2098" y="4385"/>
                        <a:pt x="1977" y="4274"/>
                      </a:cubicBezTo>
                      <a:moveTo>
                        <a:pt x="3269" y="3551"/>
                      </a:moveTo>
                      <a:cubicBezTo>
                        <a:pt x="3173" y="3349"/>
                        <a:pt x="3187" y="3108"/>
                        <a:pt x="3237" y="2895"/>
                      </a:cubicBezTo>
                      <a:cubicBezTo>
                        <a:pt x="3294" y="2922"/>
                        <a:pt x="3349" y="2955"/>
                        <a:pt x="3391" y="3003"/>
                      </a:cubicBezTo>
                      <a:cubicBezTo>
                        <a:pt x="3529" y="3147"/>
                        <a:pt x="3676" y="3299"/>
                        <a:pt x="3720" y="3500"/>
                      </a:cubicBezTo>
                      <a:cubicBezTo>
                        <a:pt x="3706" y="3527"/>
                        <a:pt x="3693" y="3555"/>
                        <a:pt x="3679" y="3582"/>
                      </a:cubicBezTo>
                      <a:cubicBezTo>
                        <a:pt x="3548" y="3610"/>
                        <a:pt x="3370" y="3673"/>
                        <a:pt x="3269" y="355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solidFill>
                      <a:srgbClr val="015D98"/>
                    </a:solidFill>
                  </a:endParaRPr>
                </a:p>
              </p:txBody>
            </p:sp>
            <p:sp>
              <p:nvSpPr>
                <p:cNvPr id="55" name="Freeform 19"/>
                <p:cNvSpPr>
                  <a:spLocks noEditPoints="1"/>
                </p:cNvSpPr>
                <p:nvPr/>
              </p:nvSpPr>
              <p:spPr bwMode="auto">
                <a:xfrm flipV="1">
                  <a:off x="1269" y="1518"/>
                  <a:ext cx="648" cy="1060"/>
                </a:xfrm>
                <a:custGeom>
                  <a:avLst/>
                  <a:gdLst>
                    <a:gd name="T0" fmla="*/ 2087 w 4173"/>
                    <a:gd name="T1" fmla="*/ 6799 h 6814"/>
                    <a:gd name="T2" fmla="*/ 2541 w 4173"/>
                    <a:gd name="T3" fmla="*/ 6273 h 6814"/>
                    <a:gd name="T4" fmla="*/ 3410 w 4173"/>
                    <a:gd name="T5" fmla="*/ 6125 h 6814"/>
                    <a:gd name="T6" fmla="*/ 3328 w 4173"/>
                    <a:gd name="T7" fmla="*/ 5389 h 6814"/>
                    <a:gd name="T8" fmla="*/ 2433 w 4173"/>
                    <a:gd name="T9" fmla="*/ 4853 h 6814"/>
                    <a:gd name="T10" fmla="*/ 3327 w 4173"/>
                    <a:gd name="T11" fmla="*/ 4884 h 6814"/>
                    <a:gd name="T12" fmla="*/ 3978 w 4173"/>
                    <a:gd name="T13" fmla="*/ 4384 h 6814"/>
                    <a:gd name="T14" fmla="*/ 3299 w 4173"/>
                    <a:gd name="T15" fmla="*/ 2824 h 6814"/>
                    <a:gd name="T16" fmla="*/ 2386 w 4173"/>
                    <a:gd name="T17" fmla="*/ 2164 h 6814"/>
                    <a:gd name="T18" fmla="*/ 3650 w 4173"/>
                    <a:gd name="T19" fmla="*/ 1523 h 6814"/>
                    <a:gd name="T20" fmla="*/ 4157 w 4173"/>
                    <a:gd name="T21" fmla="*/ 1030 h 6814"/>
                    <a:gd name="T22" fmla="*/ 2744 w 4173"/>
                    <a:gd name="T23" fmla="*/ 1021 h 6814"/>
                    <a:gd name="T24" fmla="*/ 2292 w 4173"/>
                    <a:gd name="T25" fmla="*/ 392 h 6814"/>
                    <a:gd name="T26" fmla="*/ 1798 w 4173"/>
                    <a:gd name="T27" fmla="*/ 99 h 6814"/>
                    <a:gd name="T28" fmla="*/ 1731 w 4173"/>
                    <a:gd name="T29" fmla="*/ 1105 h 6814"/>
                    <a:gd name="T30" fmla="*/ 1606 w 4173"/>
                    <a:gd name="T31" fmla="*/ 1331 h 6814"/>
                    <a:gd name="T32" fmla="*/ 757 w 4173"/>
                    <a:gd name="T33" fmla="*/ 713 h 6814"/>
                    <a:gd name="T34" fmla="*/ 70 w 4173"/>
                    <a:gd name="T35" fmla="*/ 343 h 6814"/>
                    <a:gd name="T36" fmla="*/ 214 w 4173"/>
                    <a:gd name="T37" fmla="*/ 931 h 6814"/>
                    <a:gd name="T38" fmla="*/ 1361 w 4173"/>
                    <a:gd name="T39" fmla="*/ 2224 h 6814"/>
                    <a:gd name="T40" fmla="*/ 1573 w 4173"/>
                    <a:gd name="T41" fmla="*/ 3835 h 6814"/>
                    <a:gd name="T42" fmla="*/ 1053 w 4173"/>
                    <a:gd name="T43" fmla="*/ 2742 h 6814"/>
                    <a:gd name="T44" fmla="*/ 403 w 4173"/>
                    <a:gd name="T45" fmla="*/ 2865 h 6814"/>
                    <a:gd name="T46" fmla="*/ 202 w 4173"/>
                    <a:gd name="T47" fmla="*/ 4313 h 6814"/>
                    <a:gd name="T48" fmla="*/ 427 w 4173"/>
                    <a:gd name="T49" fmla="*/ 5828 h 6814"/>
                    <a:gd name="T50" fmla="*/ 1143 w 4173"/>
                    <a:gd name="T51" fmla="*/ 5983 h 6814"/>
                    <a:gd name="T52" fmla="*/ 1903 w 4173"/>
                    <a:gd name="T53" fmla="*/ 6428 h 6814"/>
                    <a:gd name="T54" fmla="*/ 1687 w 4173"/>
                    <a:gd name="T55" fmla="*/ 4761 h 6814"/>
                    <a:gd name="T56" fmla="*/ 1532 w 4173"/>
                    <a:gd name="T57" fmla="*/ 4973 h 6814"/>
                    <a:gd name="T58" fmla="*/ 2763 w 4173"/>
                    <a:gd name="T59" fmla="*/ 4181 h 6814"/>
                    <a:gd name="T60" fmla="*/ 2673 w 4173"/>
                    <a:gd name="T61" fmla="*/ 3466 h 6814"/>
                    <a:gd name="T62" fmla="*/ 3067 w 4173"/>
                    <a:gd name="T63" fmla="*/ 3164 h 6814"/>
                    <a:gd name="T64" fmla="*/ 3236 w 4173"/>
                    <a:gd name="T65" fmla="*/ 4145 h 6814"/>
                    <a:gd name="T66" fmla="*/ 2763 w 4173"/>
                    <a:gd name="T67" fmla="*/ 4181 h 68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173" h="6814">
                      <a:moveTo>
                        <a:pt x="1903" y="6428"/>
                      </a:moveTo>
                      <a:cubicBezTo>
                        <a:pt x="1896" y="6575"/>
                        <a:pt x="1972" y="6712"/>
                        <a:pt x="2087" y="6799"/>
                      </a:cubicBezTo>
                      <a:cubicBezTo>
                        <a:pt x="2214" y="6811"/>
                        <a:pt x="2358" y="6814"/>
                        <a:pt x="2450" y="6712"/>
                      </a:cubicBezTo>
                      <a:cubicBezTo>
                        <a:pt x="2570" y="6597"/>
                        <a:pt x="2530" y="6420"/>
                        <a:pt x="2541" y="6273"/>
                      </a:cubicBezTo>
                      <a:cubicBezTo>
                        <a:pt x="2604" y="6175"/>
                        <a:pt x="2732" y="6172"/>
                        <a:pt x="2836" y="6174"/>
                      </a:cubicBezTo>
                      <a:cubicBezTo>
                        <a:pt x="3027" y="6168"/>
                        <a:pt x="3228" y="6204"/>
                        <a:pt x="3410" y="6125"/>
                      </a:cubicBezTo>
                      <a:cubicBezTo>
                        <a:pt x="3467" y="6074"/>
                        <a:pt x="3532" y="6029"/>
                        <a:pt x="3574" y="5963"/>
                      </a:cubicBezTo>
                      <a:cubicBezTo>
                        <a:pt x="3665" y="5747"/>
                        <a:pt x="3558" y="5462"/>
                        <a:pt x="3328" y="5389"/>
                      </a:cubicBezTo>
                      <a:cubicBezTo>
                        <a:pt x="3045" y="5328"/>
                        <a:pt x="2752" y="5336"/>
                        <a:pt x="2468" y="5280"/>
                      </a:cubicBezTo>
                      <a:cubicBezTo>
                        <a:pt x="2410" y="5145"/>
                        <a:pt x="2436" y="4996"/>
                        <a:pt x="2433" y="4853"/>
                      </a:cubicBezTo>
                      <a:cubicBezTo>
                        <a:pt x="2499" y="4859"/>
                        <a:pt x="2566" y="4865"/>
                        <a:pt x="2632" y="4875"/>
                      </a:cubicBezTo>
                      <a:cubicBezTo>
                        <a:pt x="2862" y="4899"/>
                        <a:pt x="3096" y="4892"/>
                        <a:pt x="3327" y="4884"/>
                      </a:cubicBezTo>
                      <a:cubicBezTo>
                        <a:pt x="3486" y="4841"/>
                        <a:pt x="3661" y="4811"/>
                        <a:pt x="3779" y="4685"/>
                      </a:cubicBezTo>
                      <a:cubicBezTo>
                        <a:pt x="3875" y="4607"/>
                        <a:pt x="3927" y="4493"/>
                        <a:pt x="3978" y="4384"/>
                      </a:cubicBezTo>
                      <a:cubicBezTo>
                        <a:pt x="3997" y="4207"/>
                        <a:pt x="3997" y="4028"/>
                        <a:pt x="3978" y="3851"/>
                      </a:cubicBezTo>
                      <a:cubicBezTo>
                        <a:pt x="3872" y="3444"/>
                        <a:pt x="3609" y="3099"/>
                        <a:pt x="3299" y="2824"/>
                      </a:cubicBezTo>
                      <a:cubicBezTo>
                        <a:pt x="3153" y="2699"/>
                        <a:pt x="2995" y="2588"/>
                        <a:pt x="2841" y="2472"/>
                      </a:cubicBezTo>
                      <a:cubicBezTo>
                        <a:pt x="2694" y="2362"/>
                        <a:pt x="2514" y="2299"/>
                        <a:pt x="2386" y="2164"/>
                      </a:cubicBezTo>
                      <a:cubicBezTo>
                        <a:pt x="2519" y="2042"/>
                        <a:pt x="2682" y="1966"/>
                        <a:pt x="2840" y="1886"/>
                      </a:cubicBezTo>
                      <a:cubicBezTo>
                        <a:pt x="3104" y="1752"/>
                        <a:pt x="3357" y="1586"/>
                        <a:pt x="3650" y="1523"/>
                      </a:cubicBezTo>
                      <a:cubicBezTo>
                        <a:pt x="3827" y="1491"/>
                        <a:pt x="4022" y="1479"/>
                        <a:pt x="4164" y="1356"/>
                      </a:cubicBezTo>
                      <a:cubicBezTo>
                        <a:pt x="4173" y="1247"/>
                        <a:pt x="4169" y="1138"/>
                        <a:pt x="4157" y="1030"/>
                      </a:cubicBezTo>
                      <a:cubicBezTo>
                        <a:pt x="4093" y="910"/>
                        <a:pt x="3999" y="796"/>
                        <a:pt x="3857" y="773"/>
                      </a:cubicBezTo>
                      <a:cubicBezTo>
                        <a:pt x="3470" y="707"/>
                        <a:pt x="3091" y="865"/>
                        <a:pt x="2744" y="1021"/>
                      </a:cubicBezTo>
                      <a:cubicBezTo>
                        <a:pt x="2572" y="1093"/>
                        <a:pt x="2430" y="1216"/>
                        <a:pt x="2262" y="1293"/>
                      </a:cubicBezTo>
                      <a:cubicBezTo>
                        <a:pt x="2280" y="993"/>
                        <a:pt x="2308" y="693"/>
                        <a:pt x="2292" y="392"/>
                      </a:cubicBezTo>
                      <a:cubicBezTo>
                        <a:pt x="2278" y="257"/>
                        <a:pt x="2238" y="95"/>
                        <a:pt x="2101" y="35"/>
                      </a:cubicBezTo>
                      <a:cubicBezTo>
                        <a:pt x="2000" y="13"/>
                        <a:pt x="1863" y="0"/>
                        <a:pt x="1798" y="99"/>
                      </a:cubicBezTo>
                      <a:cubicBezTo>
                        <a:pt x="1755" y="176"/>
                        <a:pt x="1743" y="267"/>
                        <a:pt x="1735" y="354"/>
                      </a:cubicBezTo>
                      <a:cubicBezTo>
                        <a:pt x="1727" y="604"/>
                        <a:pt x="1738" y="855"/>
                        <a:pt x="1731" y="1105"/>
                      </a:cubicBezTo>
                      <a:cubicBezTo>
                        <a:pt x="1732" y="1166"/>
                        <a:pt x="1702" y="1221"/>
                        <a:pt x="1681" y="1276"/>
                      </a:cubicBezTo>
                      <a:cubicBezTo>
                        <a:pt x="1662" y="1289"/>
                        <a:pt x="1624" y="1317"/>
                        <a:pt x="1606" y="1331"/>
                      </a:cubicBezTo>
                      <a:cubicBezTo>
                        <a:pt x="1410" y="1292"/>
                        <a:pt x="1249" y="1168"/>
                        <a:pt x="1096" y="1048"/>
                      </a:cubicBezTo>
                      <a:cubicBezTo>
                        <a:pt x="975" y="945"/>
                        <a:pt x="853" y="841"/>
                        <a:pt x="757" y="713"/>
                      </a:cubicBezTo>
                      <a:cubicBezTo>
                        <a:pt x="653" y="579"/>
                        <a:pt x="552" y="427"/>
                        <a:pt x="391" y="355"/>
                      </a:cubicBezTo>
                      <a:cubicBezTo>
                        <a:pt x="288" y="320"/>
                        <a:pt x="176" y="335"/>
                        <a:pt x="70" y="343"/>
                      </a:cubicBezTo>
                      <a:cubicBezTo>
                        <a:pt x="44" y="406"/>
                        <a:pt x="0" y="469"/>
                        <a:pt x="10" y="540"/>
                      </a:cubicBezTo>
                      <a:cubicBezTo>
                        <a:pt x="27" y="692"/>
                        <a:pt x="134" y="808"/>
                        <a:pt x="214" y="931"/>
                      </a:cubicBezTo>
                      <a:cubicBezTo>
                        <a:pt x="379" y="1185"/>
                        <a:pt x="618" y="1377"/>
                        <a:pt x="828" y="1592"/>
                      </a:cubicBezTo>
                      <a:cubicBezTo>
                        <a:pt x="1028" y="1783"/>
                        <a:pt x="1208" y="1994"/>
                        <a:pt x="1361" y="2224"/>
                      </a:cubicBezTo>
                      <a:cubicBezTo>
                        <a:pt x="1479" y="2390"/>
                        <a:pt x="1487" y="2601"/>
                        <a:pt x="1529" y="2794"/>
                      </a:cubicBezTo>
                      <a:cubicBezTo>
                        <a:pt x="1582" y="3136"/>
                        <a:pt x="1664" y="3492"/>
                        <a:pt x="1573" y="3835"/>
                      </a:cubicBezTo>
                      <a:cubicBezTo>
                        <a:pt x="1330" y="3849"/>
                        <a:pt x="1141" y="3668"/>
                        <a:pt x="982" y="3508"/>
                      </a:cubicBezTo>
                      <a:cubicBezTo>
                        <a:pt x="960" y="3249"/>
                        <a:pt x="1098" y="3001"/>
                        <a:pt x="1053" y="2742"/>
                      </a:cubicBezTo>
                      <a:cubicBezTo>
                        <a:pt x="1005" y="2625"/>
                        <a:pt x="893" y="2471"/>
                        <a:pt x="748" y="2538"/>
                      </a:cubicBezTo>
                      <a:cubicBezTo>
                        <a:pt x="620" y="2631"/>
                        <a:pt x="494" y="2734"/>
                        <a:pt x="403" y="2865"/>
                      </a:cubicBezTo>
                      <a:cubicBezTo>
                        <a:pt x="302" y="3073"/>
                        <a:pt x="269" y="3306"/>
                        <a:pt x="244" y="3535"/>
                      </a:cubicBezTo>
                      <a:cubicBezTo>
                        <a:pt x="228" y="3794"/>
                        <a:pt x="202" y="4053"/>
                        <a:pt x="202" y="4313"/>
                      </a:cubicBezTo>
                      <a:cubicBezTo>
                        <a:pt x="195" y="4508"/>
                        <a:pt x="355" y="4645"/>
                        <a:pt x="436" y="4808"/>
                      </a:cubicBezTo>
                      <a:cubicBezTo>
                        <a:pt x="569" y="5144"/>
                        <a:pt x="263" y="5496"/>
                        <a:pt x="427" y="5828"/>
                      </a:cubicBezTo>
                      <a:cubicBezTo>
                        <a:pt x="474" y="5854"/>
                        <a:pt x="521" y="5880"/>
                        <a:pt x="568" y="5907"/>
                      </a:cubicBezTo>
                      <a:cubicBezTo>
                        <a:pt x="756" y="5957"/>
                        <a:pt x="952" y="5950"/>
                        <a:pt x="1143" y="5983"/>
                      </a:cubicBezTo>
                      <a:cubicBezTo>
                        <a:pt x="1347" y="6011"/>
                        <a:pt x="1562" y="5991"/>
                        <a:pt x="1757" y="6069"/>
                      </a:cubicBezTo>
                      <a:cubicBezTo>
                        <a:pt x="1885" y="6138"/>
                        <a:pt x="1906" y="6297"/>
                        <a:pt x="1903" y="6428"/>
                      </a:cubicBezTo>
                      <a:moveTo>
                        <a:pt x="1327" y="4759"/>
                      </a:moveTo>
                      <a:cubicBezTo>
                        <a:pt x="1416" y="4653"/>
                        <a:pt x="1609" y="4632"/>
                        <a:pt x="1687" y="4761"/>
                      </a:cubicBezTo>
                      <a:cubicBezTo>
                        <a:pt x="1688" y="4794"/>
                        <a:pt x="1690" y="4861"/>
                        <a:pt x="1691" y="4894"/>
                      </a:cubicBezTo>
                      <a:cubicBezTo>
                        <a:pt x="1650" y="4941"/>
                        <a:pt x="1600" y="4986"/>
                        <a:pt x="1532" y="4973"/>
                      </a:cubicBezTo>
                      <a:cubicBezTo>
                        <a:pt x="1412" y="4977"/>
                        <a:pt x="1376" y="4842"/>
                        <a:pt x="1327" y="4759"/>
                      </a:cubicBezTo>
                      <a:moveTo>
                        <a:pt x="2763" y="4181"/>
                      </a:moveTo>
                      <a:cubicBezTo>
                        <a:pt x="2641" y="4158"/>
                        <a:pt x="2513" y="4134"/>
                        <a:pt x="2427" y="4035"/>
                      </a:cubicBezTo>
                      <a:cubicBezTo>
                        <a:pt x="2449" y="3821"/>
                        <a:pt x="2607" y="3663"/>
                        <a:pt x="2673" y="3466"/>
                      </a:cubicBezTo>
                      <a:cubicBezTo>
                        <a:pt x="2682" y="3303"/>
                        <a:pt x="2510" y="3214"/>
                        <a:pt x="2486" y="3060"/>
                      </a:cubicBezTo>
                      <a:cubicBezTo>
                        <a:pt x="2683" y="3029"/>
                        <a:pt x="2905" y="3030"/>
                        <a:pt x="3067" y="3164"/>
                      </a:cubicBezTo>
                      <a:cubicBezTo>
                        <a:pt x="3324" y="3364"/>
                        <a:pt x="3387" y="3720"/>
                        <a:pt x="3346" y="4026"/>
                      </a:cubicBezTo>
                      <a:cubicBezTo>
                        <a:pt x="3330" y="4080"/>
                        <a:pt x="3275" y="4109"/>
                        <a:pt x="3236" y="4145"/>
                      </a:cubicBezTo>
                      <a:cubicBezTo>
                        <a:pt x="3197" y="4157"/>
                        <a:pt x="3158" y="4170"/>
                        <a:pt x="3120" y="4183"/>
                      </a:cubicBezTo>
                      <a:cubicBezTo>
                        <a:pt x="3001" y="4192"/>
                        <a:pt x="2882" y="4188"/>
                        <a:pt x="2763" y="418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solidFill>
                      <a:srgbClr val="015D98"/>
                    </a:solidFill>
                  </a:endParaRPr>
                </a:p>
              </p:txBody>
            </p:sp>
            <p:sp>
              <p:nvSpPr>
                <p:cNvPr id="56" name="Freeform 20"/>
                <p:cNvSpPr>
                  <a:spLocks noEditPoints="1"/>
                </p:cNvSpPr>
                <p:nvPr/>
              </p:nvSpPr>
              <p:spPr bwMode="auto">
                <a:xfrm flipV="1">
                  <a:off x="5275" y="1520"/>
                  <a:ext cx="811" cy="619"/>
                </a:xfrm>
                <a:custGeom>
                  <a:avLst/>
                  <a:gdLst>
                    <a:gd name="T0" fmla="*/ 3328 w 5219"/>
                    <a:gd name="T1" fmla="*/ 3779 h 3979"/>
                    <a:gd name="T2" fmla="*/ 3244 w 5219"/>
                    <a:gd name="T3" fmla="*/ 3239 h 3979"/>
                    <a:gd name="T4" fmla="*/ 3680 w 5219"/>
                    <a:gd name="T5" fmla="*/ 3476 h 3979"/>
                    <a:gd name="T6" fmla="*/ 4578 w 5219"/>
                    <a:gd name="T7" fmla="*/ 2829 h 3979"/>
                    <a:gd name="T8" fmla="*/ 4280 w 5219"/>
                    <a:gd name="T9" fmla="*/ 1554 h 3979"/>
                    <a:gd name="T10" fmla="*/ 5068 w 5219"/>
                    <a:gd name="T11" fmla="*/ 839 h 3979"/>
                    <a:gd name="T12" fmla="*/ 4525 w 5219"/>
                    <a:gd name="T13" fmla="*/ 920 h 3979"/>
                    <a:gd name="T14" fmla="*/ 1354 w 5219"/>
                    <a:gd name="T15" fmla="*/ 860 h 3979"/>
                    <a:gd name="T16" fmla="*/ 726 w 5219"/>
                    <a:gd name="T17" fmla="*/ 253 h 3979"/>
                    <a:gd name="T18" fmla="*/ 95 w 5219"/>
                    <a:gd name="T19" fmla="*/ 262 h 3979"/>
                    <a:gd name="T20" fmla="*/ 250 w 5219"/>
                    <a:gd name="T21" fmla="*/ 1145 h 3979"/>
                    <a:gd name="T22" fmla="*/ 746 w 5219"/>
                    <a:gd name="T23" fmla="*/ 1808 h 3979"/>
                    <a:gd name="T24" fmla="*/ 866 w 5219"/>
                    <a:gd name="T25" fmla="*/ 2688 h 3979"/>
                    <a:gd name="T26" fmla="*/ 1206 w 5219"/>
                    <a:gd name="T27" fmla="*/ 3522 h 3979"/>
                    <a:gd name="T28" fmla="*/ 1633 w 5219"/>
                    <a:gd name="T29" fmla="*/ 2911 h 3979"/>
                    <a:gd name="T30" fmla="*/ 1916 w 5219"/>
                    <a:gd name="T31" fmla="*/ 3433 h 3979"/>
                    <a:gd name="T32" fmla="*/ 2383 w 5219"/>
                    <a:gd name="T33" fmla="*/ 3325 h 3979"/>
                    <a:gd name="T34" fmla="*/ 2166 w 5219"/>
                    <a:gd name="T35" fmla="*/ 2659 h 3979"/>
                    <a:gd name="T36" fmla="*/ 2302 w 5219"/>
                    <a:gd name="T37" fmla="*/ 2197 h 3979"/>
                    <a:gd name="T38" fmla="*/ 2084 w 5219"/>
                    <a:gd name="T39" fmla="*/ 1411 h 3979"/>
                    <a:gd name="T40" fmla="*/ 2468 w 5219"/>
                    <a:gd name="T41" fmla="*/ 2098 h 3979"/>
                    <a:gd name="T42" fmla="*/ 2597 w 5219"/>
                    <a:gd name="T43" fmla="*/ 2771 h 3979"/>
                    <a:gd name="T44" fmla="*/ 2943 w 5219"/>
                    <a:gd name="T45" fmla="*/ 3900 h 3979"/>
                    <a:gd name="T46" fmla="*/ 3388 w 5219"/>
                    <a:gd name="T47" fmla="*/ 2598 h 3979"/>
                    <a:gd name="T48" fmla="*/ 3347 w 5219"/>
                    <a:gd name="T49" fmla="*/ 1576 h 3979"/>
                    <a:gd name="T50" fmla="*/ 3514 w 5219"/>
                    <a:gd name="T51" fmla="*/ 1803 h 3979"/>
                    <a:gd name="T52" fmla="*/ 3671 w 5219"/>
                    <a:gd name="T53" fmla="*/ 2559 h 3979"/>
                    <a:gd name="T54" fmla="*/ 4104 w 5219"/>
                    <a:gd name="T55" fmla="*/ 2613 h 3979"/>
                    <a:gd name="T56" fmla="*/ 4021 w 5219"/>
                    <a:gd name="T57" fmla="*/ 2961 h 3979"/>
                    <a:gd name="T58" fmla="*/ 2931 w 5219"/>
                    <a:gd name="T59" fmla="*/ 2030 h 3979"/>
                    <a:gd name="T60" fmla="*/ 3089 w 5219"/>
                    <a:gd name="T61" fmla="*/ 1736 h 3979"/>
                    <a:gd name="T62" fmla="*/ 2931 w 5219"/>
                    <a:gd name="T63" fmla="*/ 2030 h 3979"/>
                    <a:gd name="T64" fmla="*/ 1378 w 5219"/>
                    <a:gd name="T65" fmla="*/ 1485 h 3979"/>
                    <a:gd name="T66" fmla="*/ 1651 w 5219"/>
                    <a:gd name="T67" fmla="*/ 1559 h 39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5219" h="3979">
                      <a:moveTo>
                        <a:pt x="2943" y="3900"/>
                      </a:moveTo>
                      <a:cubicBezTo>
                        <a:pt x="3085" y="3979"/>
                        <a:pt x="3226" y="3874"/>
                        <a:pt x="3328" y="3779"/>
                      </a:cubicBezTo>
                      <a:cubicBezTo>
                        <a:pt x="3392" y="3715"/>
                        <a:pt x="3482" y="3641"/>
                        <a:pt x="3459" y="3539"/>
                      </a:cubicBezTo>
                      <a:cubicBezTo>
                        <a:pt x="3425" y="3415"/>
                        <a:pt x="3290" y="3356"/>
                        <a:pt x="3244" y="3239"/>
                      </a:cubicBezTo>
                      <a:cubicBezTo>
                        <a:pt x="3222" y="3140"/>
                        <a:pt x="3248" y="3038"/>
                        <a:pt x="3279" y="2944"/>
                      </a:cubicBezTo>
                      <a:cubicBezTo>
                        <a:pt x="3437" y="3103"/>
                        <a:pt x="3550" y="3296"/>
                        <a:pt x="3680" y="3476"/>
                      </a:cubicBezTo>
                      <a:cubicBezTo>
                        <a:pt x="3943" y="3565"/>
                        <a:pt x="4280" y="3568"/>
                        <a:pt x="4493" y="3365"/>
                      </a:cubicBezTo>
                      <a:cubicBezTo>
                        <a:pt x="4636" y="3221"/>
                        <a:pt x="4570" y="3008"/>
                        <a:pt x="4578" y="2829"/>
                      </a:cubicBezTo>
                      <a:cubicBezTo>
                        <a:pt x="4570" y="2525"/>
                        <a:pt x="4637" y="2198"/>
                        <a:pt x="4494" y="1916"/>
                      </a:cubicBezTo>
                      <a:cubicBezTo>
                        <a:pt x="4434" y="1789"/>
                        <a:pt x="4344" y="1679"/>
                        <a:pt x="4280" y="1554"/>
                      </a:cubicBezTo>
                      <a:cubicBezTo>
                        <a:pt x="4570" y="1506"/>
                        <a:pt x="4882" y="1511"/>
                        <a:pt x="5145" y="1361"/>
                      </a:cubicBezTo>
                      <a:cubicBezTo>
                        <a:pt x="5219" y="1188"/>
                        <a:pt x="5144" y="997"/>
                        <a:pt x="5068" y="839"/>
                      </a:cubicBezTo>
                      <a:cubicBezTo>
                        <a:pt x="5015" y="742"/>
                        <a:pt x="4940" y="623"/>
                        <a:pt x="4816" y="625"/>
                      </a:cubicBezTo>
                      <a:cubicBezTo>
                        <a:pt x="4679" y="677"/>
                        <a:pt x="4630" y="832"/>
                        <a:pt x="4525" y="920"/>
                      </a:cubicBezTo>
                      <a:cubicBezTo>
                        <a:pt x="4228" y="1055"/>
                        <a:pt x="3892" y="1016"/>
                        <a:pt x="3574" y="1025"/>
                      </a:cubicBezTo>
                      <a:cubicBezTo>
                        <a:pt x="2830" y="1041"/>
                        <a:pt x="2092" y="940"/>
                        <a:pt x="1354" y="860"/>
                      </a:cubicBezTo>
                      <a:cubicBezTo>
                        <a:pt x="1236" y="826"/>
                        <a:pt x="1124" y="767"/>
                        <a:pt x="1040" y="676"/>
                      </a:cubicBezTo>
                      <a:cubicBezTo>
                        <a:pt x="921" y="547"/>
                        <a:pt x="802" y="413"/>
                        <a:pt x="726" y="253"/>
                      </a:cubicBezTo>
                      <a:cubicBezTo>
                        <a:pt x="662" y="163"/>
                        <a:pt x="592" y="55"/>
                        <a:pt x="473" y="40"/>
                      </a:cubicBezTo>
                      <a:cubicBezTo>
                        <a:pt x="311" y="0"/>
                        <a:pt x="163" y="126"/>
                        <a:pt x="95" y="262"/>
                      </a:cubicBezTo>
                      <a:cubicBezTo>
                        <a:pt x="0" y="420"/>
                        <a:pt x="28" y="611"/>
                        <a:pt x="37" y="786"/>
                      </a:cubicBezTo>
                      <a:cubicBezTo>
                        <a:pt x="89" y="916"/>
                        <a:pt x="140" y="1052"/>
                        <a:pt x="250" y="1145"/>
                      </a:cubicBezTo>
                      <a:cubicBezTo>
                        <a:pt x="396" y="1293"/>
                        <a:pt x="603" y="1354"/>
                        <a:pt x="753" y="1494"/>
                      </a:cubicBezTo>
                      <a:cubicBezTo>
                        <a:pt x="836" y="1586"/>
                        <a:pt x="804" y="1713"/>
                        <a:pt x="746" y="1808"/>
                      </a:cubicBezTo>
                      <a:cubicBezTo>
                        <a:pt x="724" y="1959"/>
                        <a:pt x="709" y="2118"/>
                        <a:pt x="765" y="2264"/>
                      </a:cubicBezTo>
                      <a:cubicBezTo>
                        <a:pt x="816" y="2401"/>
                        <a:pt x="842" y="2545"/>
                        <a:pt x="866" y="2688"/>
                      </a:cubicBezTo>
                      <a:cubicBezTo>
                        <a:pt x="864" y="2857"/>
                        <a:pt x="867" y="3027"/>
                        <a:pt x="920" y="3190"/>
                      </a:cubicBezTo>
                      <a:cubicBezTo>
                        <a:pt x="979" y="3327"/>
                        <a:pt x="1064" y="3459"/>
                        <a:pt x="1206" y="3522"/>
                      </a:cubicBezTo>
                      <a:cubicBezTo>
                        <a:pt x="1460" y="3529"/>
                        <a:pt x="1535" y="3246"/>
                        <a:pt x="1562" y="3044"/>
                      </a:cubicBezTo>
                      <a:cubicBezTo>
                        <a:pt x="1585" y="3000"/>
                        <a:pt x="1609" y="2956"/>
                        <a:pt x="1633" y="2911"/>
                      </a:cubicBezTo>
                      <a:cubicBezTo>
                        <a:pt x="1702" y="2907"/>
                        <a:pt x="1755" y="2942"/>
                        <a:pt x="1792" y="3000"/>
                      </a:cubicBezTo>
                      <a:cubicBezTo>
                        <a:pt x="1846" y="3140"/>
                        <a:pt x="1846" y="3300"/>
                        <a:pt x="1916" y="3433"/>
                      </a:cubicBezTo>
                      <a:cubicBezTo>
                        <a:pt x="2031" y="3538"/>
                        <a:pt x="2134" y="3712"/>
                        <a:pt x="2310" y="3699"/>
                      </a:cubicBezTo>
                      <a:cubicBezTo>
                        <a:pt x="2367" y="3584"/>
                        <a:pt x="2423" y="3455"/>
                        <a:pt x="2383" y="3325"/>
                      </a:cubicBezTo>
                      <a:cubicBezTo>
                        <a:pt x="2320" y="3133"/>
                        <a:pt x="2155" y="2990"/>
                        <a:pt x="2114" y="2788"/>
                      </a:cubicBezTo>
                      <a:cubicBezTo>
                        <a:pt x="2098" y="2736"/>
                        <a:pt x="2139" y="2698"/>
                        <a:pt x="2166" y="2659"/>
                      </a:cubicBezTo>
                      <a:cubicBezTo>
                        <a:pt x="2220" y="2587"/>
                        <a:pt x="2269" y="2512"/>
                        <a:pt x="2322" y="2439"/>
                      </a:cubicBezTo>
                      <a:cubicBezTo>
                        <a:pt x="2335" y="2358"/>
                        <a:pt x="2333" y="2274"/>
                        <a:pt x="2302" y="2197"/>
                      </a:cubicBezTo>
                      <a:cubicBezTo>
                        <a:pt x="2207" y="2020"/>
                        <a:pt x="2102" y="1843"/>
                        <a:pt x="2049" y="1647"/>
                      </a:cubicBezTo>
                      <a:cubicBezTo>
                        <a:pt x="2024" y="1566"/>
                        <a:pt x="2055" y="1486"/>
                        <a:pt x="2084" y="1411"/>
                      </a:cubicBezTo>
                      <a:cubicBezTo>
                        <a:pt x="2205" y="1382"/>
                        <a:pt x="2367" y="1380"/>
                        <a:pt x="2422" y="1518"/>
                      </a:cubicBezTo>
                      <a:cubicBezTo>
                        <a:pt x="2457" y="1710"/>
                        <a:pt x="2400" y="1911"/>
                        <a:pt x="2468" y="2098"/>
                      </a:cubicBezTo>
                      <a:cubicBezTo>
                        <a:pt x="2565" y="2169"/>
                        <a:pt x="2721" y="2209"/>
                        <a:pt x="2746" y="2342"/>
                      </a:cubicBezTo>
                      <a:cubicBezTo>
                        <a:pt x="2728" y="2493"/>
                        <a:pt x="2697" y="2651"/>
                        <a:pt x="2597" y="2771"/>
                      </a:cubicBezTo>
                      <a:cubicBezTo>
                        <a:pt x="2499" y="2886"/>
                        <a:pt x="2517" y="3050"/>
                        <a:pt x="2548" y="3187"/>
                      </a:cubicBezTo>
                      <a:cubicBezTo>
                        <a:pt x="2617" y="3454"/>
                        <a:pt x="2782" y="3681"/>
                        <a:pt x="2943" y="3900"/>
                      </a:cubicBezTo>
                      <a:moveTo>
                        <a:pt x="3799" y="2930"/>
                      </a:moveTo>
                      <a:cubicBezTo>
                        <a:pt x="3650" y="2834"/>
                        <a:pt x="3521" y="2712"/>
                        <a:pt x="3388" y="2598"/>
                      </a:cubicBezTo>
                      <a:cubicBezTo>
                        <a:pt x="3273" y="2498"/>
                        <a:pt x="3286" y="2333"/>
                        <a:pt x="3284" y="2195"/>
                      </a:cubicBezTo>
                      <a:cubicBezTo>
                        <a:pt x="3294" y="1988"/>
                        <a:pt x="3283" y="1775"/>
                        <a:pt x="3347" y="1576"/>
                      </a:cubicBezTo>
                      <a:cubicBezTo>
                        <a:pt x="3363" y="1577"/>
                        <a:pt x="3395" y="1580"/>
                        <a:pt x="3411" y="1582"/>
                      </a:cubicBezTo>
                      <a:cubicBezTo>
                        <a:pt x="3446" y="1655"/>
                        <a:pt x="3480" y="1729"/>
                        <a:pt x="3514" y="1803"/>
                      </a:cubicBezTo>
                      <a:cubicBezTo>
                        <a:pt x="3520" y="1888"/>
                        <a:pt x="3526" y="1973"/>
                        <a:pt x="3534" y="2058"/>
                      </a:cubicBezTo>
                      <a:cubicBezTo>
                        <a:pt x="3567" y="2227"/>
                        <a:pt x="3550" y="2419"/>
                        <a:pt x="3671" y="2559"/>
                      </a:cubicBezTo>
                      <a:cubicBezTo>
                        <a:pt x="3792" y="2558"/>
                        <a:pt x="3918" y="2545"/>
                        <a:pt x="4034" y="2588"/>
                      </a:cubicBezTo>
                      <a:cubicBezTo>
                        <a:pt x="4052" y="2594"/>
                        <a:pt x="4087" y="2607"/>
                        <a:pt x="4104" y="2613"/>
                      </a:cubicBezTo>
                      <a:cubicBezTo>
                        <a:pt x="4119" y="2630"/>
                        <a:pt x="4149" y="2663"/>
                        <a:pt x="4164" y="2679"/>
                      </a:cubicBezTo>
                      <a:cubicBezTo>
                        <a:pt x="4148" y="2787"/>
                        <a:pt x="4102" y="2886"/>
                        <a:pt x="4021" y="2961"/>
                      </a:cubicBezTo>
                      <a:cubicBezTo>
                        <a:pt x="3947" y="2956"/>
                        <a:pt x="3863" y="2976"/>
                        <a:pt x="3799" y="2930"/>
                      </a:cubicBezTo>
                      <a:moveTo>
                        <a:pt x="2931" y="2030"/>
                      </a:moveTo>
                      <a:cubicBezTo>
                        <a:pt x="2808" y="1931"/>
                        <a:pt x="2762" y="1769"/>
                        <a:pt x="2780" y="1616"/>
                      </a:cubicBezTo>
                      <a:cubicBezTo>
                        <a:pt x="2888" y="1627"/>
                        <a:pt x="3032" y="1624"/>
                        <a:pt x="3089" y="1736"/>
                      </a:cubicBezTo>
                      <a:cubicBezTo>
                        <a:pt x="3133" y="1848"/>
                        <a:pt x="3099" y="1981"/>
                        <a:pt x="2984" y="2032"/>
                      </a:cubicBezTo>
                      <a:cubicBezTo>
                        <a:pt x="2971" y="2031"/>
                        <a:pt x="2944" y="2031"/>
                        <a:pt x="2931" y="2030"/>
                      </a:cubicBezTo>
                      <a:moveTo>
                        <a:pt x="1458" y="2056"/>
                      </a:moveTo>
                      <a:cubicBezTo>
                        <a:pt x="1412" y="1871"/>
                        <a:pt x="1294" y="1675"/>
                        <a:pt x="1378" y="1485"/>
                      </a:cubicBezTo>
                      <a:cubicBezTo>
                        <a:pt x="1437" y="1467"/>
                        <a:pt x="1494" y="1436"/>
                        <a:pt x="1557" y="1437"/>
                      </a:cubicBezTo>
                      <a:cubicBezTo>
                        <a:pt x="1615" y="1447"/>
                        <a:pt x="1639" y="1509"/>
                        <a:pt x="1651" y="1559"/>
                      </a:cubicBezTo>
                      <a:cubicBezTo>
                        <a:pt x="1677" y="1744"/>
                        <a:pt x="1601" y="1936"/>
                        <a:pt x="1458" y="205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solidFill>
                      <a:srgbClr val="015D98"/>
                    </a:solidFill>
                  </a:endParaRPr>
                </a:p>
              </p:txBody>
            </p:sp>
            <p:sp>
              <p:nvSpPr>
                <p:cNvPr id="57" name="Freeform 21"/>
                <p:cNvSpPr>
                  <a:spLocks noEditPoints="1"/>
                </p:cNvSpPr>
                <p:nvPr/>
              </p:nvSpPr>
              <p:spPr bwMode="auto">
                <a:xfrm flipV="1">
                  <a:off x="2626" y="1614"/>
                  <a:ext cx="486" cy="857"/>
                </a:xfrm>
                <a:custGeom>
                  <a:avLst/>
                  <a:gdLst>
                    <a:gd name="T0" fmla="*/ 1079 w 3132"/>
                    <a:gd name="T1" fmla="*/ 5329 h 5513"/>
                    <a:gd name="T2" fmla="*/ 2577 w 3132"/>
                    <a:gd name="T3" fmla="*/ 5426 h 5513"/>
                    <a:gd name="T4" fmla="*/ 2990 w 3132"/>
                    <a:gd name="T5" fmla="*/ 5213 h 5513"/>
                    <a:gd name="T6" fmla="*/ 3110 w 3132"/>
                    <a:gd name="T7" fmla="*/ 4652 h 5513"/>
                    <a:gd name="T8" fmla="*/ 2997 w 3132"/>
                    <a:gd name="T9" fmla="*/ 3802 h 5513"/>
                    <a:gd name="T10" fmla="*/ 2962 w 3132"/>
                    <a:gd name="T11" fmla="*/ 3622 h 5513"/>
                    <a:gd name="T12" fmla="*/ 2659 w 3132"/>
                    <a:gd name="T13" fmla="*/ 3076 h 5513"/>
                    <a:gd name="T14" fmla="*/ 2124 w 3132"/>
                    <a:gd name="T15" fmla="*/ 2495 h 5513"/>
                    <a:gd name="T16" fmla="*/ 2369 w 3132"/>
                    <a:gd name="T17" fmla="*/ 2129 h 5513"/>
                    <a:gd name="T18" fmla="*/ 2436 w 3132"/>
                    <a:gd name="T19" fmla="*/ 1933 h 5513"/>
                    <a:gd name="T20" fmla="*/ 2439 w 3132"/>
                    <a:gd name="T21" fmla="*/ 1191 h 5513"/>
                    <a:gd name="T22" fmla="*/ 2439 w 3132"/>
                    <a:gd name="T23" fmla="*/ 595 h 5513"/>
                    <a:gd name="T24" fmla="*/ 1787 w 3132"/>
                    <a:gd name="T25" fmla="*/ 58 h 5513"/>
                    <a:gd name="T26" fmla="*/ 1155 w 3132"/>
                    <a:gd name="T27" fmla="*/ 18 h 5513"/>
                    <a:gd name="T28" fmla="*/ 766 w 3132"/>
                    <a:gd name="T29" fmla="*/ 371 h 5513"/>
                    <a:gd name="T30" fmla="*/ 766 w 3132"/>
                    <a:gd name="T31" fmla="*/ 939 h 5513"/>
                    <a:gd name="T32" fmla="*/ 264 w 3132"/>
                    <a:gd name="T33" fmla="*/ 1321 h 5513"/>
                    <a:gd name="T34" fmla="*/ 302 w 3132"/>
                    <a:gd name="T35" fmla="*/ 1947 h 5513"/>
                    <a:gd name="T36" fmla="*/ 907 w 3132"/>
                    <a:gd name="T37" fmla="*/ 2151 h 5513"/>
                    <a:gd name="T38" fmla="*/ 1447 w 3132"/>
                    <a:gd name="T39" fmla="*/ 2363 h 5513"/>
                    <a:gd name="T40" fmla="*/ 1150 w 3132"/>
                    <a:gd name="T41" fmla="*/ 2451 h 5513"/>
                    <a:gd name="T42" fmla="*/ 634 w 3132"/>
                    <a:gd name="T43" fmla="*/ 2788 h 5513"/>
                    <a:gd name="T44" fmla="*/ 293 w 3132"/>
                    <a:gd name="T45" fmla="*/ 2936 h 5513"/>
                    <a:gd name="T46" fmla="*/ 49 w 3132"/>
                    <a:gd name="T47" fmla="*/ 3660 h 5513"/>
                    <a:gd name="T48" fmla="*/ 67 w 3132"/>
                    <a:gd name="T49" fmla="*/ 4987 h 5513"/>
                    <a:gd name="T50" fmla="*/ 346 w 3132"/>
                    <a:gd name="T51" fmla="*/ 5371 h 5513"/>
                    <a:gd name="T52" fmla="*/ 1079 w 3132"/>
                    <a:gd name="T53" fmla="*/ 5329 h 5513"/>
                    <a:gd name="T54" fmla="*/ 1885 w 3132"/>
                    <a:gd name="T55" fmla="*/ 4765 h 5513"/>
                    <a:gd name="T56" fmla="*/ 1860 w 3132"/>
                    <a:gd name="T57" fmla="*/ 4465 h 5513"/>
                    <a:gd name="T58" fmla="*/ 1986 w 3132"/>
                    <a:gd name="T59" fmla="*/ 4084 h 5513"/>
                    <a:gd name="T60" fmla="*/ 2076 w 3132"/>
                    <a:gd name="T61" fmla="*/ 3482 h 5513"/>
                    <a:gd name="T62" fmla="*/ 2427 w 3132"/>
                    <a:gd name="T63" fmla="*/ 3491 h 5513"/>
                    <a:gd name="T64" fmla="*/ 2531 w 3132"/>
                    <a:gd name="T65" fmla="*/ 4295 h 5513"/>
                    <a:gd name="T66" fmla="*/ 2483 w 3132"/>
                    <a:gd name="T67" fmla="*/ 4700 h 5513"/>
                    <a:gd name="T68" fmla="*/ 1885 w 3132"/>
                    <a:gd name="T69" fmla="*/ 4765 h 5513"/>
                    <a:gd name="T70" fmla="*/ 945 w 3132"/>
                    <a:gd name="T71" fmla="*/ 4548 h 5513"/>
                    <a:gd name="T72" fmla="*/ 614 w 3132"/>
                    <a:gd name="T73" fmla="*/ 4412 h 5513"/>
                    <a:gd name="T74" fmla="*/ 602 w 3132"/>
                    <a:gd name="T75" fmla="*/ 3869 h 5513"/>
                    <a:gd name="T76" fmla="*/ 822 w 3132"/>
                    <a:gd name="T77" fmla="*/ 3177 h 5513"/>
                    <a:gd name="T78" fmla="*/ 1025 w 3132"/>
                    <a:gd name="T79" fmla="*/ 3144 h 5513"/>
                    <a:gd name="T80" fmla="*/ 1402 w 3132"/>
                    <a:gd name="T81" fmla="*/ 3672 h 5513"/>
                    <a:gd name="T82" fmla="*/ 893 w 3132"/>
                    <a:gd name="T83" fmla="*/ 3857 h 5513"/>
                    <a:gd name="T84" fmla="*/ 890 w 3132"/>
                    <a:gd name="T85" fmla="*/ 3999 h 5513"/>
                    <a:gd name="T86" fmla="*/ 1349 w 3132"/>
                    <a:gd name="T87" fmla="*/ 4314 h 5513"/>
                    <a:gd name="T88" fmla="*/ 1338 w 3132"/>
                    <a:gd name="T89" fmla="*/ 4634 h 5513"/>
                    <a:gd name="T90" fmla="*/ 945 w 3132"/>
                    <a:gd name="T91" fmla="*/ 4548 h 5513"/>
                    <a:gd name="T92" fmla="*/ 1262 w 3132"/>
                    <a:gd name="T93" fmla="*/ 1731 h 5513"/>
                    <a:gd name="T94" fmla="*/ 747 w 3132"/>
                    <a:gd name="T95" fmla="*/ 1435 h 5513"/>
                    <a:gd name="T96" fmla="*/ 1085 w 3132"/>
                    <a:gd name="T97" fmla="*/ 1212 h 5513"/>
                    <a:gd name="T98" fmla="*/ 1297 w 3132"/>
                    <a:gd name="T99" fmla="*/ 1219 h 5513"/>
                    <a:gd name="T100" fmla="*/ 1490 w 3132"/>
                    <a:gd name="T101" fmla="*/ 1739 h 5513"/>
                    <a:gd name="T102" fmla="*/ 1262 w 3132"/>
                    <a:gd name="T103" fmla="*/ 1731 h 55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3132" h="5513">
                      <a:moveTo>
                        <a:pt x="1079" y="5329"/>
                      </a:moveTo>
                      <a:cubicBezTo>
                        <a:pt x="1580" y="5339"/>
                        <a:pt x="2074" y="5513"/>
                        <a:pt x="2577" y="5426"/>
                      </a:cubicBezTo>
                      <a:cubicBezTo>
                        <a:pt x="2727" y="5386"/>
                        <a:pt x="2890" y="5341"/>
                        <a:pt x="2990" y="5213"/>
                      </a:cubicBezTo>
                      <a:cubicBezTo>
                        <a:pt x="3123" y="5060"/>
                        <a:pt x="3132" y="4844"/>
                        <a:pt x="3110" y="4652"/>
                      </a:cubicBezTo>
                      <a:cubicBezTo>
                        <a:pt x="3077" y="4368"/>
                        <a:pt x="3037" y="4085"/>
                        <a:pt x="2997" y="3802"/>
                      </a:cubicBezTo>
                      <a:cubicBezTo>
                        <a:pt x="2983" y="3743"/>
                        <a:pt x="2972" y="3683"/>
                        <a:pt x="2962" y="3622"/>
                      </a:cubicBezTo>
                      <a:cubicBezTo>
                        <a:pt x="2904" y="3421"/>
                        <a:pt x="2820" y="3218"/>
                        <a:pt x="2659" y="3076"/>
                      </a:cubicBezTo>
                      <a:cubicBezTo>
                        <a:pt x="2487" y="2875"/>
                        <a:pt x="2214" y="2761"/>
                        <a:pt x="2124" y="2495"/>
                      </a:cubicBezTo>
                      <a:cubicBezTo>
                        <a:pt x="2193" y="2364"/>
                        <a:pt x="2316" y="2269"/>
                        <a:pt x="2369" y="2129"/>
                      </a:cubicBezTo>
                      <a:cubicBezTo>
                        <a:pt x="2394" y="2065"/>
                        <a:pt x="2412" y="1998"/>
                        <a:pt x="2436" y="1933"/>
                      </a:cubicBezTo>
                      <a:cubicBezTo>
                        <a:pt x="2465" y="1687"/>
                        <a:pt x="2446" y="1438"/>
                        <a:pt x="2439" y="1191"/>
                      </a:cubicBezTo>
                      <a:cubicBezTo>
                        <a:pt x="2432" y="992"/>
                        <a:pt x="2456" y="793"/>
                        <a:pt x="2439" y="595"/>
                      </a:cubicBezTo>
                      <a:cubicBezTo>
                        <a:pt x="2341" y="311"/>
                        <a:pt x="2070" y="125"/>
                        <a:pt x="1787" y="58"/>
                      </a:cubicBezTo>
                      <a:cubicBezTo>
                        <a:pt x="1582" y="0"/>
                        <a:pt x="1366" y="0"/>
                        <a:pt x="1155" y="18"/>
                      </a:cubicBezTo>
                      <a:cubicBezTo>
                        <a:pt x="970" y="43"/>
                        <a:pt x="806" y="187"/>
                        <a:pt x="766" y="371"/>
                      </a:cubicBezTo>
                      <a:cubicBezTo>
                        <a:pt x="806" y="554"/>
                        <a:pt x="897" y="771"/>
                        <a:pt x="766" y="939"/>
                      </a:cubicBezTo>
                      <a:cubicBezTo>
                        <a:pt x="645" y="1123"/>
                        <a:pt x="402" y="1156"/>
                        <a:pt x="264" y="1321"/>
                      </a:cubicBezTo>
                      <a:cubicBezTo>
                        <a:pt x="127" y="1508"/>
                        <a:pt x="202" y="1761"/>
                        <a:pt x="302" y="1947"/>
                      </a:cubicBezTo>
                      <a:cubicBezTo>
                        <a:pt x="438" y="2141"/>
                        <a:pt x="696" y="2134"/>
                        <a:pt x="907" y="2151"/>
                      </a:cubicBezTo>
                      <a:cubicBezTo>
                        <a:pt x="1098" y="2165"/>
                        <a:pt x="1343" y="2173"/>
                        <a:pt x="1447" y="2363"/>
                      </a:cubicBezTo>
                      <a:cubicBezTo>
                        <a:pt x="1352" y="2405"/>
                        <a:pt x="1254" y="2441"/>
                        <a:pt x="1150" y="2451"/>
                      </a:cubicBezTo>
                      <a:cubicBezTo>
                        <a:pt x="963" y="2540"/>
                        <a:pt x="824" y="2704"/>
                        <a:pt x="634" y="2788"/>
                      </a:cubicBezTo>
                      <a:cubicBezTo>
                        <a:pt x="512" y="2810"/>
                        <a:pt x="381" y="2841"/>
                        <a:pt x="293" y="2936"/>
                      </a:cubicBezTo>
                      <a:cubicBezTo>
                        <a:pt x="113" y="3130"/>
                        <a:pt x="43" y="3402"/>
                        <a:pt x="49" y="3660"/>
                      </a:cubicBezTo>
                      <a:cubicBezTo>
                        <a:pt x="52" y="4102"/>
                        <a:pt x="0" y="4548"/>
                        <a:pt x="67" y="4987"/>
                      </a:cubicBezTo>
                      <a:cubicBezTo>
                        <a:pt x="97" y="5144"/>
                        <a:pt x="151" y="5360"/>
                        <a:pt x="346" y="5371"/>
                      </a:cubicBezTo>
                      <a:cubicBezTo>
                        <a:pt x="591" y="5382"/>
                        <a:pt x="834" y="5324"/>
                        <a:pt x="1079" y="5329"/>
                      </a:cubicBezTo>
                      <a:moveTo>
                        <a:pt x="1885" y="4765"/>
                      </a:moveTo>
                      <a:cubicBezTo>
                        <a:pt x="1872" y="4666"/>
                        <a:pt x="1861" y="4565"/>
                        <a:pt x="1860" y="4465"/>
                      </a:cubicBezTo>
                      <a:cubicBezTo>
                        <a:pt x="1864" y="4328"/>
                        <a:pt x="1935" y="4207"/>
                        <a:pt x="1986" y="4084"/>
                      </a:cubicBezTo>
                      <a:cubicBezTo>
                        <a:pt x="2087" y="3895"/>
                        <a:pt x="1939" y="3662"/>
                        <a:pt x="2076" y="3482"/>
                      </a:cubicBezTo>
                      <a:cubicBezTo>
                        <a:pt x="2154" y="3356"/>
                        <a:pt x="2354" y="3364"/>
                        <a:pt x="2427" y="3491"/>
                      </a:cubicBezTo>
                      <a:cubicBezTo>
                        <a:pt x="2590" y="3729"/>
                        <a:pt x="2483" y="4030"/>
                        <a:pt x="2531" y="4295"/>
                      </a:cubicBezTo>
                      <a:cubicBezTo>
                        <a:pt x="2552" y="4429"/>
                        <a:pt x="2598" y="4595"/>
                        <a:pt x="2483" y="4700"/>
                      </a:cubicBezTo>
                      <a:cubicBezTo>
                        <a:pt x="2322" y="4842"/>
                        <a:pt x="2075" y="4841"/>
                        <a:pt x="1885" y="4765"/>
                      </a:cubicBezTo>
                      <a:moveTo>
                        <a:pt x="945" y="4548"/>
                      </a:moveTo>
                      <a:cubicBezTo>
                        <a:pt x="833" y="4511"/>
                        <a:pt x="702" y="4499"/>
                        <a:pt x="614" y="4412"/>
                      </a:cubicBezTo>
                      <a:cubicBezTo>
                        <a:pt x="588" y="4233"/>
                        <a:pt x="606" y="4050"/>
                        <a:pt x="602" y="3869"/>
                      </a:cubicBezTo>
                      <a:cubicBezTo>
                        <a:pt x="606" y="3627"/>
                        <a:pt x="626" y="3347"/>
                        <a:pt x="822" y="3177"/>
                      </a:cubicBezTo>
                      <a:cubicBezTo>
                        <a:pt x="874" y="3120"/>
                        <a:pt x="958" y="3151"/>
                        <a:pt x="1025" y="3144"/>
                      </a:cubicBezTo>
                      <a:cubicBezTo>
                        <a:pt x="1186" y="3287"/>
                        <a:pt x="1366" y="3449"/>
                        <a:pt x="1402" y="3672"/>
                      </a:cubicBezTo>
                      <a:cubicBezTo>
                        <a:pt x="1219" y="3682"/>
                        <a:pt x="1017" y="3706"/>
                        <a:pt x="893" y="3857"/>
                      </a:cubicBezTo>
                      <a:cubicBezTo>
                        <a:pt x="892" y="3905"/>
                        <a:pt x="890" y="3952"/>
                        <a:pt x="890" y="3999"/>
                      </a:cubicBezTo>
                      <a:cubicBezTo>
                        <a:pt x="1013" y="4145"/>
                        <a:pt x="1206" y="4194"/>
                        <a:pt x="1349" y="4314"/>
                      </a:cubicBezTo>
                      <a:cubicBezTo>
                        <a:pt x="1435" y="4403"/>
                        <a:pt x="1360" y="4533"/>
                        <a:pt x="1338" y="4634"/>
                      </a:cubicBezTo>
                      <a:cubicBezTo>
                        <a:pt x="1205" y="4613"/>
                        <a:pt x="1076" y="4577"/>
                        <a:pt x="945" y="4548"/>
                      </a:cubicBezTo>
                      <a:moveTo>
                        <a:pt x="1262" y="1731"/>
                      </a:moveTo>
                      <a:cubicBezTo>
                        <a:pt x="1085" y="1653"/>
                        <a:pt x="845" y="1622"/>
                        <a:pt x="747" y="1435"/>
                      </a:cubicBezTo>
                      <a:cubicBezTo>
                        <a:pt x="757" y="1275"/>
                        <a:pt x="975" y="1277"/>
                        <a:pt x="1085" y="1212"/>
                      </a:cubicBezTo>
                      <a:cubicBezTo>
                        <a:pt x="1156" y="1210"/>
                        <a:pt x="1227" y="1212"/>
                        <a:pt x="1297" y="1219"/>
                      </a:cubicBezTo>
                      <a:cubicBezTo>
                        <a:pt x="1462" y="1328"/>
                        <a:pt x="1552" y="1549"/>
                        <a:pt x="1490" y="1739"/>
                      </a:cubicBezTo>
                      <a:cubicBezTo>
                        <a:pt x="1414" y="1740"/>
                        <a:pt x="1338" y="1737"/>
                        <a:pt x="1262" y="173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solidFill>
                      <a:srgbClr val="015D98"/>
                    </a:solidFill>
                  </a:endParaRPr>
                </a:p>
              </p:txBody>
            </p:sp>
            <p:sp>
              <p:nvSpPr>
                <p:cNvPr id="58" name="Freeform 22"/>
                <p:cNvSpPr>
                  <a:spLocks/>
                </p:cNvSpPr>
                <p:nvPr/>
              </p:nvSpPr>
              <p:spPr bwMode="auto">
                <a:xfrm flipV="1">
                  <a:off x="4215" y="1625"/>
                  <a:ext cx="715" cy="799"/>
                </a:xfrm>
                <a:custGeom>
                  <a:avLst/>
                  <a:gdLst>
                    <a:gd name="T0" fmla="*/ 3618 w 4602"/>
                    <a:gd name="T1" fmla="*/ 5068 h 5134"/>
                    <a:gd name="T2" fmla="*/ 4137 w 4602"/>
                    <a:gd name="T3" fmla="*/ 4960 h 5134"/>
                    <a:gd name="T4" fmla="*/ 4204 w 4602"/>
                    <a:gd name="T5" fmla="*/ 4551 h 5134"/>
                    <a:gd name="T6" fmla="*/ 3356 w 4602"/>
                    <a:gd name="T7" fmla="*/ 3389 h 5134"/>
                    <a:gd name="T8" fmla="*/ 3438 w 4602"/>
                    <a:gd name="T9" fmla="*/ 3348 h 5134"/>
                    <a:gd name="T10" fmla="*/ 3627 w 4602"/>
                    <a:gd name="T11" fmla="*/ 3385 h 5134"/>
                    <a:gd name="T12" fmla="*/ 4398 w 4602"/>
                    <a:gd name="T13" fmla="*/ 3432 h 5134"/>
                    <a:gd name="T14" fmla="*/ 4545 w 4602"/>
                    <a:gd name="T15" fmla="*/ 3042 h 5134"/>
                    <a:gd name="T16" fmla="*/ 4394 w 4602"/>
                    <a:gd name="T17" fmla="*/ 2789 h 5134"/>
                    <a:gd name="T18" fmla="*/ 3871 w 4602"/>
                    <a:gd name="T19" fmla="*/ 2703 h 5134"/>
                    <a:gd name="T20" fmla="*/ 3449 w 4602"/>
                    <a:gd name="T21" fmla="*/ 2645 h 5134"/>
                    <a:gd name="T22" fmla="*/ 2833 w 4602"/>
                    <a:gd name="T23" fmla="*/ 2133 h 5134"/>
                    <a:gd name="T24" fmla="*/ 1522 w 4602"/>
                    <a:gd name="T25" fmla="*/ 763 h 5134"/>
                    <a:gd name="T26" fmla="*/ 401 w 4602"/>
                    <a:gd name="T27" fmla="*/ 44 h 5134"/>
                    <a:gd name="T28" fmla="*/ 46 w 4602"/>
                    <a:gd name="T29" fmla="*/ 16 h 5134"/>
                    <a:gd name="T30" fmla="*/ 23 w 4602"/>
                    <a:gd name="T31" fmla="*/ 219 h 5134"/>
                    <a:gd name="T32" fmla="*/ 460 w 4602"/>
                    <a:gd name="T33" fmla="*/ 773 h 5134"/>
                    <a:gd name="T34" fmla="*/ 1741 w 4602"/>
                    <a:gd name="T35" fmla="*/ 1894 h 5134"/>
                    <a:gd name="T36" fmla="*/ 2029 w 4602"/>
                    <a:gd name="T37" fmla="*/ 2343 h 5134"/>
                    <a:gd name="T38" fmla="*/ 1933 w 4602"/>
                    <a:gd name="T39" fmla="*/ 2340 h 5134"/>
                    <a:gd name="T40" fmla="*/ 1571 w 4602"/>
                    <a:gd name="T41" fmla="*/ 2316 h 5134"/>
                    <a:gd name="T42" fmla="*/ 1352 w 4602"/>
                    <a:gd name="T43" fmla="*/ 2571 h 5134"/>
                    <a:gd name="T44" fmla="*/ 1467 w 4602"/>
                    <a:gd name="T45" fmla="*/ 3145 h 5134"/>
                    <a:gd name="T46" fmla="*/ 1896 w 4602"/>
                    <a:gd name="T47" fmla="*/ 3225 h 5134"/>
                    <a:gd name="T48" fmla="*/ 2470 w 4602"/>
                    <a:gd name="T49" fmla="*/ 3406 h 5134"/>
                    <a:gd name="T50" fmla="*/ 3110 w 4602"/>
                    <a:gd name="T51" fmla="*/ 4611 h 5134"/>
                    <a:gd name="T52" fmla="*/ 3618 w 4602"/>
                    <a:gd name="T53" fmla="*/ 5068 h 5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4602" h="5134">
                      <a:moveTo>
                        <a:pt x="3618" y="5068"/>
                      </a:moveTo>
                      <a:cubicBezTo>
                        <a:pt x="3790" y="5134"/>
                        <a:pt x="4023" y="5125"/>
                        <a:pt x="4137" y="4960"/>
                      </a:cubicBezTo>
                      <a:cubicBezTo>
                        <a:pt x="4238" y="4847"/>
                        <a:pt x="4208" y="4689"/>
                        <a:pt x="4204" y="4551"/>
                      </a:cubicBezTo>
                      <a:cubicBezTo>
                        <a:pt x="4055" y="4076"/>
                        <a:pt x="3613" y="3795"/>
                        <a:pt x="3356" y="3389"/>
                      </a:cubicBezTo>
                      <a:cubicBezTo>
                        <a:pt x="3383" y="3375"/>
                        <a:pt x="3411" y="3361"/>
                        <a:pt x="3438" y="3348"/>
                      </a:cubicBezTo>
                      <a:cubicBezTo>
                        <a:pt x="3500" y="3363"/>
                        <a:pt x="3563" y="3374"/>
                        <a:pt x="3627" y="3385"/>
                      </a:cubicBezTo>
                      <a:cubicBezTo>
                        <a:pt x="3870" y="3472"/>
                        <a:pt x="4151" y="3550"/>
                        <a:pt x="4398" y="3432"/>
                      </a:cubicBezTo>
                      <a:cubicBezTo>
                        <a:pt x="4544" y="3368"/>
                        <a:pt x="4602" y="3186"/>
                        <a:pt x="4545" y="3042"/>
                      </a:cubicBezTo>
                      <a:cubicBezTo>
                        <a:pt x="4506" y="2952"/>
                        <a:pt x="4460" y="2862"/>
                        <a:pt x="4394" y="2789"/>
                      </a:cubicBezTo>
                      <a:cubicBezTo>
                        <a:pt x="4246" y="2673"/>
                        <a:pt x="4046" y="2707"/>
                        <a:pt x="3871" y="2703"/>
                      </a:cubicBezTo>
                      <a:cubicBezTo>
                        <a:pt x="3728" y="2712"/>
                        <a:pt x="3586" y="2685"/>
                        <a:pt x="3449" y="2645"/>
                      </a:cubicBezTo>
                      <a:cubicBezTo>
                        <a:pt x="3189" y="2552"/>
                        <a:pt x="3006" y="2338"/>
                        <a:pt x="2833" y="2133"/>
                      </a:cubicBezTo>
                      <a:cubicBezTo>
                        <a:pt x="2426" y="1649"/>
                        <a:pt x="2018" y="1159"/>
                        <a:pt x="1522" y="763"/>
                      </a:cubicBezTo>
                      <a:cubicBezTo>
                        <a:pt x="1172" y="491"/>
                        <a:pt x="824" y="196"/>
                        <a:pt x="401" y="44"/>
                      </a:cubicBezTo>
                      <a:cubicBezTo>
                        <a:pt x="288" y="0"/>
                        <a:pt x="164" y="9"/>
                        <a:pt x="46" y="16"/>
                      </a:cubicBezTo>
                      <a:cubicBezTo>
                        <a:pt x="30" y="82"/>
                        <a:pt x="0" y="151"/>
                        <a:pt x="23" y="219"/>
                      </a:cubicBezTo>
                      <a:cubicBezTo>
                        <a:pt x="93" y="450"/>
                        <a:pt x="267" y="634"/>
                        <a:pt x="460" y="773"/>
                      </a:cubicBezTo>
                      <a:cubicBezTo>
                        <a:pt x="915" y="1111"/>
                        <a:pt x="1384" y="1448"/>
                        <a:pt x="1741" y="1894"/>
                      </a:cubicBezTo>
                      <a:cubicBezTo>
                        <a:pt x="1852" y="2033"/>
                        <a:pt x="1964" y="2176"/>
                        <a:pt x="2029" y="2343"/>
                      </a:cubicBezTo>
                      <a:cubicBezTo>
                        <a:pt x="1997" y="2342"/>
                        <a:pt x="1965" y="2341"/>
                        <a:pt x="1933" y="2340"/>
                      </a:cubicBezTo>
                      <a:cubicBezTo>
                        <a:pt x="1816" y="2303"/>
                        <a:pt x="1692" y="2316"/>
                        <a:pt x="1571" y="2316"/>
                      </a:cubicBezTo>
                      <a:cubicBezTo>
                        <a:pt x="1471" y="2375"/>
                        <a:pt x="1401" y="2467"/>
                        <a:pt x="1352" y="2571"/>
                      </a:cubicBezTo>
                      <a:cubicBezTo>
                        <a:pt x="1337" y="2766"/>
                        <a:pt x="1295" y="3003"/>
                        <a:pt x="1467" y="3145"/>
                      </a:cubicBezTo>
                      <a:cubicBezTo>
                        <a:pt x="1574" y="3274"/>
                        <a:pt x="1751" y="3213"/>
                        <a:pt x="1896" y="3225"/>
                      </a:cubicBezTo>
                      <a:cubicBezTo>
                        <a:pt x="2095" y="3228"/>
                        <a:pt x="2351" y="3211"/>
                        <a:pt x="2470" y="3406"/>
                      </a:cubicBezTo>
                      <a:cubicBezTo>
                        <a:pt x="2638" y="3830"/>
                        <a:pt x="2867" y="4226"/>
                        <a:pt x="3110" y="4611"/>
                      </a:cubicBezTo>
                      <a:cubicBezTo>
                        <a:pt x="3236" y="4803"/>
                        <a:pt x="3398" y="4985"/>
                        <a:pt x="3618" y="506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solidFill>
                      <a:srgbClr val="015D98"/>
                    </a:solidFill>
                  </a:endParaRPr>
                </a:p>
              </p:txBody>
            </p:sp>
            <p:sp>
              <p:nvSpPr>
                <p:cNvPr id="59" name="Freeform 23"/>
                <p:cNvSpPr>
                  <a:spLocks noEditPoints="1"/>
                </p:cNvSpPr>
                <p:nvPr/>
              </p:nvSpPr>
              <p:spPr bwMode="auto">
                <a:xfrm flipV="1">
                  <a:off x="2250" y="1699"/>
                  <a:ext cx="371" cy="666"/>
                </a:xfrm>
                <a:custGeom>
                  <a:avLst/>
                  <a:gdLst>
                    <a:gd name="T0" fmla="*/ 145 w 2387"/>
                    <a:gd name="T1" fmla="*/ 3745 h 4283"/>
                    <a:gd name="T2" fmla="*/ 400 w 2387"/>
                    <a:gd name="T3" fmla="*/ 4271 h 4283"/>
                    <a:gd name="T4" fmla="*/ 1744 w 2387"/>
                    <a:gd name="T5" fmla="*/ 4227 h 4283"/>
                    <a:gd name="T6" fmla="*/ 2303 w 2387"/>
                    <a:gd name="T7" fmla="*/ 4191 h 4283"/>
                    <a:gd name="T8" fmla="*/ 2143 w 2387"/>
                    <a:gd name="T9" fmla="*/ 3702 h 4283"/>
                    <a:gd name="T10" fmla="*/ 2030 w 2387"/>
                    <a:gd name="T11" fmla="*/ 2702 h 4283"/>
                    <a:gd name="T12" fmla="*/ 1974 w 2387"/>
                    <a:gd name="T13" fmla="*/ 1875 h 4283"/>
                    <a:gd name="T14" fmla="*/ 1453 w 2387"/>
                    <a:gd name="T15" fmla="*/ 1546 h 4283"/>
                    <a:gd name="T16" fmla="*/ 1268 w 2387"/>
                    <a:gd name="T17" fmla="*/ 1103 h 4283"/>
                    <a:gd name="T18" fmla="*/ 1270 w 2387"/>
                    <a:gd name="T19" fmla="*/ 827 h 4283"/>
                    <a:gd name="T20" fmla="*/ 1405 w 2387"/>
                    <a:gd name="T21" fmla="*/ 879 h 4283"/>
                    <a:gd name="T22" fmla="*/ 1744 w 2387"/>
                    <a:gd name="T23" fmla="*/ 1250 h 4283"/>
                    <a:gd name="T24" fmla="*/ 1935 w 2387"/>
                    <a:gd name="T25" fmla="*/ 1271 h 4283"/>
                    <a:gd name="T26" fmla="*/ 1880 w 2387"/>
                    <a:gd name="T27" fmla="*/ 724 h 4283"/>
                    <a:gd name="T28" fmla="*/ 1042 w 2387"/>
                    <a:gd name="T29" fmla="*/ 0 h 4283"/>
                    <a:gd name="T30" fmla="*/ 860 w 2387"/>
                    <a:gd name="T31" fmla="*/ 1 h 4283"/>
                    <a:gd name="T32" fmla="*/ 347 w 2387"/>
                    <a:gd name="T33" fmla="*/ 821 h 4283"/>
                    <a:gd name="T34" fmla="*/ 575 w 2387"/>
                    <a:gd name="T35" fmla="*/ 1285 h 4283"/>
                    <a:gd name="T36" fmla="*/ 522 w 2387"/>
                    <a:gd name="T37" fmla="*/ 1508 h 4283"/>
                    <a:gd name="T38" fmla="*/ 55 w 2387"/>
                    <a:gd name="T39" fmla="*/ 1949 h 4283"/>
                    <a:gd name="T40" fmla="*/ 105 w 2387"/>
                    <a:gd name="T41" fmla="*/ 2701 h 4283"/>
                    <a:gd name="T42" fmla="*/ 506 w 2387"/>
                    <a:gd name="T43" fmla="*/ 2983 h 4283"/>
                    <a:gd name="T44" fmla="*/ 1154 w 2387"/>
                    <a:gd name="T45" fmla="*/ 3163 h 4283"/>
                    <a:gd name="T46" fmla="*/ 1187 w 2387"/>
                    <a:gd name="T47" fmla="*/ 3328 h 4283"/>
                    <a:gd name="T48" fmla="*/ 1196 w 2387"/>
                    <a:gd name="T49" fmla="*/ 3379 h 4283"/>
                    <a:gd name="T50" fmla="*/ 437 w 2387"/>
                    <a:gd name="T51" fmla="*/ 3500 h 4283"/>
                    <a:gd name="T52" fmla="*/ 145 w 2387"/>
                    <a:gd name="T53" fmla="*/ 3745 h 4283"/>
                    <a:gd name="T54" fmla="*/ 1151 w 2387"/>
                    <a:gd name="T55" fmla="*/ 2503 h 4283"/>
                    <a:gd name="T56" fmla="*/ 743 w 2387"/>
                    <a:gd name="T57" fmla="*/ 2276 h 4283"/>
                    <a:gd name="T58" fmla="*/ 782 w 2387"/>
                    <a:gd name="T59" fmla="*/ 2077 h 4283"/>
                    <a:gd name="T60" fmla="*/ 1146 w 2387"/>
                    <a:gd name="T61" fmla="*/ 2003 h 4283"/>
                    <a:gd name="T62" fmla="*/ 1373 w 2387"/>
                    <a:gd name="T63" fmla="*/ 2302 h 4283"/>
                    <a:gd name="T64" fmla="*/ 1380 w 2387"/>
                    <a:gd name="T65" fmla="*/ 2504 h 4283"/>
                    <a:gd name="T66" fmla="*/ 1151 w 2387"/>
                    <a:gd name="T67" fmla="*/ 2503 h 42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387" h="4283">
                      <a:moveTo>
                        <a:pt x="145" y="3745"/>
                      </a:moveTo>
                      <a:cubicBezTo>
                        <a:pt x="48" y="3947"/>
                        <a:pt x="176" y="4229"/>
                        <a:pt x="400" y="4271"/>
                      </a:cubicBezTo>
                      <a:cubicBezTo>
                        <a:pt x="849" y="4283"/>
                        <a:pt x="1295" y="4224"/>
                        <a:pt x="1744" y="4227"/>
                      </a:cubicBezTo>
                      <a:cubicBezTo>
                        <a:pt x="1931" y="4232"/>
                        <a:pt x="2117" y="4206"/>
                        <a:pt x="2303" y="4191"/>
                      </a:cubicBezTo>
                      <a:cubicBezTo>
                        <a:pt x="2387" y="4004"/>
                        <a:pt x="2239" y="3845"/>
                        <a:pt x="2143" y="3702"/>
                      </a:cubicBezTo>
                      <a:cubicBezTo>
                        <a:pt x="1962" y="3403"/>
                        <a:pt x="1982" y="3035"/>
                        <a:pt x="2030" y="2702"/>
                      </a:cubicBezTo>
                      <a:cubicBezTo>
                        <a:pt x="2050" y="2427"/>
                        <a:pt x="2137" y="2125"/>
                        <a:pt x="1974" y="1875"/>
                      </a:cubicBezTo>
                      <a:cubicBezTo>
                        <a:pt x="1861" y="1680"/>
                        <a:pt x="1600" y="1700"/>
                        <a:pt x="1453" y="1546"/>
                      </a:cubicBezTo>
                      <a:cubicBezTo>
                        <a:pt x="1325" y="1436"/>
                        <a:pt x="1288" y="1263"/>
                        <a:pt x="1268" y="1103"/>
                      </a:cubicBezTo>
                      <a:cubicBezTo>
                        <a:pt x="1260" y="1012"/>
                        <a:pt x="1221" y="913"/>
                        <a:pt x="1270" y="827"/>
                      </a:cubicBezTo>
                      <a:cubicBezTo>
                        <a:pt x="1326" y="820"/>
                        <a:pt x="1371" y="837"/>
                        <a:pt x="1405" y="879"/>
                      </a:cubicBezTo>
                      <a:cubicBezTo>
                        <a:pt x="1515" y="1005"/>
                        <a:pt x="1598" y="1160"/>
                        <a:pt x="1744" y="1250"/>
                      </a:cubicBezTo>
                      <a:cubicBezTo>
                        <a:pt x="1799" y="1291"/>
                        <a:pt x="1872" y="1268"/>
                        <a:pt x="1935" y="1271"/>
                      </a:cubicBezTo>
                      <a:cubicBezTo>
                        <a:pt x="1996" y="1088"/>
                        <a:pt x="1944" y="898"/>
                        <a:pt x="1880" y="724"/>
                      </a:cubicBezTo>
                      <a:cubicBezTo>
                        <a:pt x="1718" y="381"/>
                        <a:pt x="1422" y="84"/>
                        <a:pt x="1042" y="0"/>
                      </a:cubicBezTo>
                      <a:cubicBezTo>
                        <a:pt x="981" y="0"/>
                        <a:pt x="921" y="1"/>
                        <a:pt x="860" y="1"/>
                      </a:cubicBezTo>
                      <a:cubicBezTo>
                        <a:pt x="503" y="83"/>
                        <a:pt x="299" y="473"/>
                        <a:pt x="347" y="821"/>
                      </a:cubicBezTo>
                      <a:cubicBezTo>
                        <a:pt x="348" y="1010"/>
                        <a:pt x="595" y="1091"/>
                        <a:pt x="575" y="1285"/>
                      </a:cubicBezTo>
                      <a:cubicBezTo>
                        <a:pt x="582" y="1363"/>
                        <a:pt x="562" y="1440"/>
                        <a:pt x="522" y="1508"/>
                      </a:cubicBezTo>
                      <a:cubicBezTo>
                        <a:pt x="287" y="1532"/>
                        <a:pt x="104" y="1723"/>
                        <a:pt x="55" y="1949"/>
                      </a:cubicBezTo>
                      <a:cubicBezTo>
                        <a:pt x="0" y="2197"/>
                        <a:pt x="7" y="2464"/>
                        <a:pt x="105" y="2701"/>
                      </a:cubicBezTo>
                      <a:cubicBezTo>
                        <a:pt x="191" y="2853"/>
                        <a:pt x="343" y="2936"/>
                        <a:pt x="506" y="2983"/>
                      </a:cubicBezTo>
                      <a:cubicBezTo>
                        <a:pt x="718" y="3055"/>
                        <a:pt x="938" y="3102"/>
                        <a:pt x="1154" y="3163"/>
                      </a:cubicBezTo>
                      <a:cubicBezTo>
                        <a:pt x="1163" y="3218"/>
                        <a:pt x="1173" y="3273"/>
                        <a:pt x="1187" y="3328"/>
                      </a:cubicBezTo>
                      <a:cubicBezTo>
                        <a:pt x="1189" y="3340"/>
                        <a:pt x="1194" y="3366"/>
                        <a:pt x="1196" y="3379"/>
                      </a:cubicBezTo>
                      <a:cubicBezTo>
                        <a:pt x="937" y="3366"/>
                        <a:pt x="682" y="3423"/>
                        <a:pt x="437" y="3500"/>
                      </a:cubicBezTo>
                      <a:cubicBezTo>
                        <a:pt x="313" y="3540"/>
                        <a:pt x="190" y="3616"/>
                        <a:pt x="145" y="3745"/>
                      </a:cubicBezTo>
                      <a:moveTo>
                        <a:pt x="1151" y="2503"/>
                      </a:moveTo>
                      <a:cubicBezTo>
                        <a:pt x="1023" y="2414"/>
                        <a:pt x="894" y="2324"/>
                        <a:pt x="743" y="2276"/>
                      </a:cubicBezTo>
                      <a:cubicBezTo>
                        <a:pt x="741" y="2208"/>
                        <a:pt x="728" y="2131"/>
                        <a:pt x="782" y="2077"/>
                      </a:cubicBezTo>
                      <a:cubicBezTo>
                        <a:pt x="875" y="1976"/>
                        <a:pt x="1023" y="1993"/>
                        <a:pt x="1146" y="2003"/>
                      </a:cubicBezTo>
                      <a:cubicBezTo>
                        <a:pt x="1234" y="2094"/>
                        <a:pt x="1310" y="2193"/>
                        <a:pt x="1373" y="2302"/>
                      </a:cubicBezTo>
                      <a:cubicBezTo>
                        <a:pt x="1376" y="2369"/>
                        <a:pt x="1378" y="2437"/>
                        <a:pt x="1380" y="2504"/>
                      </a:cubicBezTo>
                      <a:cubicBezTo>
                        <a:pt x="1308" y="2547"/>
                        <a:pt x="1220" y="2556"/>
                        <a:pt x="1151" y="250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solidFill>
                      <a:srgbClr val="015D98"/>
                    </a:solidFill>
                  </a:endParaRPr>
                </a:p>
              </p:txBody>
            </p:sp>
            <p:sp>
              <p:nvSpPr>
                <p:cNvPr id="60" name="Freeform 24"/>
                <p:cNvSpPr>
                  <a:spLocks/>
                </p:cNvSpPr>
                <p:nvPr/>
              </p:nvSpPr>
              <p:spPr bwMode="auto">
                <a:xfrm flipV="1">
                  <a:off x="3313" y="1720"/>
                  <a:ext cx="661" cy="661"/>
                </a:xfrm>
                <a:custGeom>
                  <a:avLst/>
                  <a:gdLst>
                    <a:gd name="T0" fmla="*/ 2547 w 4254"/>
                    <a:gd name="T1" fmla="*/ 4187 h 4254"/>
                    <a:gd name="T2" fmla="*/ 3473 w 4254"/>
                    <a:gd name="T3" fmla="*/ 4234 h 4254"/>
                    <a:gd name="T4" fmla="*/ 3759 w 4254"/>
                    <a:gd name="T5" fmla="*/ 3998 h 4254"/>
                    <a:gd name="T6" fmla="*/ 3679 w 4254"/>
                    <a:gd name="T7" fmla="*/ 3483 h 4254"/>
                    <a:gd name="T8" fmla="*/ 3398 w 4254"/>
                    <a:gd name="T9" fmla="*/ 3423 h 4254"/>
                    <a:gd name="T10" fmla="*/ 3549 w 4254"/>
                    <a:gd name="T11" fmla="*/ 3397 h 4254"/>
                    <a:gd name="T12" fmla="*/ 3023 w 4254"/>
                    <a:gd name="T13" fmla="*/ 3251 h 4254"/>
                    <a:gd name="T14" fmla="*/ 2931 w 4254"/>
                    <a:gd name="T15" fmla="*/ 3045 h 4254"/>
                    <a:gd name="T16" fmla="*/ 3131 w 4254"/>
                    <a:gd name="T17" fmla="*/ 2637 h 4254"/>
                    <a:gd name="T18" fmla="*/ 3154 w 4254"/>
                    <a:gd name="T19" fmla="*/ 2557 h 4254"/>
                    <a:gd name="T20" fmla="*/ 3131 w 4254"/>
                    <a:gd name="T21" fmla="*/ 1667 h 4254"/>
                    <a:gd name="T22" fmla="*/ 2416 w 4254"/>
                    <a:gd name="T23" fmla="*/ 1103 h 4254"/>
                    <a:gd name="T24" fmla="*/ 1814 w 4254"/>
                    <a:gd name="T25" fmla="*/ 1161 h 4254"/>
                    <a:gd name="T26" fmla="*/ 1330 w 4254"/>
                    <a:gd name="T27" fmla="*/ 1011 h 4254"/>
                    <a:gd name="T28" fmla="*/ 1354 w 4254"/>
                    <a:gd name="T29" fmla="*/ 961 h 4254"/>
                    <a:gd name="T30" fmla="*/ 2097 w 4254"/>
                    <a:gd name="T31" fmla="*/ 876 h 4254"/>
                    <a:gd name="T32" fmla="*/ 4006 w 4254"/>
                    <a:gd name="T33" fmla="*/ 937 h 4254"/>
                    <a:gd name="T34" fmla="*/ 4235 w 4254"/>
                    <a:gd name="T35" fmla="*/ 717 h 4254"/>
                    <a:gd name="T36" fmla="*/ 4222 w 4254"/>
                    <a:gd name="T37" fmla="*/ 401 h 4254"/>
                    <a:gd name="T38" fmla="*/ 3751 w 4254"/>
                    <a:gd name="T39" fmla="*/ 125 h 4254"/>
                    <a:gd name="T40" fmla="*/ 1213 w 4254"/>
                    <a:gd name="T41" fmla="*/ 114 h 4254"/>
                    <a:gd name="T42" fmla="*/ 657 w 4254"/>
                    <a:gd name="T43" fmla="*/ 163 h 4254"/>
                    <a:gd name="T44" fmla="*/ 100 w 4254"/>
                    <a:gd name="T45" fmla="*/ 445 h 4254"/>
                    <a:gd name="T46" fmla="*/ 140 w 4254"/>
                    <a:gd name="T47" fmla="*/ 947 h 4254"/>
                    <a:gd name="T48" fmla="*/ 747 w 4254"/>
                    <a:gd name="T49" fmla="*/ 1355 h 4254"/>
                    <a:gd name="T50" fmla="*/ 1532 w 4254"/>
                    <a:gd name="T51" fmla="*/ 1378 h 4254"/>
                    <a:gd name="T52" fmla="*/ 2341 w 4254"/>
                    <a:gd name="T53" fmla="*/ 1568 h 4254"/>
                    <a:gd name="T54" fmla="*/ 2531 w 4254"/>
                    <a:gd name="T55" fmla="*/ 2079 h 4254"/>
                    <a:gd name="T56" fmla="*/ 2270 w 4254"/>
                    <a:gd name="T57" fmla="*/ 2520 h 4254"/>
                    <a:gd name="T58" fmla="*/ 2279 w 4254"/>
                    <a:gd name="T59" fmla="*/ 2762 h 4254"/>
                    <a:gd name="T60" fmla="*/ 2477 w 4254"/>
                    <a:gd name="T61" fmla="*/ 3313 h 4254"/>
                    <a:gd name="T62" fmla="*/ 2023 w 4254"/>
                    <a:gd name="T63" fmla="*/ 3265 h 4254"/>
                    <a:gd name="T64" fmla="*/ 1785 w 4254"/>
                    <a:gd name="T65" fmla="*/ 3177 h 4254"/>
                    <a:gd name="T66" fmla="*/ 1051 w 4254"/>
                    <a:gd name="T67" fmla="*/ 3305 h 4254"/>
                    <a:gd name="T68" fmla="*/ 921 w 4254"/>
                    <a:gd name="T69" fmla="*/ 3504 h 4254"/>
                    <a:gd name="T70" fmla="*/ 1289 w 4254"/>
                    <a:gd name="T71" fmla="*/ 4071 h 4254"/>
                    <a:gd name="T72" fmla="*/ 2100 w 4254"/>
                    <a:gd name="T73" fmla="*/ 4126 h 4254"/>
                    <a:gd name="T74" fmla="*/ 2547 w 4254"/>
                    <a:gd name="T75" fmla="*/ 4187 h 4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254" h="4254">
                      <a:moveTo>
                        <a:pt x="2547" y="4187"/>
                      </a:moveTo>
                      <a:cubicBezTo>
                        <a:pt x="2855" y="4217"/>
                        <a:pt x="3163" y="4254"/>
                        <a:pt x="3473" y="4234"/>
                      </a:cubicBezTo>
                      <a:cubicBezTo>
                        <a:pt x="3601" y="4214"/>
                        <a:pt x="3704" y="4111"/>
                        <a:pt x="3759" y="3998"/>
                      </a:cubicBezTo>
                      <a:cubicBezTo>
                        <a:pt x="3852" y="3830"/>
                        <a:pt x="3743" y="3642"/>
                        <a:pt x="3679" y="3483"/>
                      </a:cubicBezTo>
                      <a:cubicBezTo>
                        <a:pt x="3632" y="3358"/>
                        <a:pt x="3494" y="3445"/>
                        <a:pt x="3398" y="3423"/>
                      </a:cubicBezTo>
                      <a:cubicBezTo>
                        <a:pt x="3448" y="3413"/>
                        <a:pt x="3498" y="3404"/>
                        <a:pt x="3549" y="3397"/>
                      </a:cubicBezTo>
                      <a:cubicBezTo>
                        <a:pt x="3369" y="3378"/>
                        <a:pt x="3171" y="3369"/>
                        <a:pt x="3023" y="3251"/>
                      </a:cubicBezTo>
                      <a:cubicBezTo>
                        <a:pt x="2967" y="3200"/>
                        <a:pt x="2900" y="3127"/>
                        <a:pt x="2931" y="3045"/>
                      </a:cubicBezTo>
                      <a:cubicBezTo>
                        <a:pt x="2996" y="2909"/>
                        <a:pt x="3074" y="2778"/>
                        <a:pt x="3131" y="2637"/>
                      </a:cubicBezTo>
                      <a:cubicBezTo>
                        <a:pt x="3137" y="2617"/>
                        <a:pt x="3148" y="2577"/>
                        <a:pt x="3154" y="2557"/>
                      </a:cubicBezTo>
                      <a:cubicBezTo>
                        <a:pt x="3242" y="2269"/>
                        <a:pt x="3245" y="1948"/>
                        <a:pt x="3131" y="1667"/>
                      </a:cubicBezTo>
                      <a:cubicBezTo>
                        <a:pt x="3000" y="1377"/>
                        <a:pt x="2722" y="1172"/>
                        <a:pt x="2416" y="1103"/>
                      </a:cubicBezTo>
                      <a:cubicBezTo>
                        <a:pt x="2211" y="1055"/>
                        <a:pt x="2018" y="1170"/>
                        <a:pt x="1814" y="1161"/>
                      </a:cubicBezTo>
                      <a:cubicBezTo>
                        <a:pt x="1638" y="1177"/>
                        <a:pt x="1480" y="1089"/>
                        <a:pt x="1330" y="1011"/>
                      </a:cubicBezTo>
                      <a:cubicBezTo>
                        <a:pt x="1336" y="998"/>
                        <a:pt x="1348" y="973"/>
                        <a:pt x="1354" y="961"/>
                      </a:cubicBezTo>
                      <a:cubicBezTo>
                        <a:pt x="1601" y="929"/>
                        <a:pt x="1845" y="857"/>
                        <a:pt x="2097" y="876"/>
                      </a:cubicBezTo>
                      <a:cubicBezTo>
                        <a:pt x="2732" y="903"/>
                        <a:pt x="3370" y="1012"/>
                        <a:pt x="4006" y="937"/>
                      </a:cubicBezTo>
                      <a:cubicBezTo>
                        <a:pt x="4106" y="898"/>
                        <a:pt x="4205" y="825"/>
                        <a:pt x="4235" y="717"/>
                      </a:cubicBezTo>
                      <a:cubicBezTo>
                        <a:pt x="4254" y="612"/>
                        <a:pt x="4234" y="505"/>
                        <a:pt x="4222" y="401"/>
                      </a:cubicBezTo>
                      <a:cubicBezTo>
                        <a:pt x="4138" y="218"/>
                        <a:pt x="3943" y="131"/>
                        <a:pt x="3751" y="125"/>
                      </a:cubicBezTo>
                      <a:cubicBezTo>
                        <a:pt x="2910" y="0"/>
                        <a:pt x="2058" y="77"/>
                        <a:pt x="1213" y="114"/>
                      </a:cubicBezTo>
                      <a:cubicBezTo>
                        <a:pt x="1029" y="147"/>
                        <a:pt x="841" y="132"/>
                        <a:pt x="657" y="163"/>
                      </a:cubicBezTo>
                      <a:cubicBezTo>
                        <a:pt x="440" y="164"/>
                        <a:pt x="220" y="259"/>
                        <a:pt x="100" y="445"/>
                      </a:cubicBezTo>
                      <a:cubicBezTo>
                        <a:pt x="0" y="599"/>
                        <a:pt x="28" y="808"/>
                        <a:pt x="140" y="947"/>
                      </a:cubicBezTo>
                      <a:cubicBezTo>
                        <a:pt x="288" y="1148"/>
                        <a:pt x="514" y="1275"/>
                        <a:pt x="747" y="1355"/>
                      </a:cubicBezTo>
                      <a:cubicBezTo>
                        <a:pt x="1000" y="1437"/>
                        <a:pt x="1272" y="1407"/>
                        <a:pt x="1532" y="1378"/>
                      </a:cubicBezTo>
                      <a:cubicBezTo>
                        <a:pt x="1813" y="1349"/>
                        <a:pt x="2094" y="1439"/>
                        <a:pt x="2341" y="1568"/>
                      </a:cubicBezTo>
                      <a:cubicBezTo>
                        <a:pt x="2523" y="1653"/>
                        <a:pt x="2643" y="1896"/>
                        <a:pt x="2531" y="2079"/>
                      </a:cubicBezTo>
                      <a:cubicBezTo>
                        <a:pt x="2445" y="2227"/>
                        <a:pt x="2325" y="2355"/>
                        <a:pt x="2270" y="2520"/>
                      </a:cubicBezTo>
                      <a:cubicBezTo>
                        <a:pt x="2258" y="2600"/>
                        <a:pt x="2258" y="2682"/>
                        <a:pt x="2279" y="2762"/>
                      </a:cubicBezTo>
                      <a:cubicBezTo>
                        <a:pt x="2326" y="2952"/>
                        <a:pt x="2404" y="3132"/>
                        <a:pt x="2477" y="3313"/>
                      </a:cubicBezTo>
                      <a:cubicBezTo>
                        <a:pt x="2323" y="3339"/>
                        <a:pt x="2172" y="3299"/>
                        <a:pt x="2023" y="3265"/>
                      </a:cubicBezTo>
                      <a:cubicBezTo>
                        <a:pt x="1942" y="3242"/>
                        <a:pt x="1853" y="3232"/>
                        <a:pt x="1785" y="3177"/>
                      </a:cubicBezTo>
                      <a:cubicBezTo>
                        <a:pt x="1538" y="3166"/>
                        <a:pt x="1268" y="3172"/>
                        <a:pt x="1051" y="3305"/>
                      </a:cubicBezTo>
                      <a:cubicBezTo>
                        <a:pt x="975" y="3343"/>
                        <a:pt x="955" y="3433"/>
                        <a:pt x="921" y="3504"/>
                      </a:cubicBezTo>
                      <a:cubicBezTo>
                        <a:pt x="974" y="3723"/>
                        <a:pt x="1077" y="3964"/>
                        <a:pt x="1289" y="4071"/>
                      </a:cubicBezTo>
                      <a:cubicBezTo>
                        <a:pt x="1551" y="4158"/>
                        <a:pt x="1831" y="4088"/>
                        <a:pt x="2100" y="4126"/>
                      </a:cubicBezTo>
                      <a:cubicBezTo>
                        <a:pt x="2248" y="4152"/>
                        <a:pt x="2399" y="4160"/>
                        <a:pt x="2547" y="4187"/>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solidFill>
                      <a:srgbClr val="015D98"/>
                    </a:solidFill>
                  </a:endParaRPr>
                </a:p>
              </p:txBody>
            </p:sp>
            <p:sp>
              <p:nvSpPr>
                <p:cNvPr id="61" name="Freeform 25"/>
                <p:cNvSpPr>
                  <a:spLocks/>
                </p:cNvSpPr>
                <p:nvPr/>
              </p:nvSpPr>
              <p:spPr bwMode="auto">
                <a:xfrm flipV="1">
                  <a:off x="5505" y="2035"/>
                  <a:ext cx="409" cy="541"/>
                </a:xfrm>
                <a:custGeom>
                  <a:avLst/>
                  <a:gdLst>
                    <a:gd name="T0" fmla="*/ 1565 w 2635"/>
                    <a:gd name="T1" fmla="*/ 3458 h 3475"/>
                    <a:gd name="T2" fmla="*/ 1933 w 2635"/>
                    <a:gd name="T3" fmla="*/ 3471 h 3475"/>
                    <a:gd name="T4" fmla="*/ 2076 w 2635"/>
                    <a:gd name="T5" fmla="*/ 3327 h 3475"/>
                    <a:gd name="T6" fmla="*/ 2113 w 2635"/>
                    <a:gd name="T7" fmla="*/ 2815 h 3475"/>
                    <a:gd name="T8" fmla="*/ 2122 w 2635"/>
                    <a:gd name="T9" fmla="*/ 2463 h 3475"/>
                    <a:gd name="T10" fmla="*/ 2202 w 2635"/>
                    <a:gd name="T11" fmla="*/ 2412 h 3475"/>
                    <a:gd name="T12" fmla="*/ 2597 w 2635"/>
                    <a:gd name="T13" fmla="*/ 2405 h 3475"/>
                    <a:gd name="T14" fmla="*/ 2635 w 2635"/>
                    <a:gd name="T15" fmla="*/ 2288 h 3475"/>
                    <a:gd name="T16" fmla="*/ 2377 w 2635"/>
                    <a:gd name="T17" fmla="*/ 1862 h 3475"/>
                    <a:gd name="T18" fmla="*/ 2158 w 2635"/>
                    <a:gd name="T19" fmla="*/ 1777 h 3475"/>
                    <a:gd name="T20" fmla="*/ 2059 w 2635"/>
                    <a:gd name="T21" fmla="*/ 1372 h 3475"/>
                    <a:gd name="T22" fmla="*/ 1498 w 2635"/>
                    <a:gd name="T23" fmla="*/ 374 h 3475"/>
                    <a:gd name="T24" fmla="*/ 823 w 2635"/>
                    <a:gd name="T25" fmla="*/ 81 h 3475"/>
                    <a:gd name="T26" fmla="*/ 677 w 2635"/>
                    <a:gd name="T27" fmla="*/ 236 h 3475"/>
                    <a:gd name="T28" fmla="*/ 591 w 2635"/>
                    <a:gd name="T29" fmla="*/ 602 h 3475"/>
                    <a:gd name="T30" fmla="*/ 1041 w 2635"/>
                    <a:gd name="T31" fmla="*/ 650 h 3475"/>
                    <a:gd name="T32" fmla="*/ 1381 w 2635"/>
                    <a:gd name="T33" fmla="*/ 847 h 3475"/>
                    <a:gd name="T34" fmla="*/ 1507 w 2635"/>
                    <a:gd name="T35" fmla="*/ 1655 h 3475"/>
                    <a:gd name="T36" fmla="*/ 1468 w 2635"/>
                    <a:gd name="T37" fmla="*/ 1759 h 3475"/>
                    <a:gd name="T38" fmla="*/ 1067 w 2635"/>
                    <a:gd name="T39" fmla="*/ 1834 h 3475"/>
                    <a:gd name="T40" fmla="*/ 260 w 2635"/>
                    <a:gd name="T41" fmla="*/ 1673 h 3475"/>
                    <a:gd name="T42" fmla="*/ 42 w 2635"/>
                    <a:gd name="T43" fmla="*/ 1711 h 3475"/>
                    <a:gd name="T44" fmla="*/ 0 w 2635"/>
                    <a:gd name="T45" fmla="*/ 1787 h 3475"/>
                    <a:gd name="T46" fmla="*/ 212 w 2635"/>
                    <a:gd name="T47" fmla="*/ 2263 h 3475"/>
                    <a:gd name="T48" fmla="*/ 1179 w 2635"/>
                    <a:gd name="T49" fmla="*/ 2319 h 3475"/>
                    <a:gd name="T50" fmla="*/ 1374 w 2635"/>
                    <a:gd name="T51" fmla="*/ 2454 h 3475"/>
                    <a:gd name="T52" fmla="*/ 1372 w 2635"/>
                    <a:gd name="T53" fmla="*/ 2781 h 3475"/>
                    <a:gd name="T54" fmla="*/ 1280 w 2635"/>
                    <a:gd name="T55" fmla="*/ 2860 h 3475"/>
                    <a:gd name="T56" fmla="*/ 653 w 2635"/>
                    <a:gd name="T57" fmla="*/ 2832 h 3475"/>
                    <a:gd name="T58" fmla="*/ 547 w 2635"/>
                    <a:gd name="T59" fmla="*/ 3103 h 3475"/>
                    <a:gd name="T60" fmla="*/ 971 w 2635"/>
                    <a:gd name="T61" fmla="*/ 3395 h 3475"/>
                    <a:gd name="T62" fmla="*/ 1565 w 2635"/>
                    <a:gd name="T63" fmla="*/ 3458 h 34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635" h="3475">
                      <a:moveTo>
                        <a:pt x="1565" y="3458"/>
                      </a:moveTo>
                      <a:cubicBezTo>
                        <a:pt x="1687" y="3471"/>
                        <a:pt x="1810" y="3475"/>
                        <a:pt x="1933" y="3471"/>
                      </a:cubicBezTo>
                      <a:cubicBezTo>
                        <a:pt x="1986" y="3429"/>
                        <a:pt x="2034" y="3381"/>
                        <a:pt x="2076" y="3327"/>
                      </a:cubicBezTo>
                      <a:cubicBezTo>
                        <a:pt x="2087" y="3156"/>
                        <a:pt x="2125" y="2987"/>
                        <a:pt x="2113" y="2815"/>
                      </a:cubicBezTo>
                      <a:cubicBezTo>
                        <a:pt x="2105" y="2697"/>
                        <a:pt x="2097" y="2579"/>
                        <a:pt x="2122" y="2463"/>
                      </a:cubicBezTo>
                      <a:cubicBezTo>
                        <a:pt x="2142" y="2451"/>
                        <a:pt x="2182" y="2425"/>
                        <a:pt x="2202" y="2412"/>
                      </a:cubicBezTo>
                      <a:cubicBezTo>
                        <a:pt x="2333" y="2409"/>
                        <a:pt x="2465" y="2410"/>
                        <a:pt x="2597" y="2405"/>
                      </a:cubicBezTo>
                      <a:cubicBezTo>
                        <a:pt x="2608" y="2366"/>
                        <a:pt x="2621" y="2327"/>
                        <a:pt x="2635" y="2288"/>
                      </a:cubicBezTo>
                      <a:cubicBezTo>
                        <a:pt x="2597" y="2124"/>
                        <a:pt x="2518" y="1962"/>
                        <a:pt x="2377" y="1862"/>
                      </a:cubicBezTo>
                      <a:cubicBezTo>
                        <a:pt x="2304" y="1840"/>
                        <a:pt x="2205" y="1846"/>
                        <a:pt x="2158" y="1777"/>
                      </a:cubicBezTo>
                      <a:cubicBezTo>
                        <a:pt x="2118" y="1644"/>
                        <a:pt x="2102" y="1505"/>
                        <a:pt x="2059" y="1372"/>
                      </a:cubicBezTo>
                      <a:cubicBezTo>
                        <a:pt x="1952" y="1003"/>
                        <a:pt x="1783" y="640"/>
                        <a:pt x="1498" y="374"/>
                      </a:cubicBezTo>
                      <a:cubicBezTo>
                        <a:pt x="1325" y="197"/>
                        <a:pt x="1089" y="0"/>
                        <a:pt x="823" y="81"/>
                      </a:cubicBezTo>
                      <a:cubicBezTo>
                        <a:pt x="772" y="131"/>
                        <a:pt x="724" y="183"/>
                        <a:pt x="677" y="236"/>
                      </a:cubicBezTo>
                      <a:cubicBezTo>
                        <a:pt x="619" y="350"/>
                        <a:pt x="580" y="473"/>
                        <a:pt x="591" y="602"/>
                      </a:cubicBezTo>
                      <a:cubicBezTo>
                        <a:pt x="696" y="739"/>
                        <a:pt x="899" y="700"/>
                        <a:pt x="1041" y="650"/>
                      </a:cubicBezTo>
                      <a:cubicBezTo>
                        <a:pt x="1181" y="648"/>
                        <a:pt x="1314" y="725"/>
                        <a:pt x="1381" y="847"/>
                      </a:cubicBezTo>
                      <a:cubicBezTo>
                        <a:pt x="1516" y="1092"/>
                        <a:pt x="1532" y="1382"/>
                        <a:pt x="1507" y="1655"/>
                      </a:cubicBezTo>
                      <a:cubicBezTo>
                        <a:pt x="1493" y="1689"/>
                        <a:pt x="1480" y="1724"/>
                        <a:pt x="1468" y="1759"/>
                      </a:cubicBezTo>
                      <a:cubicBezTo>
                        <a:pt x="1373" y="1886"/>
                        <a:pt x="1203" y="1857"/>
                        <a:pt x="1067" y="1834"/>
                      </a:cubicBezTo>
                      <a:cubicBezTo>
                        <a:pt x="800" y="1770"/>
                        <a:pt x="535" y="1686"/>
                        <a:pt x="260" y="1673"/>
                      </a:cubicBezTo>
                      <a:cubicBezTo>
                        <a:pt x="185" y="1667"/>
                        <a:pt x="113" y="1690"/>
                        <a:pt x="42" y="1711"/>
                      </a:cubicBezTo>
                      <a:cubicBezTo>
                        <a:pt x="32" y="1730"/>
                        <a:pt x="10" y="1768"/>
                        <a:pt x="0" y="1787"/>
                      </a:cubicBezTo>
                      <a:cubicBezTo>
                        <a:pt x="3" y="1964"/>
                        <a:pt x="14" y="2193"/>
                        <a:pt x="212" y="2263"/>
                      </a:cubicBezTo>
                      <a:cubicBezTo>
                        <a:pt x="524" y="2357"/>
                        <a:pt x="859" y="2287"/>
                        <a:pt x="1179" y="2319"/>
                      </a:cubicBezTo>
                      <a:cubicBezTo>
                        <a:pt x="1266" y="2325"/>
                        <a:pt x="1325" y="2388"/>
                        <a:pt x="1374" y="2454"/>
                      </a:cubicBezTo>
                      <a:cubicBezTo>
                        <a:pt x="1377" y="2563"/>
                        <a:pt x="1379" y="2672"/>
                        <a:pt x="1372" y="2781"/>
                      </a:cubicBezTo>
                      <a:cubicBezTo>
                        <a:pt x="1341" y="2807"/>
                        <a:pt x="1310" y="2834"/>
                        <a:pt x="1280" y="2860"/>
                      </a:cubicBezTo>
                      <a:cubicBezTo>
                        <a:pt x="1071" y="2905"/>
                        <a:pt x="862" y="2840"/>
                        <a:pt x="653" y="2832"/>
                      </a:cubicBezTo>
                      <a:cubicBezTo>
                        <a:pt x="517" y="2831"/>
                        <a:pt x="512" y="3007"/>
                        <a:pt x="547" y="3103"/>
                      </a:cubicBezTo>
                      <a:cubicBezTo>
                        <a:pt x="583" y="3299"/>
                        <a:pt x="800" y="3366"/>
                        <a:pt x="971" y="3395"/>
                      </a:cubicBezTo>
                      <a:cubicBezTo>
                        <a:pt x="1166" y="3443"/>
                        <a:pt x="1369" y="3418"/>
                        <a:pt x="1565" y="345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solidFill>
                      <a:srgbClr val="015D98"/>
                    </a:solidFill>
                  </a:endParaRPr>
                </a:p>
              </p:txBody>
            </p:sp>
            <p:sp>
              <p:nvSpPr>
                <p:cNvPr id="62" name="Freeform 26"/>
                <p:cNvSpPr>
                  <a:spLocks/>
                </p:cNvSpPr>
                <p:nvPr/>
              </p:nvSpPr>
              <p:spPr bwMode="auto">
                <a:xfrm flipV="1">
                  <a:off x="4692" y="2207"/>
                  <a:ext cx="444" cy="262"/>
                </a:xfrm>
                <a:custGeom>
                  <a:avLst/>
                  <a:gdLst>
                    <a:gd name="T0" fmla="*/ 10 w 2854"/>
                    <a:gd name="T1" fmla="*/ 1302 h 1685"/>
                    <a:gd name="T2" fmla="*/ 340 w 2854"/>
                    <a:gd name="T3" fmla="*/ 1682 h 1685"/>
                    <a:gd name="T4" fmla="*/ 499 w 2854"/>
                    <a:gd name="T5" fmla="*/ 1685 h 1685"/>
                    <a:gd name="T6" fmla="*/ 1205 w 2854"/>
                    <a:gd name="T7" fmla="*/ 1047 h 1685"/>
                    <a:gd name="T8" fmla="*/ 1608 w 2854"/>
                    <a:gd name="T9" fmla="*/ 855 h 1685"/>
                    <a:gd name="T10" fmla="*/ 2360 w 2854"/>
                    <a:gd name="T11" fmla="*/ 740 h 1685"/>
                    <a:gd name="T12" fmla="*/ 2782 w 2854"/>
                    <a:gd name="T13" fmla="*/ 581 h 1685"/>
                    <a:gd name="T14" fmla="*/ 2780 w 2854"/>
                    <a:gd name="T15" fmla="*/ 330 h 1685"/>
                    <a:gd name="T16" fmla="*/ 2361 w 2854"/>
                    <a:gd name="T17" fmla="*/ 149 h 1685"/>
                    <a:gd name="T18" fmla="*/ 1560 w 2854"/>
                    <a:gd name="T19" fmla="*/ 55 h 1685"/>
                    <a:gd name="T20" fmla="*/ 1040 w 2854"/>
                    <a:gd name="T21" fmla="*/ 301 h 1685"/>
                    <a:gd name="T22" fmla="*/ 291 w 2854"/>
                    <a:gd name="T23" fmla="*/ 915 h 1685"/>
                    <a:gd name="T24" fmla="*/ 10 w 2854"/>
                    <a:gd name="T25" fmla="*/ 1302 h 16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854" h="1685">
                      <a:moveTo>
                        <a:pt x="10" y="1302"/>
                      </a:moveTo>
                      <a:cubicBezTo>
                        <a:pt x="0" y="1494"/>
                        <a:pt x="168" y="1636"/>
                        <a:pt x="340" y="1682"/>
                      </a:cubicBezTo>
                      <a:cubicBezTo>
                        <a:pt x="393" y="1683"/>
                        <a:pt x="446" y="1684"/>
                        <a:pt x="499" y="1685"/>
                      </a:cubicBezTo>
                      <a:cubicBezTo>
                        <a:pt x="727" y="1464"/>
                        <a:pt x="955" y="1243"/>
                        <a:pt x="1205" y="1047"/>
                      </a:cubicBezTo>
                      <a:cubicBezTo>
                        <a:pt x="1323" y="953"/>
                        <a:pt x="1468" y="905"/>
                        <a:pt x="1608" y="855"/>
                      </a:cubicBezTo>
                      <a:cubicBezTo>
                        <a:pt x="1856" y="801"/>
                        <a:pt x="2109" y="774"/>
                        <a:pt x="2360" y="740"/>
                      </a:cubicBezTo>
                      <a:cubicBezTo>
                        <a:pt x="2508" y="717"/>
                        <a:pt x="2669" y="689"/>
                        <a:pt x="2782" y="581"/>
                      </a:cubicBezTo>
                      <a:cubicBezTo>
                        <a:pt x="2854" y="518"/>
                        <a:pt x="2848" y="394"/>
                        <a:pt x="2780" y="330"/>
                      </a:cubicBezTo>
                      <a:cubicBezTo>
                        <a:pt x="2678" y="203"/>
                        <a:pt x="2499" y="210"/>
                        <a:pt x="2361" y="149"/>
                      </a:cubicBezTo>
                      <a:cubicBezTo>
                        <a:pt x="2104" y="63"/>
                        <a:pt x="1830" y="0"/>
                        <a:pt x="1560" y="55"/>
                      </a:cubicBezTo>
                      <a:cubicBezTo>
                        <a:pt x="1369" y="97"/>
                        <a:pt x="1213" y="218"/>
                        <a:pt x="1040" y="301"/>
                      </a:cubicBezTo>
                      <a:cubicBezTo>
                        <a:pt x="755" y="452"/>
                        <a:pt x="447" y="618"/>
                        <a:pt x="291" y="915"/>
                      </a:cubicBezTo>
                      <a:cubicBezTo>
                        <a:pt x="220" y="1060"/>
                        <a:pt x="89" y="1164"/>
                        <a:pt x="10" y="130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solidFill>
                      <a:srgbClr val="015D98"/>
                    </a:solidFill>
                  </a:endParaRPr>
                </a:p>
              </p:txBody>
            </p:sp>
          </p:grpSp>
          <p:grpSp>
            <p:nvGrpSpPr>
              <p:cNvPr id="5" name="Group 77"/>
              <p:cNvGrpSpPr>
                <a:grpSpLocks/>
              </p:cNvGrpSpPr>
              <p:nvPr/>
            </p:nvGrpSpPr>
            <p:grpSpPr bwMode="auto">
              <a:xfrm>
                <a:off x="7811477" y="718960"/>
                <a:ext cx="618815" cy="630866"/>
                <a:chOff x="1811" y="43"/>
                <a:chExt cx="4108" cy="4188"/>
              </a:xfrm>
              <a:grpFill/>
            </p:grpSpPr>
            <p:sp>
              <p:nvSpPr>
                <p:cNvPr id="7" name="Freeform 30"/>
                <p:cNvSpPr>
                  <a:spLocks noEditPoints="1"/>
                </p:cNvSpPr>
                <p:nvPr/>
              </p:nvSpPr>
              <p:spPr bwMode="auto">
                <a:xfrm flipV="1">
                  <a:off x="3512" y="43"/>
                  <a:ext cx="273" cy="470"/>
                </a:xfrm>
                <a:custGeom>
                  <a:avLst/>
                  <a:gdLst>
                    <a:gd name="T0" fmla="*/ 1080 w 1783"/>
                    <a:gd name="T1" fmla="*/ 2983 h 3070"/>
                    <a:gd name="T2" fmla="*/ 1634 w 1783"/>
                    <a:gd name="T3" fmla="*/ 2961 h 3070"/>
                    <a:gd name="T4" fmla="*/ 1714 w 1783"/>
                    <a:gd name="T5" fmla="*/ 2647 h 3070"/>
                    <a:gd name="T6" fmla="*/ 1743 w 1783"/>
                    <a:gd name="T7" fmla="*/ 2049 h 3070"/>
                    <a:gd name="T8" fmla="*/ 1332 w 1783"/>
                    <a:gd name="T9" fmla="*/ 1522 h 3070"/>
                    <a:gd name="T10" fmla="*/ 1382 w 1783"/>
                    <a:gd name="T11" fmla="*/ 1270 h 3070"/>
                    <a:gd name="T12" fmla="*/ 1605 w 1783"/>
                    <a:gd name="T13" fmla="*/ 1133 h 3070"/>
                    <a:gd name="T14" fmla="*/ 1518 w 1783"/>
                    <a:gd name="T15" fmla="*/ 670 h 3070"/>
                    <a:gd name="T16" fmla="*/ 1657 w 1783"/>
                    <a:gd name="T17" fmla="*/ 519 h 3070"/>
                    <a:gd name="T18" fmla="*/ 1527 w 1783"/>
                    <a:gd name="T19" fmla="*/ 192 h 3070"/>
                    <a:gd name="T20" fmla="*/ 1076 w 1783"/>
                    <a:gd name="T21" fmla="*/ 9 h 3070"/>
                    <a:gd name="T22" fmla="*/ 795 w 1783"/>
                    <a:gd name="T23" fmla="*/ 181 h 3070"/>
                    <a:gd name="T24" fmla="*/ 772 w 1783"/>
                    <a:gd name="T25" fmla="*/ 482 h 3070"/>
                    <a:gd name="T26" fmla="*/ 430 w 1783"/>
                    <a:gd name="T27" fmla="*/ 694 h 3070"/>
                    <a:gd name="T28" fmla="*/ 496 w 1783"/>
                    <a:gd name="T29" fmla="*/ 1007 h 3070"/>
                    <a:gd name="T30" fmla="*/ 980 w 1783"/>
                    <a:gd name="T31" fmla="*/ 1216 h 3070"/>
                    <a:gd name="T32" fmla="*/ 1041 w 1783"/>
                    <a:gd name="T33" fmla="*/ 1332 h 3070"/>
                    <a:gd name="T34" fmla="*/ 797 w 1783"/>
                    <a:gd name="T35" fmla="*/ 1325 h 3070"/>
                    <a:gd name="T36" fmla="*/ 623 w 1783"/>
                    <a:gd name="T37" fmla="*/ 1514 h 3070"/>
                    <a:gd name="T38" fmla="*/ 582 w 1783"/>
                    <a:gd name="T39" fmla="*/ 1436 h 3070"/>
                    <a:gd name="T40" fmla="*/ 269 w 1783"/>
                    <a:gd name="T41" fmla="*/ 1668 h 3070"/>
                    <a:gd name="T42" fmla="*/ 113 w 1783"/>
                    <a:gd name="T43" fmla="*/ 2774 h 3070"/>
                    <a:gd name="T44" fmla="*/ 373 w 1783"/>
                    <a:gd name="T45" fmla="*/ 2869 h 3070"/>
                    <a:gd name="T46" fmla="*/ 1080 w 1783"/>
                    <a:gd name="T47" fmla="*/ 2983 h 3070"/>
                    <a:gd name="T48" fmla="*/ 988 w 1783"/>
                    <a:gd name="T49" fmla="*/ 2588 h 3070"/>
                    <a:gd name="T50" fmla="*/ 1153 w 1783"/>
                    <a:gd name="T51" fmla="*/ 2271 h 3070"/>
                    <a:gd name="T52" fmla="*/ 1238 w 1783"/>
                    <a:gd name="T53" fmla="*/ 1848 h 3070"/>
                    <a:gd name="T54" fmla="*/ 1471 w 1783"/>
                    <a:gd name="T55" fmla="*/ 2017 h 3070"/>
                    <a:gd name="T56" fmla="*/ 1474 w 1783"/>
                    <a:gd name="T57" fmla="*/ 2404 h 3070"/>
                    <a:gd name="T58" fmla="*/ 1364 w 1783"/>
                    <a:gd name="T59" fmla="*/ 2660 h 3070"/>
                    <a:gd name="T60" fmla="*/ 988 w 1783"/>
                    <a:gd name="T61" fmla="*/ 2588 h 3070"/>
                    <a:gd name="T62" fmla="*/ 399 w 1783"/>
                    <a:gd name="T63" fmla="*/ 2334 h 3070"/>
                    <a:gd name="T64" fmla="*/ 632 w 1783"/>
                    <a:gd name="T65" fmla="*/ 1617 h 3070"/>
                    <a:gd name="T66" fmla="*/ 863 w 1783"/>
                    <a:gd name="T67" fmla="*/ 1802 h 3070"/>
                    <a:gd name="T68" fmla="*/ 845 w 1783"/>
                    <a:gd name="T69" fmla="*/ 1996 h 3070"/>
                    <a:gd name="T70" fmla="*/ 666 w 1783"/>
                    <a:gd name="T71" fmla="*/ 1964 h 3070"/>
                    <a:gd name="T72" fmla="*/ 596 w 1783"/>
                    <a:gd name="T73" fmla="*/ 2189 h 3070"/>
                    <a:gd name="T74" fmla="*/ 842 w 1783"/>
                    <a:gd name="T75" fmla="*/ 2383 h 3070"/>
                    <a:gd name="T76" fmla="*/ 833 w 1783"/>
                    <a:gd name="T77" fmla="*/ 2507 h 3070"/>
                    <a:gd name="T78" fmla="*/ 399 w 1783"/>
                    <a:gd name="T79" fmla="*/ 2334 h 3070"/>
                    <a:gd name="T80" fmla="*/ 668 w 1783"/>
                    <a:gd name="T81" fmla="*/ 743 h 3070"/>
                    <a:gd name="T82" fmla="*/ 719 w 1783"/>
                    <a:gd name="T83" fmla="*/ 659 h 3070"/>
                    <a:gd name="T84" fmla="*/ 939 w 1783"/>
                    <a:gd name="T85" fmla="*/ 630 h 3070"/>
                    <a:gd name="T86" fmla="*/ 1163 w 1783"/>
                    <a:gd name="T87" fmla="*/ 801 h 3070"/>
                    <a:gd name="T88" fmla="*/ 1125 w 1783"/>
                    <a:gd name="T89" fmla="*/ 935 h 3070"/>
                    <a:gd name="T90" fmla="*/ 1043 w 1783"/>
                    <a:gd name="T91" fmla="*/ 971 h 3070"/>
                    <a:gd name="T92" fmla="*/ 668 w 1783"/>
                    <a:gd name="T93" fmla="*/ 743 h 30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783" h="3070">
                      <a:moveTo>
                        <a:pt x="1080" y="2983"/>
                      </a:moveTo>
                      <a:cubicBezTo>
                        <a:pt x="1259" y="3052"/>
                        <a:pt x="1466" y="3070"/>
                        <a:pt x="1634" y="2961"/>
                      </a:cubicBezTo>
                      <a:cubicBezTo>
                        <a:pt x="1712" y="2878"/>
                        <a:pt x="1712" y="2754"/>
                        <a:pt x="1714" y="2647"/>
                      </a:cubicBezTo>
                      <a:cubicBezTo>
                        <a:pt x="1711" y="2447"/>
                        <a:pt x="1783" y="2249"/>
                        <a:pt x="1743" y="2049"/>
                      </a:cubicBezTo>
                      <a:cubicBezTo>
                        <a:pt x="1686" y="1825"/>
                        <a:pt x="1523" y="1643"/>
                        <a:pt x="1332" y="1522"/>
                      </a:cubicBezTo>
                      <a:cubicBezTo>
                        <a:pt x="1332" y="1435"/>
                        <a:pt x="1346" y="1349"/>
                        <a:pt x="1382" y="1270"/>
                      </a:cubicBezTo>
                      <a:cubicBezTo>
                        <a:pt x="1464" y="1241"/>
                        <a:pt x="1571" y="1226"/>
                        <a:pt x="1605" y="1133"/>
                      </a:cubicBezTo>
                      <a:cubicBezTo>
                        <a:pt x="1658" y="977"/>
                        <a:pt x="1638" y="791"/>
                        <a:pt x="1518" y="670"/>
                      </a:cubicBezTo>
                      <a:cubicBezTo>
                        <a:pt x="1564" y="620"/>
                        <a:pt x="1615" y="573"/>
                        <a:pt x="1657" y="519"/>
                      </a:cubicBezTo>
                      <a:cubicBezTo>
                        <a:pt x="1691" y="401"/>
                        <a:pt x="1646" y="245"/>
                        <a:pt x="1527" y="192"/>
                      </a:cubicBezTo>
                      <a:cubicBezTo>
                        <a:pt x="1382" y="120"/>
                        <a:pt x="1246" y="6"/>
                        <a:pt x="1076" y="9"/>
                      </a:cubicBezTo>
                      <a:cubicBezTo>
                        <a:pt x="960" y="0"/>
                        <a:pt x="831" y="64"/>
                        <a:pt x="795" y="181"/>
                      </a:cubicBezTo>
                      <a:cubicBezTo>
                        <a:pt x="777" y="280"/>
                        <a:pt x="804" y="385"/>
                        <a:pt x="772" y="482"/>
                      </a:cubicBezTo>
                      <a:cubicBezTo>
                        <a:pt x="668" y="567"/>
                        <a:pt x="502" y="566"/>
                        <a:pt x="430" y="694"/>
                      </a:cubicBezTo>
                      <a:cubicBezTo>
                        <a:pt x="388" y="798"/>
                        <a:pt x="418" y="927"/>
                        <a:pt x="496" y="1007"/>
                      </a:cubicBezTo>
                      <a:cubicBezTo>
                        <a:pt x="640" y="1111"/>
                        <a:pt x="828" y="1125"/>
                        <a:pt x="980" y="1216"/>
                      </a:cubicBezTo>
                      <a:cubicBezTo>
                        <a:pt x="1027" y="1236"/>
                        <a:pt x="1028" y="1290"/>
                        <a:pt x="1041" y="1332"/>
                      </a:cubicBezTo>
                      <a:cubicBezTo>
                        <a:pt x="960" y="1330"/>
                        <a:pt x="878" y="1322"/>
                        <a:pt x="797" y="1325"/>
                      </a:cubicBezTo>
                      <a:cubicBezTo>
                        <a:pt x="689" y="1321"/>
                        <a:pt x="712" y="1505"/>
                        <a:pt x="623" y="1514"/>
                      </a:cubicBezTo>
                      <a:cubicBezTo>
                        <a:pt x="613" y="1494"/>
                        <a:pt x="592" y="1455"/>
                        <a:pt x="582" y="1436"/>
                      </a:cubicBezTo>
                      <a:cubicBezTo>
                        <a:pt x="425" y="1403"/>
                        <a:pt x="339" y="1556"/>
                        <a:pt x="269" y="1668"/>
                      </a:cubicBezTo>
                      <a:cubicBezTo>
                        <a:pt x="93" y="2004"/>
                        <a:pt x="0" y="2404"/>
                        <a:pt x="113" y="2774"/>
                      </a:cubicBezTo>
                      <a:cubicBezTo>
                        <a:pt x="169" y="2861"/>
                        <a:pt x="283" y="2856"/>
                        <a:pt x="373" y="2869"/>
                      </a:cubicBezTo>
                      <a:cubicBezTo>
                        <a:pt x="612" y="2868"/>
                        <a:pt x="856" y="2892"/>
                        <a:pt x="1080" y="2983"/>
                      </a:cubicBezTo>
                      <a:moveTo>
                        <a:pt x="988" y="2588"/>
                      </a:moveTo>
                      <a:cubicBezTo>
                        <a:pt x="1014" y="2468"/>
                        <a:pt x="1093" y="2375"/>
                        <a:pt x="1153" y="2271"/>
                      </a:cubicBezTo>
                      <a:cubicBezTo>
                        <a:pt x="1238" y="2143"/>
                        <a:pt x="1150" y="1975"/>
                        <a:pt x="1238" y="1848"/>
                      </a:cubicBezTo>
                      <a:cubicBezTo>
                        <a:pt x="1321" y="1892"/>
                        <a:pt x="1444" y="1911"/>
                        <a:pt x="1471" y="2017"/>
                      </a:cubicBezTo>
                      <a:cubicBezTo>
                        <a:pt x="1500" y="2144"/>
                        <a:pt x="1470" y="2275"/>
                        <a:pt x="1474" y="2404"/>
                      </a:cubicBezTo>
                      <a:cubicBezTo>
                        <a:pt x="1478" y="2498"/>
                        <a:pt x="1468" y="2622"/>
                        <a:pt x="1364" y="2660"/>
                      </a:cubicBezTo>
                      <a:cubicBezTo>
                        <a:pt x="1234" y="2700"/>
                        <a:pt x="1101" y="2653"/>
                        <a:pt x="988" y="2588"/>
                      </a:cubicBezTo>
                      <a:moveTo>
                        <a:pt x="399" y="2334"/>
                      </a:moveTo>
                      <a:cubicBezTo>
                        <a:pt x="374" y="2075"/>
                        <a:pt x="475" y="1820"/>
                        <a:pt x="632" y="1617"/>
                      </a:cubicBezTo>
                      <a:cubicBezTo>
                        <a:pt x="711" y="1677"/>
                        <a:pt x="795" y="1730"/>
                        <a:pt x="863" y="1802"/>
                      </a:cubicBezTo>
                      <a:cubicBezTo>
                        <a:pt x="916" y="1856"/>
                        <a:pt x="912" y="1954"/>
                        <a:pt x="845" y="1996"/>
                      </a:cubicBezTo>
                      <a:cubicBezTo>
                        <a:pt x="789" y="1979"/>
                        <a:pt x="726" y="1930"/>
                        <a:pt x="666" y="1964"/>
                      </a:cubicBezTo>
                      <a:cubicBezTo>
                        <a:pt x="595" y="2011"/>
                        <a:pt x="578" y="2110"/>
                        <a:pt x="596" y="2189"/>
                      </a:cubicBezTo>
                      <a:cubicBezTo>
                        <a:pt x="646" y="2287"/>
                        <a:pt x="764" y="2314"/>
                        <a:pt x="842" y="2383"/>
                      </a:cubicBezTo>
                      <a:cubicBezTo>
                        <a:pt x="873" y="2421"/>
                        <a:pt x="840" y="2467"/>
                        <a:pt x="833" y="2507"/>
                      </a:cubicBezTo>
                      <a:cubicBezTo>
                        <a:pt x="675" y="2509"/>
                        <a:pt x="501" y="2461"/>
                        <a:pt x="399" y="2334"/>
                      </a:cubicBezTo>
                      <a:moveTo>
                        <a:pt x="668" y="743"/>
                      </a:moveTo>
                      <a:cubicBezTo>
                        <a:pt x="681" y="722"/>
                        <a:pt x="706" y="680"/>
                        <a:pt x="719" y="659"/>
                      </a:cubicBezTo>
                      <a:cubicBezTo>
                        <a:pt x="792" y="647"/>
                        <a:pt x="865" y="628"/>
                        <a:pt x="939" y="630"/>
                      </a:cubicBezTo>
                      <a:cubicBezTo>
                        <a:pt x="1035" y="652"/>
                        <a:pt x="1101" y="730"/>
                        <a:pt x="1163" y="801"/>
                      </a:cubicBezTo>
                      <a:cubicBezTo>
                        <a:pt x="1150" y="845"/>
                        <a:pt x="1138" y="890"/>
                        <a:pt x="1125" y="935"/>
                      </a:cubicBezTo>
                      <a:cubicBezTo>
                        <a:pt x="1105" y="944"/>
                        <a:pt x="1064" y="962"/>
                        <a:pt x="1043" y="971"/>
                      </a:cubicBezTo>
                      <a:cubicBezTo>
                        <a:pt x="920" y="888"/>
                        <a:pt x="725" y="905"/>
                        <a:pt x="668" y="74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8" name="Freeform 31"/>
                <p:cNvSpPr>
                  <a:spLocks noEditPoints="1"/>
                </p:cNvSpPr>
                <p:nvPr/>
              </p:nvSpPr>
              <p:spPr bwMode="auto">
                <a:xfrm flipV="1">
                  <a:off x="3329" y="116"/>
                  <a:ext cx="192" cy="378"/>
                </a:xfrm>
                <a:custGeom>
                  <a:avLst/>
                  <a:gdLst>
                    <a:gd name="T0" fmla="*/ 1 w 1249"/>
                    <a:gd name="T1" fmla="*/ 2217 h 2468"/>
                    <a:gd name="T2" fmla="*/ 1084 w 1249"/>
                    <a:gd name="T3" fmla="*/ 2468 h 2468"/>
                    <a:gd name="T4" fmla="*/ 1170 w 1249"/>
                    <a:gd name="T5" fmla="*/ 2204 h 2468"/>
                    <a:gd name="T6" fmla="*/ 1048 w 1249"/>
                    <a:gd name="T7" fmla="*/ 1989 h 2468"/>
                    <a:gd name="T8" fmla="*/ 1175 w 1249"/>
                    <a:gd name="T9" fmla="*/ 1572 h 2468"/>
                    <a:gd name="T10" fmla="*/ 1113 w 1249"/>
                    <a:gd name="T11" fmla="*/ 1108 h 2468"/>
                    <a:gd name="T12" fmla="*/ 816 w 1249"/>
                    <a:gd name="T13" fmla="*/ 544 h 2468"/>
                    <a:gd name="T14" fmla="*/ 953 w 1249"/>
                    <a:gd name="T15" fmla="*/ 488 h 2468"/>
                    <a:gd name="T16" fmla="*/ 1136 w 1249"/>
                    <a:gd name="T17" fmla="*/ 805 h 2468"/>
                    <a:gd name="T18" fmla="*/ 1195 w 1249"/>
                    <a:gd name="T19" fmla="*/ 809 h 2468"/>
                    <a:gd name="T20" fmla="*/ 1207 w 1249"/>
                    <a:gd name="T21" fmla="*/ 508 h 2468"/>
                    <a:gd name="T22" fmla="*/ 868 w 1249"/>
                    <a:gd name="T23" fmla="*/ 46 h 2468"/>
                    <a:gd name="T24" fmla="*/ 479 w 1249"/>
                    <a:gd name="T25" fmla="*/ 94 h 2468"/>
                    <a:gd name="T26" fmla="*/ 386 w 1249"/>
                    <a:gd name="T27" fmla="*/ 474 h 2468"/>
                    <a:gd name="T28" fmla="*/ 507 w 1249"/>
                    <a:gd name="T29" fmla="*/ 761 h 2468"/>
                    <a:gd name="T30" fmla="*/ 316 w 1249"/>
                    <a:gd name="T31" fmla="*/ 819 h 2468"/>
                    <a:gd name="T32" fmla="*/ 86 w 1249"/>
                    <a:gd name="T33" fmla="*/ 1363 h 2468"/>
                    <a:gd name="T34" fmla="*/ 300 w 1249"/>
                    <a:gd name="T35" fmla="*/ 1598 h 2468"/>
                    <a:gd name="T36" fmla="*/ 642 w 1249"/>
                    <a:gd name="T37" fmla="*/ 1760 h 2468"/>
                    <a:gd name="T38" fmla="*/ 635 w 1249"/>
                    <a:gd name="T39" fmla="*/ 1908 h 2468"/>
                    <a:gd name="T40" fmla="*/ 256 w 1249"/>
                    <a:gd name="T41" fmla="*/ 1860 h 2468"/>
                    <a:gd name="T42" fmla="*/ 32 w 1249"/>
                    <a:gd name="T43" fmla="*/ 1945 h 2468"/>
                    <a:gd name="T44" fmla="*/ 1 w 1249"/>
                    <a:gd name="T45" fmla="*/ 2217 h 2468"/>
                    <a:gd name="T46" fmla="*/ 428 w 1249"/>
                    <a:gd name="T47" fmla="*/ 1186 h 2468"/>
                    <a:gd name="T48" fmla="*/ 541 w 1249"/>
                    <a:gd name="T49" fmla="*/ 1066 h 2468"/>
                    <a:gd name="T50" fmla="*/ 770 w 1249"/>
                    <a:gd name="T51" fmla="*/ 1200 h 2468"/>
                    <a:gd name="T52" fmla="*/ 771 w 1249"/>
                    <a:gd name="T53" fmla="*/ 1487 h 2468"/>
                    <a:gd name="T54" fmla="*/ 428 w 1249"/>
                    <a:gd name="T55" fmla="*/ 1186 h 24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249" h="2468">
                      <a:moveTo>
                        <a:pt x="1" y="2217"/>
                      </a:moveTo>
                      <a:cubicBezTo>
                        <a:pt x="336" y="2383"/>
                        <a:pt x="717" y="2425"/>
                        <a:pt x="1084" y="2468"/>
                      </a:cubicBezTo>
                      <a:cubicBezTo>
                        <a:pt x="1125" y="2386"/>
                        <a:pt x="1182" y="2301"/>
                        <a:pt x="1170" y="2204"/>
                      </a:cubicBezTo>
                      <a:cubicBezTo>
                        <a:pt x="1166" y="2116"/>
                        <a:pt x="1064" y="2072"/>
                        <a:pt x="1048" y="1989"/>
                      </a:cubicBezTo>
                      <a:cubicBezTo>
                        <a:pt x="1041" y="1838"/>
                        <a:pt x="1157" y="1719"/>
                        <a:pt x="1175" y="1572"/>
                      </a:cubicBezTo>
                      <a:cubicBezTo>
                        <a:pt x="1207" y="1420"/>
                        <a:pt x="1231" y="1232"/>
                        <a:pt x="1113" y="1108"/>
                      </a:cubicBezTo>
                      <a:cubicBezTo>
                        <a:pt x="972" y="951"/>
                        <a:pt x="805" y="770"/>
                        <a:pt x="816" y="544"/>
                      </a:cubicBezTo>
                      <a:cubicBezTo>
                        <a:pt x="821" y="466"/>
                        <a:pt x="899" y="491"/>
                        <a:pt x="953" y="488"/>
                      </a:cubicBezTo>
                      <a:cubicBezTo>
                        <a:pt x="1023" y="589"/>
                        <a:pt x="1077" y="698"/>
                        <a:pt x="1136" y="805"/>
                      </a:cubicBezTo>
                      <a:cubicBezTo>
                        <a:pt x="1150" y="806"/>
                        <a:pt x="1180" y="808"/>
                        <a:pt x="1195" y="809"/>
                      </a:cubicBezTo>
                      <a:cubicBezTo>
                        <a:pt x="1249" y="716"/>
                        <a:pt x="1216" y="608"/>
                        <a:pt x="1207" y="508"/>
                      </a:cubicBezTo>
                      <a:cubicBezTo>
                        <a:pt x="1207" y="294"/>
                        <a:pt x="998" y="183"/>
                        <a:pt x="868" y="46"/>
                      </a:cubicBezTo>
                      <a:cubicBezTo>
                        <a:pt x="745" y="0"/>
                        <a:pt x="591" y="25"/>
                        <a:pt x="479" y="94"/>
                      </a:cubicBezTo>
                      <a:cubicBezTo>
                        <a:pt x="355" y="177"/>
                        <a:pt x="362" y="344"/>
                        <a:pt x="386" y="474"/>
                      </a:cubicBezTo>
                      <a:cubicBezTo>
                        <a:pt x="402" y="578"/>
                        <a:pt x="459" y="669"/>
                        <a:pt x="507" y="761"/>
                      </a:cubicBezTo>
                      <a:cubicBezTo>
                        <a:pt x="482" y="838"/>
                        <a:pt x="377" y="801"/>
                        <a:pt x="316" y="819"/>
                      </a:cubicBezTo>
                      <a:cubicBezTo>
                        <a:pt x="198" y="975"/>
                        <a:pt x="27" y="1149"/>
                        <a:pt x="86" y="1363"/>
                      </a:cubicBezTo>
                      <a:cubicBezTo>
                        <a:pt x="97" y="1483"/>
                        <a:pt x="212" y="1538"/>
                        <a:pt x="300" y="1598"/>
                      </a:cubicBezTo>
                      <a:cubicBezTo>
                        <a:pt x="405" y="1671"/>
                        <a:pt x="527" y="1708"/>
                        <a:pt x="642" y="1760"/>
                      </a:cubicBezTo>
                      <a:cubicBezTo>
                        <a:pt x="641" y="1809"/>
                        <a:pt x="638" y="1858"/>
                        <a:pt x="635" y="1908"/>
                      </a:cubicBezTo>
                      <a:cubicBezTo>
                        <a:pt x="511" y="1880"/>
                        <a:pt x="385" y="1826"/>
                        <a:pt x="256" y="1860"/>
                      </a:cubicBezTo>
                      <a:cubicBezTo>
                        <a:pt x="176" y="1872"/>
                        <a:pt x="105" y="1912"/>
                        <a:pt x="32" y="1945"/>
                      </a:cubicBezTo>
                      <a:cubicBezTo>
                        <a:pt x="8" y="2034"/>
                        <a:pt x="0" y="2125"/>
                        <a:pt x="1" y="2217"/>
                      </a:cubicBezTo>
                      <a:moveTo>
                        <a:pt x="428" y="1186"/>
                      </a:moveTo>
                      <a:cubicBezTo>
                        <a:pt x="407" y="1114"/>
                        <a:pt x="485" y="1078"/>
                        <a:pt x="541" y="1066"/>
                      </a:cubicBezTo>
                      <a:cubicBezTo>
                        <a:pt x="640" y="1038"/>
                        <a:pt x="727" y="1120"/>
                        <a:pt x="770" y="1200"/>
                      </a:cubicBezTo>
                      <a:cubicBezTo>
                        <a:pt x="816" y="1287"/>
                        <a:pt x="858" y="1411"/>
                        <a:pt x="771" y="1487"/>
                      </a:cubicBezTo>
                      <a:cubicBezTo>
                        <a:pt x="651" y="1394"/>
                        <a:pt x="469" y="1350"/>
                        <a:pt x="428" y="118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9" name="Freeform 32"/>
                <p:cNvSpPr>
                  <a:spLocks/>
                </p:cNvSpPr>
                <p:nvPr/>
              </p:nvSpPr>
              <p:spPr bwMode="auto">
                <a:xfrm flipV="1">
                  <a:off x="3987" y="107"/>
                  <a:ext cx="374" cy="375"/>
                </a:xfrm>
                <a:custGeom>
                  <a:avLst/>
                  <a:gdLst>
                    <a:gd name="T0" fmla="*/ 763 w 2441"/>
                    <a:gd name="T1" fmla="*/ 2301 h 2450"/>
                    <a:gd name="T2" fmla="*/ 1327 w 2441"/>
                    <a:gd name="T3" fmla="*/ 2395 h 2450"/>
                    <a:gd name="T4" fmla="*/ 2126 w 2441"/>
                    <a:gd name="T5" fmla="*/ 2327 h 2450"/>
                    <a:gd name="T6" fmla="*/ 2178 w 2441"/>
                    <a:gd name="T7" fmla="*/ 1879 h 2450"/>
                    <a:gd name="T8" fmla="*/ 1767 w 2441"/>
                    <a:gd name="T9" fmla="*/ 1796 h 2450"/>
                    <a:gd name="T10" fmla="*/ 1876 w 2441"/>
                    <a:gd name="T11" fmla="*/ 1246 h 2450"/>
                    <a:gd name="T12" fmla="*/ 1295 w 2441"/>
                    <a:gd name="T13" fmla="*/ 692 h 2450"/>
                    <a:gd name="T14" fmla="*/ 907 w 2441"/>
                    <a:gd name="T15" fmla="*/ 755 h 2450"/>
                    <a:gd name="T16" fmla="*/ 622 w 2441"/>
                    <a:gd name="T17" fmla="*/ 726 h 2450"/>
                    <a:gd name="T18" fmla="*/ 1059 w 2441"/>
                    <a:gd name="T19" fmla="*/ 577 h 2450"/>
                    <a:gd name="T20" fmla="*/ 1926 w 2441"/>
                    <a:gd name="T21" fmla="*/ 492 h 2450"/>
                    <a:gd name="T22" fmla="*/ 2441 w 2441"/>
                    <a:gd name="T23" fmla="*/ 410 h 2450"/>
                    <a:gd name="T24" fmla="*/ 2210 w 2441"/>
                    <a:gd name="T25" fmla="*/ 89 h 2450"/>
                    <a:gd name="T26" fmla="*/ 1367 w 2441"/>
                    <a:gd name="T27" fmla="*/ 79 h 2450"/>
                    <a:gd name="T28" fmla="*/ 354 w 2441"/>
                    <a:gd name="T29" fmla="*/ 213 h 2450"/>
                    <a:gd name="T30" fmla="*/ 0 w 2441"/>
                    <a:gd name="T31" fmla="*/ 437 h 2450"/>
                    <a:gd name="T32" fmla="*/ 299 w 2441"/>
                    <a:gd name="T33" fmla="*/ 804 h 2450"/>
                    <a:gd name="T34" fmla="*/ 1009 w 2441"/>
                    <a:gd name="T35" fmla="*/ 850 h 2450"/>
                    <a:gd name="T36" fmla="*/ 1470 w 2441"/>
                    <a:gd name="T37" fmla="*/ 999 h 2450"/>
                    <a:gd name="T38" fmla="*/ 1456 w 2441"/>
                    <a:gd name="T39" fmla="*/ 1309 h 2450"/>
                    <a:gd name="T40" fmla="*/ 1358 w 2441"/>
                    <a:gd name="T41" fmla="*/ 1597 h 2450"/>
                    <a:gd name="T42" fmla="*/ 1604 w 2441"/>
                    <a:gd name="T43" fmla="*/ 1931 h 2450"/>
                    <a:gd name="T44" fmla="*/ 973 w 2441"/>
                    <a:gd name="T45" fmla="*/ 1886 h 2450"/>
                    <a:gd name="T46" fmla="*/ 679 w 2441"/>
                    <a:gd name="T47" fmla="*/ 2005 h 2450"/>
                    <a:gd name="T48" fmla="*/ 763 w 2441"/>
                    <a:gd name="T49" fmla="*/ 2301 h 2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441" h="2450">
                      <a:moveTo>
                        <a:pt x="763" y="2301"/>
                      </a:moveTo>
                      <a:cubicBezTo>
                        <a:pt x="917" y="2432"/>
                        <a:pt x="1139" y="2421"/>
                        <a:pt x="1327" y="2395"/>
                      </a:cubicBezTo>
                      <a:cubicBezTo>
                        <a:pt x="1591" y="2433"/>
                        <a:pt x="1879" y="2450"/>
                        <a:pt x="2126" y="2327"/>
                      </a:cubicBezTo>
                      <a:cubicBezTo>
                        <a:pt x="2295" y="2254"/>
                        <a:pt x="2349" y="1981"/>
                        <a:pt x="2178" y="1879"/>
                      </a:cubicBezTo>
                      <a:cubicBezTo>
                        <a:pt x="2047" y="1830"/>
                        <a:pt x="1885" y="1891"/>
                        <a:pt x="1767" y="1796"/>
                      </a:cubicBezTo>
                      <a:cubicBezTo>
                        <a:pt x="1743" y="1606"/>
                        <a:pt x="1884" y="1438"/>
                        <a:pt x="1876" y="1246"/>
                      </a:cubicBezTo>
                      <a:cubicBezTo>
                        <a:pt x="1905" y="934"/>
                        <a:pt x="1600" y="659"/>
                        <a:pt x="1295" y="692"/>
                      </a:cubicBezTo>
                      <a:cubicBezTo>
                        <a:pt x="1163" y="696"/>
                        <a:pt x="1039" y="759"/>
                        <a:pt x="907" y="755"/>
                      </a:cubicBezTo>
                      <a:cubicBezTo>
                        <a:pt x="814" y="732"/>
                        <a:pt x="718" y="722"/>
                        <a:pt x="622" y="726"/>
                      </a:cubicBezTo>
                      <a:cubicBezTo>
                        <a:pt x="752" y="640"/>
                        <a:pt x="913" y="623"/>
                        <a:pt x="1059" y="577"/>
                      </a:cubicBezTo>
                      <a:cubicBezTo>
                        <a:pt x="1342" y="498"/>
                        <a:pt x="1638" y="538"/>
                        <a:pt x="1926" y="492"/>
                      </a:cubicBezTo>
                      <a:cubicBezTo>
                        <a:pt x="2100" y="490"/>
                        <a:pt x="2294" y="531"/>
                        <a:pt x="2441" y="410"/>
                      </a:cubicBezTo>
                      <a:cubicBezTo>
                        <a:pt x="2424" y="273"/>
                        <a:pt x="2350" y="130"/>
                        <a:pt x="2210" y="89"/>
                      </a:cubicBezTo>
                      <a:cubicBezTo>
                        <a:pt x="1935" y="0"/>
                        <a:pt x="1648" y="109"/>
                        <a:pt x="1367" y="79"/>
                      </a:cubicBezTo>
                      <a:cubicBezTo>
                        <a:pt x="1029" y="119"/>
                        <a:pt x="692" y="168"/>
                        <a:pt x="354" y="213"/>
                      </a:cubicBezTo>
                      <a:cubicBezTo>
                        <a:pt x="219" y="248"/>
                        <a:pt x="71" y="308"/>
                        <a:pt x="0" y="437"/>
                      </a:cubicBezTo>
                      <a:cubicBezTo>
                        <a:pt x="20" y="600"/>
                        <a:pt x="133" y="763"/>
                        <a:pt x="299" y="804"/>
                      </a:cubicBezTo>
                      <a:cubicBezTo>
                        <a:pt x="529" y="861"/>
                        <a:pt x="773" y="899"/>
                        <a:pt x="1009" y="850"/>
                      </a:cubicBezTo>
                      <a:cubicBezTo>
                        <a:pt x="1170" y="819"/>
                        <a:pt x="1386" y="834"/>
                        <a:pt x="1470" y="999"/>
                      </a:cubicBezTo>
                      <a:cubicBezTo>
                        <a:pt x="1508" y="1097"/>
                        <a:pt x="1515" y="1217"/>
                        <a:pt x="1456" y="1309"/>
                      </a:cubicBezTo>
                      <a:cubicBezTo>
                        <a:pt x="1411" y="1399"/>
                        <a:pt x="1322" y="1487"/>
                        <a:pt x="1358" y="1597"/>
                      </a:cubicBezTo>
                      <a:cubicBezTo>
                        <a:pt x="1402" y="1733"/>
                        <a:pt x="1527" y="1816"/>
                        <a:pt x="1604" y="1931"/>
                      </a:cubicBezTo>
                      <a:cubicBezTo>
                        <a:pt x="1394" y="1910"/>
                        <a:pt x="1183" y="1899"/>
                        <a:pt x="973" y="1886"/>
                      </a:cubicBezTo>
                      <a:cubicBezTo>
                        <a:pt x="864" y="1879"/>
                        <a:pt x="739" y="1905"/>
                        <a:pt x="679" y="2005"/>
                      </a:cubicBezTo>
                      <a:cubicBezTo>
                        <a:pt x="597" y="2105"/>
                        <a:pt x="693" y="2226"/>
                        <a:pt x="763" y="230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0" name="Freeform 33"/>
                <p:cNvSpPr>
                  <a:spLocks noEditPoints="1"/>
                </p:cNvSpPr>
                <p:nvPr/>
              </p:nvSpPr>
              <p:spPr bwMode="auto">
                <a:xfrm flipV="1">
                  <a:off x="2779" y="229"/>
                  <a:ext cx="480" cy="558"/>
                </a:xfrm>
                <a:custGeom>
                  <a:avLst/>
                  <a:gdLst>
                    <a:gd name="T0" fmla="*/ 490 w 3135"/>
                    <a:gd name="T1" fmla="*/ 3499 h 3649"/>
                    <a:gd name="T2" fmla="*/ 650 w 3135"/>
                    <a:gd name="T3" fmla="*/ 3608 h 3649"/>
                    <a:gd name="T4" fmla="*/ 894 w 3135"/>
                    <a:gd name="T5" fmla="*/ 3445 h 3649"/>
                    <a:gd name="T6" fmla="*/ 1215 w 3135"/>
                    <a:gd name="T7" fmla="*/ 3616 h 3649"/>
                    <a:gd name="T8" fmla="*/ 1495 w 3135"/>
                    <a:gd name="T9" fmla="*/ 3380 h 3649"/>
                    <a:gd name="T10" fmla="*/ 1108 w 3135"/>
                    <a:gd name="T11" fmla="*/ 2947 h 3649"/>
                    <a:gd name="T12" fmla="*/ 1210 w 3135"/>
                    <a:gd name="T13" fmla="*/ 2790 h 3649"/>
                    <a:gd name="T14" fmla="*/ 1781 w 3135"/>
                    <a:gd name="T15" fmla="*/ 3074 h 3649"/>
                    <a:gd name="T16" fmla="*/ 2135 w 3135"/>
                    <a:gd name="T17" fmla="*/ 2822 h 3649"/>
                    <a:gd name="T18" fmla="*/ 2164 w 3135"/>
                    <a:gd name="T19" fmla="*/ 2108 h 3649"/>
                    <a:gd name="T20" fmla="*/ 2053 w 3135"/>
                    <a:gd name="T21" fmla="*/ 1831 h 3649"/>
                    <a:gd name="T22" fmla="*/ 1837 w 3135"/>
                    <a:gd name="T23" fmla="*/ 1617 h 3649"/>
                    <a:gd name="T24" fmla="*/ 2309 w 3135"/>
                    <a:gd name="T25" fmla="*/ 1480 h 3649"/>
                    <a:gd name="T26" fmla="*/ 2944 w 3135"/>
                    <a:gd name="T27" fmla="*/ 1664 h 3649"/>
                    <a:gd name="T28" fmla="*/ 3135 w 3135"/>
                    <a:gd name="T29" fmla="*/ 1479 h 3649"/>
                    <a:gd name="T30" fmla="*/ 2875 w 3135"/>
                    <a:gd name="T31" fmla="*/ 1166 h 3649"/>
                    <a:gd name="T32" fmla="*/ 2042 w 3135"/>
                    <a:gd name="T33" fmla="*/ 1074 h 3649"/>
                    <a:gd name="T34" fmla="*/ 2358 w 3135"/>
                    <a:gd name="T35" fmla="*/ 444 h 3649"/>
                    <a:gd name="T36" fmla="*/ 2285 w 3135"/>
                    <a:gd name="T37" fmla="*/ 333 h 3649"/>
                    <a:gd name="T38" fmla="*/ 2154 w 3135"/>
                    <a:gd name="T39" fmla="*/ 330 h 3649"/>
                    <a:gd name="T40" fmla="*/ 1745 w 3135"/>
                    <a:gd name="T41" fmla="*/ 983 h 3649"/>
                    <a:gd name="T42" fmla="*/ 1455 w 3135"/>
                    <a:gd name="T43" fmla="*/ 357 h 3649"/>
                    <a:gd name="T44" fmla="*/ 1198 w 3135"/>
                    <a:gd name="T45" fmla="*/ 0 h 3649"/>
                    <a:gd name="T46" fmla="*/ 1201 w 3135"/>
                    <a:gd name="T47" fmla="*/ 456 h 3649"/>
                    <a:gd name="T48" fmla="*/ 1400 w 3135"/>
                    <a:gd name="T49" fmla="*/ 1274 h 3649"/>
                    <a:gd name="T50" fmla="*/ 1316 w 3135"/>
                    <a:gd name="T51" fmla="*/ 1474 h 3649"/>
                    <a:gd name="T52" fmla="*/ 1335 w 3135"/>
                    <a:gd name="T53" fmla="*/ 1684 h 3649"/>
                    <a:gd name="T54" fmla="*/ 1170 w 3135"/>
                    <a:gd name="T55" fmla="*/ 1849 h 3649"/>
                    <a:gd name="T56" fmla="*/ 1121 w 3135"/>
                    <a:gd name="T57" fmla="*/ 2135 h 3649"/>
                    <a:gd name="T58" fmla="*/ 836 w 3135"/>
                    <a:gd name="T59" fmla="*/ 1863 h 3649"/>
                    <a:gd name="T60" fmla="*/ 938 w 3135"/>
                    <a:gd name="T61" fmla="*/ 1657 h 3649"/>
                    <a:gd name="T62" fmla="*/ 1127 w 3135"/>
                    <a:gd name="T63" fmla="*/ 1406 h 3649"/>
                    <a:gd name="T64" fmla="*/ 929 w 3135"/>
                    <a:gd name="T65" fmla="*/ 1209 h 3649"/>
                    <a:gd name="T66" fmla="*/ 606 w 3135"/>
                    <a:gd name="T67" fmla="*/ 1433 h 3649"/>
                    <a:gd name="T68" fmla="*/ 267 w 3135"/>
                    <a:gd name="T69" fmla="*/ 1979 h 3649"/>
                    <a:gd name="T70" fmla="*/ 293 w 3135"/>
                    <a:gd name="T71" fmla="*/ 2453 h 3649"/>
                    <a:gd name="T72" fmla="*/ 5 w 3135"/>
                    <a:gd name="T73" fmla="*/ 2563 h 3649"/>
                    <a:gd name="T74" fmla="*/ 121 w 3135"/>
                    <a:gd name="T75" fmla="*/ 2853 h 3649"/>
                    <a:gd name="T76" fmla="*/ 572 w 3135"/>
                    <a:gd name="T77" fmla="*/ 3135 h 3649"/>
                    <a:gd name="T78" fmla="*/ 490 w 3135"/>
                    <a:gd name="T79" fmla="*/ 3499 h 3649"/>
                    <a:gd name="T80" fmla="*/ 1365 w 3135"/>
                    <a:gd name="T81" fmla="*/ 2396 h 3649"/>
                    <a:gd name="T82" fmla="*/ 1420 w 3135"/>
                    <a:gd name="T83" fmla="*/ 2307 h 3649"/>
                    <a:gd name="T84" fmla="*/ 1572 w 3135"/>
                    <a:gd name="T85" fmla="*/ 2308 h 3649"/>
                    <a:gd name="T86" fmla="*/ 1719 w 3135"/>
                    <a:gd name="T87" fmla="*/ 2109 h 3649"/>
                    <a:gd name="T88" fmla="*/ 1697 w 3135"/>
                    <a:gd name="T89" fmla="*/ 1900 h 3649"/>
                    <a:gd name="T90" fmla="*/ 1966 w 3135"/>
                    <a:gd name="T91" fmla="*/ 2139 h 3649"/>
                    <a:gd name="T92" fmla="*/ 1975 w 3135"/>
                    <a:gd name="T93" fmla="*/ 2467 h 3649"/>
                    <a:gd name="T94" fmla="*/ 1775 w 3135"/>
                    <a:gd name="T95" fmla="*/ 2695 h 3649"/>
                    <a:gd name="T96" fmla="*/ 1365 w 3135"/>
                    <a:gd name="T97" fmla="*/ 2396 h 3649"/>
                    <a:gd name="T98" fmla="*/ 570 w 3135"/>
                    <a:gd name="T99" fmla="*/ 2359 h 3649"/>
                    <a:gd name="T100" fmla="*/ 918 w 3135"/>
                    <a:gd name="T101" fmla="*/ 2493 h 3649"/>
                    <a:gd name="T102" fmla="*/ 822 w 3135"/>
                    <a:gd name="T103" fmla="*/ 2672 h 3649"/>
                    <a:gd name="T104" fmla="*/ 570 w 3135"/>
                    <a:gd name="T105" fmla="*/ 2359 h 36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35" h="3649">
                      <a:moveTo>
                        <a:pt x="490" y="3499"/>
                      </a:moveTo>
                      <a:cubicBezTo>
                        <a:pt x="530" y="3551"/>
                        <a:pt x="578" y="3608"/>
                        <a:pt x="650" y="3608"/>
                      </a:cubicBezTo>
                      <a:cubicBezTo>
                        <a:pt x="750" y="3585"/>
                        <a:pt x="806" y="3488"/>
                        <a:pt x="894" y="3445"/>
                      </a:cubicBezTo>
                      <a:cubicBezTo>
                        <a:pt x="1021" y="3459"/>
                        <a:pt x="1101" y="3572"/>
                        <a:pt x="1215" y="3616"/>
                      </a:cubicBezTo>
                      <a:cubicBezTo>
                        <a:pt x="1349" y="3649"/>
                        <a:pt x="1561" y="3542"/>
                        <a:pt x="1495" y="3380"/>
                      </a:cubicBezTo>
                      <a:cubicBezTo>
                        <a:pt x="1440" y="3180"/>
                        <a:pt x="1251" y="3077"/>
                        <a:pt x="1108" y="2947"/>
                      </a:cubicBezTo>
                      <a:cubicBezTo>
                        <a:pt x="1127" y="2886"/>
                        <a:pt x="1151" y="2823"/>
                        <a:pt x="1210" y="2790"/>
                      </a:cubicBezTo>
                      <a:cubicBezTo>
                        <a:pt x="1402" y="2879"/>
                        <a:pt x="1552" y="3080"/>
                        <a:pt x="1781" y="3074"/>
                      </a:cubicBezTo>
                      <a:cubicBezTo>
                        <a:pt x="1940" y="3088"/>
                        <a:pt x="2076" y="2960"/>
                        <a:pt x="2135" y="2822"/>
                      </a:cubicBezTo>
                      <a:cubicBezTo>
                        <a:pt x="2225" y="2598"/>
                        <a:pt x="2254" y="2337"/>
                        <a:pt x="2164" y="2108"/>
                      </a:cubicBezTo>
                      <a:cubicBezTo>
                        <a:pt x="2126" y="2016"/>
                        <a:pt x="2099" y="1920"/>
                        <a:pt x="2053" y="1831"/>
                      </a:cubicBezTo>
                      <a:cubicBezTo>
                        <a:pt x="1991" y="1751"/>
                        <a:pt x="1909" y="1689"/>
                        <a:pt x="1837" y="1617"/>
                      </a:cubicBezTo>
                      <a:cubicBezTo>
                        <a:pt x="1946" y="1475"/>
                        <a:pt x="2148" y="1484"/>
                        <a:pt x="2309" y="1480"/>
                      </a:cubicBezTo>
                      <a:cubicBezTo>
                        <a:pt x="2537" y="1482"/>
                        <a:pt x="2724" y="1636"/>
                        <a:pt x="2944" y="1664"/>
                      </a:cubicBezTo>
                      <a:cubicBezTo>
                        <a:pt x="3051" y="1673"/>
                        <a:pt x="3093" y="1556"/>
                        <a:pt x="3135" y="1479"/>
                      </a:cubicBezTo>
                      <a:cubicBezTo>
                        <a:pt x="3067" y="1362"/>
                        <a:pt x="3006" y="1225"/>
                        <a:pt x="2875" y="1166"/>
                      </a:cubicBezTo>
                      <a:cubicBezTo>
                        <a:pt x="2614" y="1052"/>
                        <a:pt x="2321" y="1058"/>
                        <a:pt x="2042" y="1074"/>
                      </a:cubicBezTo>
                      <a:cubicBezTo>
                        <a:pt x="2148" y="864"/>
                        <a:pt x="2301" y="677"/>
                        <a:pt x="2358" y="444"/>
                      </a:cubicBezTo>
                      <a:cubicBezTo>
                        <a:pt x="2335" y="407"/>
                        <a:pt x="2312" y="368"/>
                        <a:pt x="2285" y="333"/>
                      </a:cubicBezTo>
                      <a:cubicBezTo>
                        <a:pt x="2241" y="327"/>
                        <a:pt x="2198" y="330"/>
                        <a:pt x="2154" y="330"/>
                      </a:cubicBezTo>
                      <a:cubicBezTo>
                        <a:pt x="1990" y="530"/>
                        <a:pt x="1912" y="785"/>
                        <a:pt x="1745" y="983"/>
                      </a:cubicBezTo>
                      <a:cubicBezTo>
                        <a:pt x="1582" y="810"/>
                        <a:pt x="1535" y="572"/>
                        <a:pt x="1455" y="357"/>
                      </a:cubicBezTo>
                      <a:cubicBezTo>
                        <a:pt x="1426" y="211"/>
                        <a:pt x="1389" y="0"/>
                        <a:pt x="1198" y="0"/>
                      </a:cubicBezTo>
                      <a:cubicBezTo>
                        <a:pt x="1154" y="149"/>
                        <a:pt x="1172" y="306"/>
                        <a:pt x="1201" y="456"/>
                      </a:cubicBezTo>
                      <a:cubicBezTo>
                        <a:pt x="1261" y="730"/>
                        <a:pt x="1360" y="996"/>
                        <a:pt x="1400" y="1274"/>
                      </a:cubicBezTo>
                      <a:cubicBezTo>
                        <a:pt x="1362" y="1335"/>
                        <a:pt x="1289" y="1394"/>
                        <a:pt x="1316" y="1474"/>
                      </a:cubicBezTo>
                      <a:cubicBezTo>
                        <a:pt x="1331" y="1543"/>
                        <a:pt x="1340" y="1613"/>
                        <a:pt x="1335" y="1684"/>
                      </a:cubicBezTo>
                      <a:cubicBezTo>
                        <a:pt x="1275" y="1732"/>
                        <a:pt x="1203" y="1776"/>
                        <a:pt x="1170" y="1849"/>
                      </a:cubicBezTo>
                      <a:cubicBezTo>
                        <a:pt x="1138" y="1941"/>
                        <a:pt x="1132" y="2039"/>
                        <a:pt x="1121" y="2135"/>
                      </a:cubicBezTo>
                      <a:cubicBezTo>
                        <a:pt x="990" y="2096"/>
                        <a:pt x="896" y="1981"/>
                        <a:pt x="836" y="1863"/>
                      </a:cubicBezTo>
                      <a:cubicBezTo>
                        <a:pt x="800" y="1775"/>
                        <a:pt x="886" y="1713"/>
                        <a:pt x="938" y="1657"/>
                      </a:cubicBezTo>
                      <a:cubicBezTo>
                        <a:pt x="1015" y="1585"/>
                        <a:pt x="1075" y="1498"/>
                        <a:pt x="1127" y="1406"/>
                      </a:cubicBezTo>
                      <a:cubicBezTo>
                        <a:pt x="1108" y="1304"/>
                        <a:pt x="1040" y="1217"/>
                        <a:pt x="929" y="1209"/>
                      </a:cubicBezTo>
                      <a:cubicBezTo>
                        <a:pt x="819" y="1281"/>
                        <a:pt x="692" y="1330"/>
                        <a:pt x="606" y="1433"/>
                      </a:cubicBezTo>
                      <a:cubicBezTo>
                        <a:pt x="463" y="1593"/>
                        <a:pt x="342" y="1777"/>
                        <a:pt x="267" y="1979"/>
                      </a:cubicBezTo>
                      <a:cubicBezTo>
                        <a:pt x="212" y="2135"/>
                        <a:pt x="282" y="2296"/>
                        <a:pt x="293" y="2453"/>
                      </a:cubicBezTo>
                      <a:cubicBezTo>
                        <a:pt x="185" y="2432"/>
                        <a:pt x="45" y="2439"/>
                        <a:pt x="5" y="2563"/>
                      </a:cubicBezTo>
                      <a:cubicBezTo>
                        <a:pt x="0" y="2671"/>
                        <a:pt x="62" y="2768"/>
                        <a:pt x="121" y="2853"/>
                      </a:cubicBezTo>
                      <a:cubicBezTo>
                        <a:pt x="254" y="2971"/>
                        <a:pt x="452" y="3000"/>
                        <a:pt x="572" y="3135"/>
                      </a:cubicBezTo>
                      <a:cubicBezTo>
                        <a:pt x="567" y="3260"/>
                        <a:pt x="525" y="3380"/>
                        <a:pt x="490" y="3499"/>
                      </a:cubicBezTo>
                      <a:moveTo>
                        <a:pt x="1365" y="2396"/>
                      </a:moveTo>
                      <a:cubicBezTo>
                        <a:pt x="1379" y="2374"/>
                        <a:pt x="1406" y="2330"/>
                        <a:pt x="1420" y="2307"/>
                      </a:cubicBezTo>
                      <a:cubicBezTo>
                        <a:pt x="1471" y="2307"/>
                        <a:pt x="1521" y="2307"/>
                        <a:pt x="1572" y="2308"/>
                      </a:cubicBezTo>
                      <a:cubicBezTo>
                        <a:pt x="1654" y="2270"/>
                        <a:pt x="1711" y="2202"/>
                        <a:pt x="1719" y="2109"/>
                      </a:cubicBezTo>
                      <a:cubicBezTo>
                        <a:pt x="1674" y="2047"/>
                        <a:pt x="1622" y="1964"/>
                        <a:pt x="1697" y="1900"/>
                      </a:cubicBezTo>
                      <a:cubicBezTo>
                        <a:pt x="1782" y="1985"/>
                        <a:pt x="1871" y="2066"/>
                        <a:pt x="1966" y="2139"/>
                      </a:cubicBezTo>
                      <a:cubicBezTo>
                        <a:pt x="2006" y="2245"/>
                        <a:pt x="2014" y="2359"/>
                        <a:pt x="1975" y="2467"/>
                      </a:cubicBezTo>
                      <a:cubicBezTo>
                        <a:pt x="1951" y="2565"/>
                        <a:pt x="1908" y="2720"/>
                        <a:pt x="1775" y="2695"/>
                      </a:cubicBezTo>
                      <a:cubicBezTo>
                        <a:pt x="1607" y="2661"/>
                        <a:pt x="1458" y="2539"/>
                        <a:pt x="1365" y="2396"/>
                      </a:cubicBezTo>
                      <a:moveTo>
                        <a:pt x="570" y="2359"/>
                      </a:moveTo>
                      <a:cubicBezTo>
                        <a:pt x="701" y="2354"/>
                        <a:pt x="814" y="2423"/>
                        <a:pt x="918" y="2493"/>
                      </a:cubicBezTo>
                      <a:cubicBezTo>
                        <a:pt x="900" y="2557"/>
                        <a:pt x="890" y="2641"/>
                        <a:pt x="822" y="2672"/>
                      </a:cubicBezTo>
                      <a:cubicBezTo>
                        <a:pt x="656" y="2689"/>
                        <a:pt x="561" y="2502"/>
                        <a:pt x="570" y="2359"/>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1" name="Freeform 34"/>
                <p:cNvSpPr>
                  <a:spLocks/>
                </p:cNvSpPr>
                <p:nvPr/>
              </p:nvSpPr>
              <p:spPr bwMode="auto">
                <a:xfrm flipV="1">
                  <a:off x="4484" y="314"/>
                  <a:ext cx="490" cy="272"/>
                </a:xfrm>
                <a:custGeom>
                  <a:avLst/>
                  <a:gdLst>
                    <a:gd name="T0" fmla="*/ 2682 w 3199"/>
                    <a:gd name="T1" fmla="*/ 1724 h 1777"/>
                    <a:gd name="T2" fmla="*/ 3057 w 3199"/>
                    <a:gd name="T3" fmla="*/ 1770 h 1777"/>
                    <a:gd name="T4" fmla="*/ 3140 w 3199"/>
                    <a:gd name="T5" fmla="*/ 1721 h 1777"/>
                    <a:gd name="T6" fmla="*/ 2772 w 3199"/>
                    <a:gd name="T7" fmla="*/ 1184 h 1777"/>
                    <a:gd name="T8" fmla="*/ 2462 w 3199"/>
                    <a:gd name="T9" fmla="*/ 965 h 1777"/>
                    <a:gd name="T10" fmla="*/ 2777 w 3199"/>
                    <a:gd name="T11" fmla="*/ 881 h 1777"/>
                    <a:gd name="T12" fmla="*/ 2940 w 3199"/>
                    <a:gd name="T13" fmla="*/ 588 h 1777"/>
                    <a:gd name="T14" fmla="*/ 2778 w 3199"/>
                    <a:gd name="T15" fmla="*/ 492 h 1777"/>
                    <a:gd name="T16" fmla="*/ 2009 w 3199"/>
                    <a:gd name="T17" fmla="*/ 590 h 1777"/>
                    <a:gd name="T18" fmla="*/ 1860 w 3199"/>
                    <a:gd name="T19" fmla="*/ 446 h 1777"/>
                    <a:gd name="T20" fmla="*/ 1040 w 3199"/>
                    <a:gd name="T21" fmla="*/ 145 h 1777"/>
                    <a:gd name="T22" fmla="*/ 397 w 3199"/>
                    <a:gd name="T23" fmla="*/ 57 h 1777"/>
                    <a:gd name="T24" fmla="*/ 0 w 3199"/>
                    <a:gd name="T25" fmla="*/ 161 h 1777"/>
                    <a:gd name="T26" fmla="*/ 271 w 3199"/>
                    <a:gd name="T27" fmla="*/ 332 h 1777"/>
                    <a:gd name="T28" fmla="*/ 754 w 3199"/>
                    <a:gd name="T29" fmla="*/ 449 h 1777"/>
                    <a:gd name="T30" fmla="*/ 1376 w 3199"/>
                    <a:gd name="T31" fmla="*/ 680 h 1777"/>
                    <a:gd name="T32" fmla="*/ 1494 w 3199"/>
                    <a:gd name="T33" fmla="*/ 798 h 1777"/>
                    <a:gd name="T34" fmla="*/ 1234 w 3199"/>
                    <a:gd name="T35" fmla="*/ 955 h 1777"/>
                    <a:gd name="T36" fmla="*/ 1378 w 3199"/>
                    <a:gd name="T37" fmla="*/ 1300 h 1777"/>
                    <a:gd name="T38" fmla="*/ 1916 w 3199"/>
                    <a:gd name="T39" fmla="*/ 1156 h 1777"/>
                    <a:gd name="T40" fmla="*/ 2682 w 3199"/>
                    <a:gd name="T41" fmla="*/ 1724 h 17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199" h="1777">
                      <a:moveTo>
                        <a:pt x="2682" y="1724"/>
                      </a:moveTo>
                      <a:cubicBezTo>
                        <a:pt x="2799" y="1777"/>
                        <a:pt x="2932" y="1755"/>
                        <a:pt x="3057" y="1770"/>
                      </a:cubicBezTo>
                      <a:cubicBezTo>
                        <a:pt x="3078" y="1758"/>
                        <a:pt x="3120" y="1733"/>
                        <a:pt x="3140" y="1721"/>
                      </a:cubicBezTo>
                      <a:cubicBezTo>
                        <a:pt x="3199" y="1475"/>
                        <a:pt x="2997" y="1250"/>
                        <a:pt x="2772" y="1184"/>
                      </a:cubicBezTo>
                      <a:cubicBezTo>
                        <a:pt x="2660" y="1133"/>
                        <a:pt x="2484" y="1112"/>
                        <a:pt x="2462" y="965"/>
                      </a:cubicBezTo>
                      <a:cubicBezTo>
                        <a:pt x="2561" y="919"/>
                        <a:pt x="2667" y="890"/>
                        <a:pt x="2777" y="881"/>
                      </a:cubicBezTo>
                      <a:cubicBezTo>
                        <a:pt x="2910" y="876"/>
                        <a:pt x="2999" y="704"/>
                        <a:pt x="2940" y="588"/>
                      </a:cubicBezTo>
                      <a:cubicBezTo>
                        <a:pt x="2912" y="528"/>
                        <a:pt x="2850" y="465"/>
                        <a:pt x="2778" y="492"/>
                      </a:cubicBezTo>
                      <a:cubicBezTo>
                        <a:pt x="2530" y="557"/>
                        <a:pt x="2267" y="707"/>
                        <a:pt x="2009" y="590"/>
                      </a:cubicBezTo>
                      <a:cubicBezTo>
                        <a:pt x="1970" y="533"/>
                        <a:pt x="1928" y="471"/>
                        <a:pt x="1860" y="446"/>
                      </a:cubicBezTo>
                      <a:cubicBezTo>
                        <a:pt x="1596" y="324"/>
                        <a:pt x="1323" y="215"/>
                        <a:pt x="1040" y="145"/>
                      </a:cubicBezTo>
                      <a:cubicBezTo>
                        <a:pt x="823" y="136"/>
                        <a:pt x="614" y="70"/>
                        <a:pt x="397" y="57"/>
                      </a:cubicBezTo>
                      <a:cubicBezTo>
                        <a:pt x="257" y="26"/>
                        <a:pt x="70" y="0"/>
                        <a:pt x="0" y="161"/>
                      </a:cubicBezTo>
                      <a:cubicBezTo>
                        <a:pt x="60" y="260"/>
                        <a:pt x="185" y="265"/>
                        <a:pt x="271" y="332"/>
                      </a:cubicBezTo>
                      <a:cubicBezTo>
                        <a:pt x="406" y="443"/>
                        <a:pt x="596" y="404"/>
                        <a:pt x="754" y="449"/>
                      </a:cubicBezTo>
                      <a:cubicBezTo>
                        <a:pt x="966" y="511"/>
                        <a:pt x="1182" y="572"/>
                        <a:pt x="1376" y="680"/>
                      </a:cubicBezTo>
                      <a:cubicBezTo>
                        <a:pt x="1427" y="705"/>
                        <a:pt x="1459" y="754"/>
                        <a:pt x="1494" y="798"/>
                      </a:cubicBezTo>
                      <a:cubicBezTo>
                        <a:pt x="1407" y="849"/>
                        <a:pt x="1307" y="882"/>
                        <a:pt x="1234" y="955"/>
                      </a:cubicBezTo>
                      <a:cubicBezTo>
                        <a:pt x="1257" y="1075"/>
                        <a:pt x="1247" y="1240"/>
                        <a:pt x="1378" y="1300"/>
                      </a:cubicBezTo>
                      <a:cubicBezTo>
                        <a:pt x="1572" y="1341"/>
                        <a:pt x="1731" y="1175"/>
                        <a:pt x="1916" y="1156"/>
                      </a:cubicBezTo>
                      <a:cubicBezTo>
                        <a:pt x="2193" y="1312"/>
                        <a:pt x="2381" y="1601"/>
                        <a:pt x="2682" y="172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2" name="Freeform 35"/>
                <p:cNvSpPr>
                  <a:spLocks noEditPoints="1"/>
                </p:cNvSpPr>
                <p:nvPr/>
              </p:nvSpPr>
              <p:spPr bwMode="auto">
                <a:xfrm flipV="1">
                  <a:off x="2261" y="556"/>
                  <a:ext cx="464" cy="551"/>
                </a:xfrm>
                <a:custGeom>
                  <a:avLst/>
                  <a:gdLst>
                    <a:gd name="T0" fmla="*/ 718 w 3032"/>
                    <a:gd name="T1" fmla="*/ 3569 h 3598"/>
                    <a:gd name="T2" fmla="*/ 1250 w 3032"/>
                    <a:gd name="T3" fmla="*/ 3356 h 3598"/>
                    <a:gd name="T4" fmla="*/ 1106 w 3032"/>
                    <a:gd name="T5" fmla="*/ 2619 h 3598"/>
                    <a:gd name="T6" fmla="*/ 1097 w 3032"/>
                    <a:gd name="T7" fmla="*/ 2497 h 3598"/>
                    <a:gd name="T8" fmla="*/ 1575 w 3032"/>
                    <a:gd name="T9" fmla="*/ 2835 h 3598"/>
                    <a:gd name="T10" fmla="*/ 1453 w 3032"/>
                    <a:gd name="T11" fmla="*/ 2051 h 3598"/>
                    <a:gd name="T12" fmla="*/ 1657 w 3032"/>
                    <a:gd name="T13" fmla="*/ 2591 h 3598"/>
                    <a:gd name="T14" fmla="*/ 2230 w 3032"/>
                    <a:gd name="T15" fmla="*/ 2360 h 3598"/>
                    <a:gd name="T16" fmla="*/ 2709 w 3032"/>
                    <a:gd name="T17" fmla="*/ 2411 h 3598"/>
                    <a:gd name="T18" fmla="*/ 2625 w 3032"/>
                    <a:gd name="T19" fmla="*/ 1764 h 3598"/>
                    <a:gd name="T20" fmla="*/ 2719 w 3032"/>
                    <a:gd name="T21" fmla="*/ 1607 h 3598"/>
                    <a:gd name="T22" fmla="*/ 2673 w 3032"/>
                    <a:gd name="T23" fmla="*/ 992 h 3598"/>
                    <a:gd name="T24" fmla="*/ 2760 w 3032"/>
                    <a:gd name="T25" fmla="*/ 320 h 3598"/>
                    <a:gd name="T26" fmla="*/ 1980 w 3032"/>
                    <a:gd name="T27" fmla="*/ 301 h 3598"/>
                    <a:gd name="T28" fmla="*/ 2086 w 3032"/>
                    <a:gd name="T29" fmla="*/ 818 h 3598"/>
                    <a:gd name="T30" fmla="*/ 1770 w 3032"/>
                    <a:gd name="T31" fmla="*/ 559 h 3598"/>
                    <a:gd name="T32" fmla="*/ 1126 w 3032"/>
                    <a:gd name="T33" fmla="*/ 351 h 3598"/>
                    <a:gd name="T34" fmla="*/ 1725 w 3032"/>
                    <a:gd name="T35" fmla="*/ 1257 h 3598"/>
                    <a:gd name="T36" fmla="*/ 1356 w 3032"/>
                    <a:gd name="T37" fmla="*/ 1307 h 3598"/>
                    <a:gd name="T38" fmla="*/ 1301 w 3032"/>
                    <a:gd name="T39" fmla="*/ 815 h 3598"/>
                    <a:gd name="T40" fmla="*/ 841 w 3032"/>
                    <a:gd name="T41" fmla="*/ 850 h 3598"/>
                    <a:gd name="T42" fmla="*/ 852 w 3032"/>
                    <a:gd name="T43" fmla="*/ 1427 h 3598"/>
                    <a:gd name="T44" fmla="*/ 645 w 3032"/>
                    <a:gd name="T45" fmla="*/ 1811 h 3598"/>
                    <a:gd name="T46" fmla="*/ 259 w 3032"/>
                    <a:gd name="T47" fmla="*/ 1602 h 3598"/>
                    <a:gd name="T48" fmla="*/ 111 w 3032"/>
                    <a:gd name="T49" fmla="*/ 2152 h 3598"/>
                    <a:gd name="T50" fmla="*/ 98 w 3032"/>
                    <a:gd name="T51" fmla="*/ 2664 h 3598"/>
                    <a:gd name="T52" fmla="*/ 610 w 3032"/>
                    <a:gd name="T53" fmla="*/ 2262 h 3598"/>
                    <a:gd name="T54" fmla="*/ 984 w 3032"/>
                    <a:gd name="T55" fmla="*/ 2318 h 3598"/>
                    <a:gd name="T56" fmla="*/ 646 w 3032"/>
                    <a:gd name="T57" fmla="*/ 3287 h 3598"/>
                    <a:gd name="T58" fmla="*/ 2028 w 3032"/>
                    <a:gd name="T59" fmla="*/ 1669 h 3598"/>
                    <a:gd name="T60" fmla="*/ 1786 w 3032"/>
                    <a:gd name="T61" fmla="*/ 1882 h 3598"/>
                    <a:gd name="T62" fmla="*/ 1209 w 3032"/>
                    <a:gd name="T63" fmla="*/ 1507 h 3598"/>
                    <a:gd name="T64" fmla="*/ 1334 w 3032"/>
                    <a:gd name="T65" fmla="*/ 1737 h 3598"/>
                    <a:gd name="T66" fmla="*/ 1038 w 3032"/>
                    <a:gd name="T67" fmla="*/ 1577 h 35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32" h="3598">
                      <a:moveTo>
                        <a:pt x="646" y="3287"/>
                      </a:moveTo>
                      <a:cubicBezTo>
                        <a:pt x="605" y="3385"/>
                        <a:pt x="623" y="3510"/>
                        <a:pt x="718" y="3569"/>
                      </a:cubicBezTo>
                      <a:cubicBezTo>
                        <a:pt x="849" y="3598"/>
                        <a:pt x="928" y="3469"/>
                        <a:pt x="1022" y="3404"/>
                      </a:cubicBezTo>
                      <a:cubicBezTo>
                        <a:pt x="1099" y="3403"/>
                        <a:pt x="1195" y="3428"/>
                        <a:pt x="1250" y="3356"/>
                      </a:cubicBezTo>
                      <a:cubicBezTo>
                        <a:pt x="1358" y="3253"/>
                        <a:pt x="1292" y="3092"/>
                        <a:pt x="1222" y="2988"/>
                      </a:cubicBezTo>
                      <a:cubicBezTo>
                        <a:pt x="1146" y="2879"/>
                        <a:pt x="1118" y="2749"/>
                        <a:pt x="1106" y="2619"/>
                      </a:cubicBezTo>
                      <a:lnTo>
                        <a:pt x="1163" y="2643"/>
                      </a:lnTo>
                      <a:cubicBezTo>
                        <a:pt x="1111" y="2612"/>
                        <a:pt x="1104" y="2553"/>
                        <a:pt x="1097" y="2497"/>
                      </a:cubicBezTo>
                      <a:cubicBezTo>
                        <a:pt x="1263" y="2575"/>
                        <a:pt x="1322" y="2783"/>
                        <a:pt x="1495" y="2849"/>
                      </a:cubicBezTo>
                      <a:cubicBezTo>
                        <a:pt x="1515" y="2845"/>
                        <a:pt x="1555" y="2839"/>
                        <a:pt x="1575" y="2835"/>
                      </a:cubicBezTo>
                      <a:cubicBezTo>
                        <a:pt x="1631" y="2623"/>
                        <a:pt x="1521" y="2417"/>
                        <a:pt x="1392" y="2256"/>
                      </a:cubicBezTo>
                      <a:cubicBezTo>
                        <a:pt x="1316" y="2184"/>
                        <a:pt x="1416" y="2112"/>
                        <a:pt x="1453" y="2051"/>
                      </a:cubicBezTo>
                      <a:cubicBezTo>
                        <a:pt x="1522" y="2098"/>
                        <a:pt x="1597" y="2149"/>
                        <a:pt x="1628" y="2231"/>
                      </a:cubicBezTo>
                      <a:cubicBezTo>
                        <a:pt x="1691" y="2346"/>
                        <a:pt x="1556" y="2486"/>
                        <a:pt x="1657" y="2591"/>
                      </a:cubicBezTo>
                      <a:cubicBezTo>
                        <a:pt x="1749" y="2713"/>
                        <a:pt x="1910" y="2636"/>
                        <a:pt x="2031" y="2618"/>
                      </a:cubicBezTo>
                      <a:cubicBezTo>
                        <a:pt x="2154" y="2586"/>
                        <a:pt x="2158" y="2443"/>
                        <a:pt x="2230" y="2360"/>
                      </a:cubicBezTo>
                      <a:cubicBezTo>
                        <a:pt x="2324" y="2256"/>
                        <a:pt x="2268" y="2101"/>
                        <a:pt x="2293" y="1974"/>
                      </a:cubicBezTo>
                      <a:cubicBezTo>
                        <a:pt x="2467" y="2084"/>
                        <a:pt x="2550" y="2285"/>
                        <a:pt x="2709" y="2411"/>
                      </a:cubicBezTo>
                      <a:cubicBezTo>
                        <a:pt x="2842" y="2492"/>
                        <a:pt x="3032" y="2323"/>
                        <a:pt x="2939" y="2185"/>
                      </a:cubicBezTo>
                      <a:cubicBezTo>
                        <a:pt x="2807" y="2065"/>
                        <a:pt x="2750" y="1891"/>
                        <a:pt x="2625" y="1764"/>
                      </a:cubicBezTo>
                      <a:cubicBezTo>
                        <a:pt x="2534" y="1618"/>
                        <a:pt x="2382" y="1489"/>
                        <a:pt x="2380" y="1306"/>
                      </a:cubicBezTo>
                      <a:cubicBezTo>
                        <a:pt x="2535" y="1340"/>
                        <a:pt x="2597" y="1517"/>
                        <a:pt x="2719" y="1607"/>
                      </a:cubicBezTo>
                      <a:cubicBezTo>
                        <a:pt x="2803" y="1617"/>
                        <a:pt x="2929" y="1592"/>
                        <a:pt x="2931" y="1487"/>
                      </a:cubicBezTo>
                      <a:cubicBezTo>
                        <a:pt x="2945" y="1284"/>
                        <a:pt x="2754" y="1158"/>
                        <a:pt x="2673" y="992"/>
                      </a:cubicBezTo>
                      <a:cubicBezTo>
                        <a:pt x="2710" y="747"/>
                        <a:pt x="3007" y="601"/>
                        <a:pt x="3003" y="336"/>
                      </a:cubicBezTo>
                      <a:cubicBezTo>
                        <a:pt x="2926" y="309"/>
                        <a:pt x="2832" y="253"/>
                        <a:pt x="2760" y="320"/>
                      </a:cubicBezTo>
                      <a:cubicBezTo>
                        <a:pt x="2643" y="412"/>
                        <a:pt x="2548" y="602"/>
                        <a:pt x="2377" y="571"/>
                      </a:cubicBezTo>
                      <a:cubicBezTo>
                        <a:pt x="2273" y="448"/>
                        <a:pt x="2164" y="287"/>
                        <a:pt x="1980" y="301"/>
                      </a:cubicBezTo>
                      <a:cubicBezTo>
                        <a:pt x="1954" y="386"/>
                        <a:pt x="1910" y="476"/>
                        <a:pt x="1942" y="566"/>
                      </a:cubicBezTo>
                      <a:cubicBezTo>
                        <a:pt x="1976" y="658"/>
                        <a:pt x="2051" y="727"/>
                        <a:pt x="2086" y="818"/>
                      </a:cubicBezTo>
                      <a:cubicBezTo>
                        <a:pt x="2070" y="854"/>
                        <a:pt x="2059" y="920"/>
                        <a:pt x="2005" y="901"/>
                      </a:cubicBezTo>
                      <a:cubicBezTo>
                        <a:pt x="1916" y="795"/>
                        <a:pt x="1832" y="684"/>
                        <a:pt x="1770" y="559"/>
                      </a:cubicBezTo>
                      <a:cubicBezTo>
                        <a:pt x="1662" y="348"/>
                        <a:pt x="1503" y="169"/>
                        <a:pt x="1338" y="0"/>
                      </a:cubicBezTo>
                      <a:cubicBezTo>
                        <a:pt x="1208" y="59"/>
                        <a:pt x="1068" y="195"/>
                        <a:pt x="1126" y="351"/>
                      </a:cubicBezTo>
                      <a:cubicBezTo>
                        <a:pt x="1214" y="571"/>
                        <a:pt x="1440" y="692"/>
                        <a:pt x="1558" y="893"/>
                      </a:cubicBezTo>
                      <a:cubicBezTo>
                        <a:pt x="1627" y="1005"/>
                        <a:pt x="1775" y="1108"/>
                        <a:pt x="1725" y="1257"/>
                      </a:cubicBezTo>
                      <a:cubicBezTo>
                        <a:pt x="1659" y="1372"/>
                        <a:pt x="1583" y="1503"/>
                        <a:pt x="1450" y="1548"/>
                      </a:cubicBezTo>
                      <a:cubicBezTo>
                        <a:pt x="1412" y="1471"/>
                        <a:pt x="1367" y="1394"/>
                        <a:pt x="1356" y="1307"/>
                      </a:cubicBezTo>
                      <a:cubicBezTo>
                        <a:pt x="1377" y="1205"/>
                        <a:pt x="1485" y="1135"/>
                        <a:pt x="1482" y="1025"/>
                      </a:cubicBezTo>
                      <a:cubicBezTo>
                        <a:pt x="1460" y="933"/>
                        <a:pt x="1404" y="829"/>
                        <a:pt x="1301" y="815"/>
                      </a:cubicBezTo>
                      <a:cubicBezTo>
                        <a:pt x="1174" y="794"/>
                        <a:pt x="1100" y="646"/>
                        <a:pt x="962" y="661"/>
                      </a:cubicBezTo>
                      <a:cubicBezTo>
                        <a:pt x="880" y="688"/>
                        <a:pt x="870" y="782"/>
                        <a:pt x="841" y="850"/>
                      </a:cubicBezTo>
                      <a:cubicBezTo>
                        <a:pt x="877" y="961"/>
                        <a:pt x="946" y="1058"/>
                        <a:pt x="985" y="1167"/>
                      </a:cubicBezTo>
                      <a:cubicBezTo>
                        <a:pt x="1015" y="1274"/>
                        <a:pt x="926" y="1363"/>
                        <a:pt x="852" y="1427"/>
                      </a:cubicBezTo>
                      <a:cubicBezTo>
                        <a:pt x="766" y="1464"/>
                        <a:pt x="659" y="1383"/>
                        <a:pt x="581" y="1454"/>
                      </a:cubicBezTo>
                      <a:cubicBezTo>
                        <a:pt x="456" y="1553"/>
                        <a:pt x="584" y="1713"/>
                        <a:pt x="645" y="1811"/>
                      </a:cubicBezTo>
                      <a:cubicBezTo>
                        <a:pt x="616" y="1822"/>
                        <a:pt x="559" y="1844"/>
                        <a:pt x="530" y="1856"/>
                      </a:cubicBezTo>
                      <a:cubicBezTo>
                        <a:pt x="433" y="1778"/>
                        <a:pt x="357" y="1679"/>
                        <a:pt x="259" y="1602"/>
                      </a:cubicBezTo>
                      <a:cubicBezTo>
                        <a:pt x="160" y="1633"/>
                        <a:pt x="73" y="1694"/>
                        <a:pt x="29" y="1790"/>
                      </a:cubicBezTo>
                      <a:cubicBezTo>
                        <a:pt x="40" y="1914"/>
                        <a:pt x="65" y="2036"/>
                        <a:pt x="111" y="2152"/>
                      </a:cubicBezTo>
                      <a:cubicBezTo>
                        <a:pt x="86" y="2260"/>
                        <a:pt x="14" y="2352"/>
                        <a:pt x="0" y="2463"/>
                      </a:cubicBezTo>
                      <a:cubicBezTo>
                        <a:pt x="15" y="2537"/>
                        <a:pt x="48" y="2607"/>
                        <a:pt x="98" y="2664"/>
                      </a:cubicBezTo>
                      <a:cubicBezTo>
                        <a:pt x="231" y="2687"/>
                        <a:pt x="362" y="2597"/>
                        <a:pt x="389" y="2464"/>
                      </a:cubicBezTo>
                      <a:cubicBezTo>
                        <a:pt x="469" y="2404"/>
                        <a:pt x="567" y="2357"/>
                        <a:pt x="610" y="2262"/>
                      </a:cubicBezTo>
                      <a:cubicBezTo>
                        <a:pt x="653" y="2172"/>
                        <a:pt x="706" y="2088"/>
                        <a:pt x="769" y="2010"/>
                      </a:cubicBezTo>
                      <a:cubicBezTo>
                        <a:pt x="875" y="2077"/>
                        <a:pt x="1011" y="2174"/>
                        <a:pt x="984" y="2318"/>
                      </a:cubicBezTo>
                      <a:cubicBezTo>
                        <a:pt x="954" y="2388"/>
                        <a:pt x="892" y="2437"/>
                        <a:pt x="843" y="2494"/>
                      </a:cubicBezTo>
                      <a:cubicBezTo>
                        <a:pt x="816" y="2767"/>
                        <a:pt x="732" y="3028"/>
                        <a:pt x="646" y="3287"/>
                      </a:cubicBezTo>
                      <a:moveTo>
                        <a:pt x="1786" y="1882"/>
                      </a:moveTo>
                      <a:cubicBezTo>
                        <a:pt x="1833" y="1781"/>
                        <a:pt x="1895" y="1655"/>
                        <a:pt x="2028" y="1669"/>
                      </a:cubicBezTo>
                      <a:cubicBezTo>
                        <a:pt x="2074" y="1773"/>
                        <a:pt x="2074" y="1898"/>
                        <a:pt x="1989" y="1983"/>
                      </a:cubicBezTo>
                      <a:cubicBezTo>
                        <a:pt x="1902" y="2037"/>
                        <a:pt x="1838" y="1936"/>
                        <a:pt x="1786" y="1882"/>
                      </a:cubicBezTo>
                      <a:moveTo>
                        <a:pt x="1038" y="1577"/>
                      </a:moveTo>
                      <a:cubicBezTo>
                        <a:pt x="1087" y="1542"/>
                        <a:pt x="1140" y="1473"/>
                        <a:pt x="1209" y="1507"/>
                      </a:cubicBezTo>
                      <a:cubicBezTo>
                        <a:pt x="1261" y="1547"/>
                        <a:pt x="1300" y="1602"/>
                        <a:pt x="1342" y="1653"/>
                      </a:cubicBezTo>
                      <a:cubicBezTo>
                        <a:pt x="1340" y="1674"/>
                        <a:pt x="1336" y="1716"/>
                        <a:pt x="1334" y="1737"/>
                      </a:cubicBezTo>
                      <a:cubicBezTo>
                        <a:pt x="1282" y="1777"/>
                        <a:pt x="1228" y="1814"/>
                        <a:pt x="1172" y="1848"/>
                      </a:cubicBezTo>
                      <a:cubicBezTo>
                        <a:pt x="1133" y="1755"/>
                        <a:pt x="1090" y="1663"/>
                        <a:pt x="1038" y="1577"/>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3" name="Freeform 36"/>
                <p:cNvSpPr>
                  <a:spLocks/>
                </p:cNvSpPr>
                <p:nvPr/>
              </p:nvSpPr>
              <p:spPr bwMode="auto">
                <a:xfrm flipV="1">
                  <a:off x="4744" y="577"/>
                  <a:ext cx="195" cy="194"/>
                </a:xfrm>
                <a:custGeom>
                  <a:avLst/>
                  <a:gdLst>
                    <a:gd name="T0" fmla="*/ 135 w 1273"/>
                    <a:gd name="T1" fmla="*/ 1244 h 1270"/>
                    <a:gd name="T2" fmla="*/ 375 w 1273"/>
                    <a:gd name="T3" fmla="*/ 1244 h 1270"/>
                    <a:gd name="T4" fmla="*/ 608 w 1273"/>
                    <a:gd name="T5" fmla="*/ 761 h 1270"/>
                    <a:gd name="T6" fmla="*/ 1273 w 1273"/>
                    <a:gd name="T7" fmla="*/ 106 h 1270"/>
                    <a:gd name="T8" fmla="*/ 1206 w 1273"/>
                    <a:gd name="T9" fmla="*/ 0 h 1270"/>
                    <a:gd name="T10" fmla="*/ 791 w 1273"/>
                    <a:gd name="T11" fmla="*/ 8 h 1270"/>
                    <a:gd name="T12" fmla="*/ 533 w 1273"/>
                    <a:gd name="T13" fmla="*/ 157 h 1270"/>
                    <a:gd name="T14" fmla="*/ 211 w 1273"/>
                    <a:gd name="T15" fmla="*/ 573 h 1270"/>
                    <a:gd name="T16" fmla="*/ 0 w 1273"/>
                    <a:gd name="T17" fmla="*/ 1015 h 1270"/>
                    <a:gd name="T18" fmla="*/ 135 w 1273"/>
                    <a:gd name="T19" fmla="*/ 1244 h 1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73" h="1270">
                      <a:moveTo>
                        <a:pt x="135" y="1244"/>
                      </a:moveTo>
                      <a:cubicBezTo>
                        <a:pt x="213" y="1270"/>
                        <a:pt x="296" y="1255"/>
                        <a:pt x="375" y="1244"/>
                      </a:cubicBezTo>
                      <a:cubicBezTo>
                        <a:pt x="458" y="1085"/>
                        <a:pt x="528" y="921"/>
                        <a:pt x="608" y="761"/>
                      </a:cubicBezTo>
                      <a:cubicBezTo>
                        <a:pt x="764" y="481"/>
                        <a:pt x="1091" y="362"/>
                        <a:pt x="1273" y="106"/>
                      </a:cubicBezTo>
                      <a:cubicBezTo>
                        <a:pt x="1251" y="70"/>
                        <a:pt x="1228" y="35"/>
                        <a:pt x="1206" y="0"/>
                      </a:cubicBezTo>
                      <a:cubicBezTo>
                        <a:pt x="1068" y="28"/>
                        <a:pt x="929" y="45"/>
                        <a:pt x="791" y="8"/>
                      </a:cubicBezTo>
                      <a:cubicBezTo>
                        <a:pt x="695" y="34"/>
                        <a:pt x="592" y="73"/>
                        <a:pt x="533" y="157"/>
                      </a:cubicBezTo>
                      <a:cubicBezTo>
                        <a:pt x="431" y="300"/>
                        <a:pt x="297" y="418"/>
                        <a:pt x="211" y="573"/>
                      </a:cubicBezTo>
                      <a:cubicBezTo>
                        <a:pt x="125" y="714"/>
                        <a:pt x="119" y="893"/>
                        <a:pt x="0" y="1015"/>
                      </a:cubicBezTo>
                      <a:cubicBezTo>
                        <a:pt x="41" y="1094"/>
                        <a:pt x="75" y="1178"/>
                        <a:pt x="135" y="124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4" name="Freeform 37"/>
                <p:cNvSpPr>
                  <a:spLocks noEditPoints="1"/>
                </p:cNvSpPr>
                <p:nvPr/>
              </p:nvSpPr>
              <p:spPr bwMode="auto">
                <a:xfrm flipV="1">
                  <a:off x="5061" y="602"/>
                  <a:ext cx="463" cy="407"/>
                </a:xfrm>
                <a:custGeom>
                  <a:avLst/>
                  <a:gdLst>
                    <a:gd name="T0" fmla="*/ 1185 w 3022"/>
                    <a:gd name="T1" fmla="*/ 2369 h 2659"/>
                    <a:gd name="T2" fmla="*/ 1765 w 3022"/>
                    <a:gd name="T3" fmla="*/ 2659 h 2659"/>
                    <a:gd name="T4" fmla="*/ 1937 w 3022"/>
                    <a:gd name="T5" fmla="*/ 2474 h 2659"/>
                    <a:gd name="T6" fmla="*/ 1794 w 3022"/>
                    <a:gd name="T7" fmla="*/ 2326 h 2659"/>
                    <a:gd name="T8" fmla="*/ 1579 w 3022"/>
                    <a:gd name="T9" fmla="*/ 2232 h 2659"/>
                    <a:gd name="T10" fmla="*/ 1858 w 3022"/>
                    <a:gd name="T11" fmla="*/ 2237 h 2659"/>
                    <a:gd name="T12" fmla="*/ 2177 w 3022"/>
                    <a:gd name="T13" fmla="*/ 2318 h 2659"/>
                    <a:gd name="T14" fmla="*/ 2258 w 3022"/>
                    <a:gd name="T15" fmla="*/ 2104 h 2659"/>
                    <a:gd name="T16" fmla="*/ 1759 w 3022"/>
                    <a:gd name="T17" fmla="*/ 1850 h 2659"/>
                    <a:gd name="T18" fmla="*/ 1935 w 3022"/>
                    <a:gd name="T19" fmla="*/ 1834 h 2659"/>
                    <a:gd name="T20" fmla="*/ 1909 w 3022"/>
                    <a:gd name="T21" fmla="*/ 1751 h 2659"/>
                    <a:gd name="T22" fmla="*/ 1322 w 3022"/>
                    <a:gd name="T23" fmla="*/ 1503 h 2659"/>
                    <a:gd name="T24" fmla="*/ 1428 w 3022"/>
                    <a:gd name="T25" fmla="*/ 1374 h 2659"/>
                    <a:gd name="T26" fmla="*/ 1641 w 3022"/>
                    <a:gd name="T27" fmla="*/ 1520 h 2659"/>
                    <a:gd name="T28" fmla="*/ 1987 w 3022"/>
                    <a:gd name="T29" fmla="*/ 1637 h 2659"/>
                    <a:gd name="T30" fmla="*/ 2057 w 3022"/>
                    <a:gd name="T31" fmla="*/ 1837 h 2659"/>
                    <a:gd name="T32" fmla="*/ 2535 w 3022"/>
                    <a:gd name="T33" fmla="*/ 2047 h 2659"/>
                    <a:gd name="T34" fmla="*/ 2733 w 3022"/>
                    <a:gd name="T35" fmla="*/ 1909 h 2659"/>
                    <a:gd name="T36" fmla="*/ 2641 w 3022"/>
                    <a:gd name="T37" fmla="*/ 1749 h 2659"/>
                    <a:gd name="T38" fmla="*/ 2371 w 3022"/>
                    <a:gd name="T39" fmla="*/ 1665 h 2659"/>
                    <a:gd name="T40" fmla="*/ 2325 w 3022"/>
                    <a:gd name="T41" fmla="*/ 1562 h 2659"/>
                    <a:gd name="T42" fmla="*/ 2946 w 3022"/>
                    <a:gd name="T43" fmla="*/ 1436 h 2659"/>
                    <a:gd name="T44" fmla="*/ 2928 w 3022"/>
                    <a:gd name="T45" fmla="*/ 1176 h 2659"/>
                    <a:gd name="T46" fmla="*/ 2377 w 3022"/>
                    <a:gd name="T47" fmla="*/ 690 h 2659"/>
                    <a:gd name="T48" fmla="*/ 2103 w 3022"/>
                    <a:gd name="T49" fmla="*/ 652 h 2659"/>
                    <a:gd name="T50" fmla="*/ 2391 w 3022"/>
                    <a:gd name="T51" fmla="*/ 349 h 2659"/>
                    <a:gd name="T52" fmla="*/ 2139 w 3022"/>
                    <a:gd name="T53" fmla="*/ 15 h 2659"/>
                    <a:gd name="T54" fmla="*/ 1982 w 3022"/>
                    <a:gd name="T55" fmla="*/ 214 h 2659"/>
                    <a:gd name="T56" fmla="*/ 2047 w 3022"/>
                    <a:gd name="T57" fmla="*/ 276 h 2659"/>
                    <a:gd name="T58" fmla="*/ 1802 w 3022"/>
                    <a:gd name="T59" fmla="*/ 569 h 2659"/>
                    <a:gd name="T60" fmla="*/ 1052 w 3022"/>
                    <a:gd name="T61" fmla="*/ 1335 h 2659"/>
                    <a:gd name="T62" fmla="*/ 633 w 3022"/>
                    <a:gd name="T63" fmla="*/ 1638 h 2659"/>
                    <a:gd name="T64" fmla="*/ 208 w 3022"/>
                    <a:gd name="T65" fmla="*/ 1615 h 2659"/>
                    <a:gd name="T66" fmla="*/ 58 w 3022"/>
                    <a:gd name="T67" fmla="*/ 1685 h 2659"/>
                    <a:gd name="T68" fmla="*/ 88 w 3022"/>
                    <a:gd name="T69" fmla="*/ 1943 h 2659"/>
                    <a:gd name="T70" fmla="*/ 591 w 3022"/>
                    <a:gd name="T71" fmla="*/ 2156 h 2659"/>
                    <a:gd name="T72" fmla="*/ 880 w 3022"/>
                    <a:gd name="T73" fmla="*/ 2061 h 2659"/>
                    <a:gd name="T74" fmla="*/ 1185 w 3022"/>
                    <a:gd name="T75" fmla="*/ 2369 h 2659"/>
                    <a:gd name="T76" fmla="*/ 1280 w 3022"/>
                    <a:gd name="T77" fmla="*/ 1949 h 2659"/>
                    <a:gd name="T78" fmla="*/ 1049 w 3022"/>
                    <a:gd name="T79" fmla="*/ 1822 h 2659"/>
                    <a:gd name="T80" fmla="*/ 1116 w 3022"/>
                    <a:gd name="T81" fmla="*/ 1732 h 2659"/>
                    <a:gd name="T82" fmla="*/ 1438 w 3022"/>
                    <a:gd name="T83" fmla="*/ 2009 h 2659"/>
                    <a:gd name="T84" fmla="*/ 1280 w 3022"/>
                    <a:gd name="T85" fmla="*/ 1949 h 2659"/>
                    <a:gd name="T86" fmla="*/ 1617 w 3022"/>
                    <a:gd name="T87" fmla="*/ 1265 h 2659"/>
                    <a:gd name="T88" fmla="*/ 1684 w 3022"/>
                    <a:gd name="T89" fmla="*/ 1174 h 2659"/>
                    <a:gd name="T90" fmla="*/ 1876 w 3022"/>
                    <a:gd name="T91" fmla="*/ 1255 h 2659"/>
                    <a:gd name="T92" fmla="*/ 1867 w 3022"/>
                    <a:gd name="T93" fmla="*/ 1465 h 2659"/>
                    <a:gd name="T94" fmla="*/ 1617 w 3022"/>
                    <a:gd name="T95" fmla="*/ 1265 h 2659"/>
                    <a:gd name="T96" fmla="*/ 2198 w 3022"/>
                    <a:gd name="T97" fmla="*/ 1385 h 2659"/>
                    <a:gd name="T98" fmla="*/ 1786 w 3022"/>
                    <a:gd name="T99" fmla="*/ 1058 h 2659"/>
                    <a:gd name="T100" fmla="*/ 1897 w 3022"/>
                    <a:gd name="T101" fmla="*/ 964 h 2659"/>
                    <a:gd name="T102" fmla="*/ 2202 w 3022"/>
                    <a:gd name="T103" fmla="*/ 1242 h 2659"/>
                    <a:gd name="T104" fmla="*/ 2453 w 3022"/>
                    <a:gd name="T105" fmla="*/ 1254 h 2659"/>
                    <a:gd name="T106" fmla="*/ 2563 w 3022"/>
                    <a:gd name="T107" fmla="*/ 1084 h 2659"/>
                    <a:gd name="T108" fmla="*/ 2666 w 3022"/>
                    <a:gd name="T109" fmla="*/ 1234 h 2659"/>
                    <a:gd name="T110" fmla="*/ 2554 w 3022"/>
                    <a:gd name="T111" fmla="*/ 1383 h 2659"/>
                    <a:gd name="T112" fmla="*/ 2198 w 3022"/>
                    <a:gd name="T113" fmla="*/ 1385 h 2659"/>
                    <a:gd name="T114" fmla="*/ 2189 w 3022"/>
                    <a:gd name="T115" fmla="*/ 894 h 2659"/>
                    <a:gd name="T116" fmla="*/ 2286 w 3022"/>
                    <a:gd name="T117" fmla="*/ 858 h 2659"/>
                    <a:gd name="T118" fmla="*/ 2409 w 3022"/>
                    <a:gd name="T119" fmla="*/ 962 h 2659"/>
                    <a:gd name="T120" fmla="*/ 2384 w 3022"/>
                    <a:gd name="T121" fmla="*/ 1020 h 2659"/>
                    <a:gd name="T122" fmla="*/ 2189 w 3022"/>
                    <a:gd name="T123" fmla="*/ 894 h 26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022" h="2659">
                      <a:moveTo>
                        <a:pt x="1185" y="2369"/>
                      </a:moveTo>
                      <a:cubicBezTo>
                        <a:pt x="1384" y="2458"/>
                        <a:pt x="1541" y="2631"/>
                        <a:pt x="1765" y="2659"/>
                      </a:cubicBezTo>
                      <a:cubicBezTo>
                        <a:pt x="1831" y="2606"/>
                        <a:pt x="1892" y="2546"/>
                        <a:pt x="1937" y="2474"/>
                      </a:cubicBezTo>
                      <a:cubicBezTo>
                        <a:pt x="1891" y="2424"/>
                        <a:pt x="1855" y="2360"/>
                        <a:pt x="1794" y="2326"/>
                      </a:cubicBezTo>
                      <a:cubicBezTo>
                        <a:pt x="1722" y="2295"/>
                        <a:pt x="1643" y="2278"/>
                        <a:pt x="1579" y="2232"/>
                      </a:cubicBezTo>
                      <a:cubicBezTo>
                        <a:pt x="1672" y="2226"/>
                        <a:pt x="1766" y="2224"/>
                        <a:pt x="1858" y="2237"/>
                      </a:cubicBezTo>
                      <a:cubicBezTo>
                        <a:pt x="1965" y="2261"/>
                        <a:pt x="2062" y="2337"/>
                        <a:pt x="2177" y="2318"/>
                      </a:cubicBezTo>
                      <a:cubicBezTo>
                        <a:pt x="2276" y="2310"/>
                        <a:pt x="2311" y="2178"/>
                        <a:pt x="2258" y="2104"/>
                      </a:cubicBezTo>
                      <a:cubicBezTo>
                        <a:pt x="2111" y="1977"/>
                        <a:pt x="1850" y="2052"/>
                        <a:pt x="1759" y="1850"/>
                      </a:cubicBezTo>
                      <a:cubicBezTo>
                        <a:pt x="1817" y="1844"/>
                        <a:pt x="1876" y="1839"/>
                        <a:pt x="1935" y="1834"/>
                      </a:cubicBezTo>
                      <a:cubicBezTo>
                        <a:pt x="1929" y="1813"/>
                        <a:pt x="1916" y="1771"/>
                        <a:pt x="1909" y="1751"/>
                      </a:cubicBezTo>
                      <a:cubicBezTo>
                        <a:pt x="1707" y="1688"/>
                        <a:pt x="1473" y="1667"/>
                        <a:pt x="1322" y="1503"/>
                      </a:cubicBezTo>
                      <a:cubicBezTo>
                        <a:pt x="1276" y="1425"/>
                        <a:pt x="1365" y="1383"/>
                        <a:pt x="1428" y="1374"/>
                      </a:cubicBezTo>
                      <a:cubicBezTo>
                        <a:pt x="1490" y="1433"/>
                        <a:pt x="1552" y="1504"/>
                        <a:pt x="1641" y="1520"/>
                      </a:cubicBezTo>
                      <a:cubicBezTo>
                        <a:pt x="1757" y="1553"/>
                        <a:pt x="1898" y="1541"/>
                        <a:pt x="1987" y="1637"/>
                      </a:cubicBezTo>
                      <a:cubicBezTo>
                        <a:pt x="2046" y="1685"/>
                        <a:pt x="2046" y="1768"/>
                        <a:pt x="2057" y="1837"/>
                      </a:cubicBezTo>
                      <a:cubicBezTo>
                        <a:pt x="2169" y="1978"/>
                        <a:pt x="2348" y="2094"/>
                        <a:pt x="2535" y="2047"/>
                      </a:cubicBezTo>
                      <a:cubicBezTo>
                        <a:pt x="2622" y="2037"/>
                        <a:pt x="2681" y="1972"/>
                        <a:pt x="2733" y="1909"/>
                      </a:cubicBezTo>
                      <a:cubicBezTo>
                        <a:pt x="2702" y="1856"/>
                        <a:pt x="2671" y="1803"/>
                        <a:pt x="2641" y="1749"/>
                      </a:cubicBezTo>
                      <a:cubicBezTo>
                        <a:pt x="2553" y="1716"/>
                        <a:pt x="2461" y="1692"/>
                        <a:pt x="2371" y="1665"/>
                      </a:cubicBezTo>
                      <a:cubicBezTo>
                        <a:pt x="2321" y="1658"/>
                        <a:pt x="2335" y="1596"/>
                        <a:pt x="2325" y="1562"/>
                      </a:cubicBezTo>
                      <a:cubicBezTo>
                        <a:pt x="2534" y="1635"/>
                        <a:pt x="2793" y="1612"/>
                        <a:pt x="2946" y="1436"/>
                      </a:cubicBezTo>
                      <a:cubicBezTo>
                        <a:pt x="3022" y="1362"/>
                        <a:pt x="2971" y="1253"/>
                        <a:pt x="2928" y="1176"/>
                      </a:cubicBezTo>
                      <a:cubicBezTo>
                        <a:pt x="2787" y="973"/>
                        <a:pt x="2615" y="778"/>
                        <a:pt x="2377" y="690"/>
                      </a:cubicBezTo>
                      <a:cubicBezTo>
                        <a:pt x="2286" y="675"/>
                        <a:pt x="2193" y="669"/>
                        <a:pt x="2103" y="652"/>
                      </a:cubicBezTo>
                      <a:cubicBezTo>
                        <a:pt x="2184" y="536"/>
                        <a:pt x="2294" y="448"/>
                        <a:pt x="2391" y="349"/>
                      </a:cubicBezTo>
                      <a:cubicBezTo>
                        <a:pt x="2419" y="188"/>
                        <a:pt x="2255" y="89"/>
                        <a:pt x="2139" y="15"/>
                      </a:cubicBezTo>
                      <a:cubicBezTo>
                        <a:pt x="2035" y="0"/>
                        <a:pt x="1985" y="128"/>
                        <a:pt x="1982" y="214"/>
                      </a:cubicBezTo>
                      <a:cubicBezTo>
                        <a:pt x="1998" y="229"/>
                        <a:pt x="2030" y="261"/>
                        <a:pt x="2047" y="276"/>
                      </a:cubicBezTo>
                      <a:cubicBezTo>
                        <a:pt x="1967" y="375"/>
                        <a:pt x="1910" y="496"/>
                        <a:pt x="1802" y="569"/>
                      </a:cubicBezTo>
                      <a:cubicBezTo>
                        <a:pt x="1506" y="777"/>
                        <a:pt x="1311" y="1088"/>
                        <a:pt x="1052" y="1335"/>
                      </a:cubicBezTo>
                      <a:cubicBezTo>
                        <a:pt x="934" y="1461"/>
                        <a:pt x="801" y="1587"/>
                        <a:pt x="633" y="1638"/>
                      </a:cubicBezTo>
                      <a:cubicBezTo>
                        <a:pt x="488" y="1690"/>
                        <a:pt x="348" y="1546"/>
                        <a:pt x="208" y="1615"/>
                      </a:cubicBezTo>
                      <a:cubicBezTo>
                        <a:pt x="157" y="1636"/>
                        <a:pt x="107" y="1661"/>
                        <a:pt x="58" y="1685"/>
                      </a:cubicBezTo>
                      <a:cubicBezTo>
                        <a:pt x="42" y="1770"/>
                        <a:pt x="0" y="1883"/>
                        <a:pt x="88" y="1943"/>
                      </a:cubicBezTo>
                      <a:cubicBezTo>
                        <a:pt x="238" y="2044"/>
                        <a:pt x="396" y="2192"/>
                        <a:pt x="591" y="2156"/>
                      </a:cubicBezTo>
                      <a:cubicBezTo>
                        <a:pt x="701" y="2164"/>
                        <a:pt x="770" y="2043"/>
                        <a:pt x="880" y="2061"/>
                      </a:cubicBezTo>
                      <a:cubicBezTo>
                        <a:pt x="977" y="2167"/>
                        <a:pt x="1047" y="2307"/>
                        <a:pt x="1185" y="2369"/>
                      </a:cubicBezTo>
                      <a:moveTo>
                        <a:pt x="1280" y="1949"/>
                      </a:moveTo>
                      <a:cubicBezTo>
                        <a:pt x="1213" y="1889"/>
                        <a:pt x="1124" y="1868"/>
                        <a:pt x="1049" y="1822"/>
                      </a:cubicBezTo>
                      <a:cubicBezTo>
                        <a:pt x="1065" y="1788"/>
                        <a:pt x="1088" y="1758"/>
                        <a:pt x="1116" y="1732"/>
                      </a:cubicBezTo>
                      <a:cubicBezTo>
                        <a:pt x="1216" y="1834"/>
                        <a:pt x="1353" y="1892"/>
                        <a:pt x="1438" y="2009"/>
                      </a:cubicBezTo>
                      <a:cubicBezTo>
                        <a:pt x="1380" y="2004"/>
                        <a:pt x="1323" y="1990"/>
                        <a:pt x="1280" y="1949"/>
                      </a:cubicBezTo>
                      <a:moveTo>
                        <a:pt x="1617" y="1265"/>
                      </a:moveTo>
                      <a:cubicBezTo>
                        <a:pt x="1606" y="1218"/>
                        <a:pt x="1636" y="1177"/>
                        <a:pt x="1684" y="1174"/>
                      </a:cubicBezTo>
                      <a:cubicBezTo>
                        <a:pt x="1751" y="1194"/>
                        <a:pt x="1812" y="1227"/>
                        <a:pt x="1876" y="1255"/>
                      </a:cubicBezTo>
                      <a:cubicBezTo>
                        <a:pt x="1889" y="1321"/>
                        <a:pt x="1972" y="1435"/>
                        <a:pt x="1867" y="1465"/>
                      </a:cubicBezTo>
                      <a:cubicBezTo>
                        <a:pt x="1773" y="1414"/>
                        <a:pt x="1684" y="1348"/>
                        <a:pt x="1617" y="1265"/>
                      </a:cubicBezTo>
                      <a:moveTo>
                        <a:pt x="2198" y="1385"/>
                      </a:moveTo>
                      <a:cubicBezTo>
                        <a:pt x="2066" y="1268"/>
                        <a:pt x="1976" y="1093"/>
                        <a:pt x="1786" y="1058"/>
                      </a:cubicBezTo>
                      <a:cubicBezTo>
                        <a:pt x="1823" y="1027"/>
                        <a:pt x="1860" y="995"/>
                        <a:pt x="1897" y="964"/>
                      </a:cubicBezTo>
                      <a:cubicBezTo>
                        <a:pt x="1975" y="1079"/>
                        <a:pt x="2092" y="1159"/>
                        <a:pt x="2202" y="1242"/>
                      </a:cubicBezTo>
                      <a:cubicBezTo>
                        <a:pt x="2272" y="1303"/>
                        <a:pt x="2373" y="1285"/>
                        <a:pt x="2453" y="1254"/>
                      </a:cubicBezTo>
                      <a:cubicBezTo>
                        <a:pt x="2528" y="1234"/>
                        <a:pt x="2528" y="1140"/>
                        <a:pt x="2563" y="1084"/>
                      </a:cubicBezTo>
                      <a:cubicBezTo>
                        <a:pt x="2597" y="1133"/>
                        <a:pt x="2638" y="1179"/>
                        <a:pt x="2666" y="1234"/>
                      </a:cubicBezTo>
                      <a:cubicBezTo>
                        <a:pt x="2671" y="1305"/>
                        <a:pt x="2630" y="1376"/>
                        <a:pt x="2554" y="1383"/>
                      </a:cubicBezTo>
                      <a:cubicBezTo>
                        <a:pt x="2439" y="1400"/>
                        <a:pt x="2299" y="1478"/>
                        <a:pt x="2198" y="1385"/>
                      </a:cubicBezTo>
                      <a:moveTo>
                        <a:pt x="2189" y="894"/>
                      </a:moveTo>
                      <a:cubicBezTo>
                        <a:pt x="2221" y="882"/>
                        <a:pt x="2253" y="870"/>
                        <a:pt x="2286" y="858"/>
                      </a:cubicBezTo>
                      <a:cubicBezTo>
                        <a:pt x="2326" y="893"/>
                        <a:pt x="2367" y="927"/>
                        <a:pt x="2409" y="962"/>
                      </a:cubicBezTo>
                      <a:cubicBezTo>
                        <a:pt x="2402" y="977"/>
                        <a:pt x="2390" y="1005"/>
                        <a:pt x="2384" y="1020"/>
                      </a:cubicBezTo>
                      <a:cubicBezTo>
                        <a:pt x="2304" y="1004"/>
                        <a:pt x="2247" y="945"/>
                        <a:pt x="2189" y="89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5" name="Freeform 38"/>
                <p:cNvSpPr>
                  <a:spLocks noEditPoints="1"/>
                </p:cNvSpPr>
                <p:nvPr/>
              </p:nvSpPr>
              <p:spPr bwMode="auto">
                <a:xfrm flipV="1">
                  <a:off x="2337" y="616"/>
                  <a:ext cx="3072" cy="3084"/>
                </a:xfrm>
                <a:custGeom>
                  <a:avLst/>
                  <a:gdLst>
                    <a:gd name="T0" fmla="*/ 14265 w 20066"/>
                    <a:gd name="T1" fmla="*/ 19093 h 20144"/>
                    <a:gd name="T2" fmla="*/ 19402 w 20066"/>
                    <a:gd name="T3" fmla="*/ 13340 h 20144"/>
                    <a:gd name="T4" fmla="*/ 18325 w 20066"/>
                    <a:gd name="T5" fmla="*/ 4651 h 20144"/>
                    <a:gd name="T6" fmla="*/ 12109 w 20066"/>
                    <a:gd name="T7" fmla="*/ 359 h 20144"/>
                    <a:gd name="T8" fmla="*/ 3506 w 20066"/>
                    <a:gd name="T9" fmla="*/ 2517 h 20144"/>
                    <a:gd name="T10" fmla="*/ 14 w 20066"/>
                    <a:gd name="T11" fmla="*/ 10133 h 20144"/>
                    <a:gd name="T12" fmla="*/ 9391 w 20066"/>
                    <a:gd name="T13" fmla="*/ 20044 h 20144"/>
                    <a:gd name="T14" fmla="*/ 9896 w 20066"/>
                    <a:gd name="T15" fmla="*/ 15456 h 20144"/>
                    <a:gd name="T16" fmla="*/ 8271 w 20066"/>
                    <a:gd name="T17" fmla="*/ 16118 h 20144"/>
                    <a:gd name="T18" fmla="*/ 7836 w 20066"/>
                    <a:gd name="T19" fmla="*/ 15671 h 20144"/>
                    <a:gd name="T20" fmla="*/ 8305 w 20066"/>
                    <a:gd name="T21" fmla="*/ 14611 h 20144"/>
                    <a:gd name="T22" fmla="*/ 12516 w 20066"/>
                    <a:gd name="T23" fmla="*/ 14203 h 20144"/>
                    <a:gd name="T24" fmla="*/ 14563 w 20066"/>
                    <a:gd name="T25" fmla="*/ 11295 h 20144"/>
                    <a:gd name="T26" fmla="*/ 12627 w 20066"/>
                    <a:gd name="T27" fmla="*/ 8349 h 20144"/>
                    <a:gd name="T28" fmla="*/ 13498 w 20066"/>
                    <a:gd name="T29" fmla="*/ 5822 h 20144"/>
                    <a:gd name="T30" fmla="*/ 13804 w 20066"/>
                    <a:gd name="T31" fmla="*/ 7476 h 20144"/>
                    <a:gd name="T32" fmla="*/ 15525 w 20066"/>
                    <a:gd name="T33" fmla="*/ 7138 h 20144"/>
                    <a:gd name="T34" fmla="*/ 15898 w 20066"/>
                    <a:gd name="T35" fmla="*/ 7611 h 20144"/>
                    <a:gd name="T36" fmla="*/ 15417 w 20066"/>
                    <a:gd name="T37" fmla="*/ 9247 h 20144"/>
                    <a:gd name="T38" fmla="*/ 17034 w 20066"/>
                    <a:gd name="T39" fmla="*/ 9718 h 20144"/>
                    <a:gd name="T40" fmla="*/ 15894 w 20066"/>
                    <a:gd name="T41" fmla="*/ 11049 h 20144"/>
                    <a:gd name="T42" fmla="*/ 17167 w 20066"/>
                    <a:gd name="T43" fmla="*/ 12126 h 20144"/>
                    <a:gd name="T44" fmla="*/ 15591 w 20066"/>
                    <a:gd name="T45" fmla="*/ 12884 h 20144"/>
                    <a:gd name="T46" fmla="*/ 16310 w 20066"/>
                    <a:gd name="T47" fmla="*/ 14387 h 20144"/>
                    <a:gd name="T48" fmla="*/ 14577 w 20066"/>
                    <a:gd name="T49" fmla="*/ 14439 h 20144"/>
                    <a:gd name="T50" fmla="*/ 15092 w 20066"/>
                    <a:gd name="T51" fmla="*/ 15743 h 20144"/>
                    <a:gd name="T52" fmla="*/ 14516 w 20066"/>
                    <a:gd name="T53" fmla="*/ 16018 h 20144"/>
                    <a:gd name="T54" fmla="*/ 13504 w 20066"/>
                    <a:gd name="T55" fmla="*/ 15223 h 20144"/>
                    <a:gd name="T56" fmla="*/ 12939 w 20066"/>
                    <a:gd name="T57" fmla="*/ 16849 h 20144"/>
                    <a:gd name="T58" fmla="*/ 11755 w 20066"/>
                    <a:gd name="T59" fmla="*/ 15721 h 20144"/>
                    <a:gd name="T60" fmla="*/ 10535 w 20066"/>
                    <a:gd name="T61" fmla="*/ 16975 h 20144"/>
                    <a:gd name="T62" fmla="*/ 4679 w 20066"/>
                    <a:gd name="T63" fmla="*/ 13848 h 20144"/>
                    <a:gd name="T64" fmla="*/ 3381 w 20066"/>
                    <a:gd name="T65" fmla="*/ 11580 h 20144"/>
                    <a:gd name="T66" fmla="*/ 4950 w 20066"/>
                    <a:gd name="T67" fmla="*/ 4868 h 20144"/>
                    <a:gd name="T68" fmla="*/ 5564 w 20066"/>
                    <a:gd name="T69" fmla="*/ 12579 h 20144"/>
                    <a:gd name="T70" fmla="*/ 8008 w 20066"/>
                    <a:gd name="T71" fmla="*/ 12106 h 20144"/>
                    <a:gd name="T72" fmla="*/ 8093 w 20066"/>
                    <a:gd name="T73" fmla="*/ 6004 h 20144"/>
                    <a:gd name="T74" fmla="*/ 9422 w 20066"/>
                    <a:gd name="T75" fmla="*/ 5630 h 20144"/>
                    <a:gd name="T76" fmla="*/ 9659 w 20066"/>
                    <a:gd name="T77" fmla="*/ 11687 h 20144"/>
                    <a:gd name="T78" fmla="*/ 7131 w 20066"/>
                    <a:gd name="T79" fmla="*/ 14303 h 20144"/>
                    <a:gd name="T80" fmla="*/ 5745 w 20066"/>
                    <a:gd name="T81" fmla="*/ 11452 h 20144"/>
                    <a:gd name="T82" fmla="*/ 6566 w 20066"/>
                    <a:gd name="T83" fmla="*/ 3994 h 20144"/>
                    <a:gd name="T84" fmla="*/ 11553 w 20066"/>
                    <a:gd name="T85" fmla="*/ 4407 h 20144"/>
                    <a:gd name="T86" fmla="*/ 12015 w 20066"/>
                    <a:gd name="T87" fmla="*/ 11429 h 20144"/>
                    <a:gd name="T88" fmla="*/ 10444 w 20066"/>
                    <a:gd name="T89" fmla="*/ 5757 h 20144"/>
                    <a:gd name="T90" fmla="*/ 9753 w 20066"/>
                    <a:gd name="T91" fmla="*/ 4869 h 20144"/>
                    <a:gd name="T92" fmla="*/ 7378 w 20066"/>
                    <a:gd name="T93" fmla="*/ 5402 h 20144"/>
                    <a:gd name="T94" fmla="*/ 7299 w 20066"/>
                    <a:gd name="T95" fmla="*/ 11452 h 20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0066" h="20144">
                      <a:moveTo>
                        <a:pt x="9391" y="20044"/>
                      </a:moveTo>
                      <a:cubicBezTo>
                        <a:pt x="11061" y="20144"/>
                        <a:pt x="12756" y="19817"/>
                        <a:pt x="14265" y="19093"/>
                      </a:cubicBezTo>
                      <a:cubicBezTo>
                        <a:pt x="15475" y="18517"/>
                        <a:pt x="16566" y="17693"/>
                        <a:pt x="17451" y="16687"/>
                      </a:cubicBezTo>
                      <a:cubicBezTo>
                        <a:pt x="18312" y="15713"/>
                        <a:pt x="18979" y="14569"/>
                        <a:pt x="19402" y="13340"/>
                      </a:cubicBezTo>
                      <a:cubicBezTo>
                        <a:pt x="19920" y="11840"/>
                        <a:pt x="20066" y="10214"/>
                        <a:pt x="19837" y="8645"/>
                      </a:cubicBezTo>
                      <a:cubicBezTo>
                        <a:pt x="19631" y="7225"/>
                        <a:pt x="19111" y="5851"/>
                        <a:pt x="18325" y="4651"/>
                      </a:cubicBezTo>
                      <a:cubicBezTo>
                        <a:pt x="17659" y="3637"/>
                        <a:pt x="16813" y="2741"/>
                        <a:pt x="15829" y="2030"/>
                      </a:cubicBezTo>
                      <a:cubicBezTo>
                        <a:pt x="14722" y="1224"/>
                        <a:pt x="13447" y="649"/>
                        <a:pt x="12109" y="359"/>
                      </a:cubicBezTo>
                      <a:cubicBezTo>
                        <a:pt x="10469" y="0"/>
                        <a:pt x="8739" y="65"/>
                        <a:pt x="7129" y="542"/>
                      </a:cubicBezTo>
                      <a:cubicBezTo>
                        <a:pt x="5802" y="939"/>
                        <a:pt x="4558" y="1615"/>
                        <a:pt x="3506" y="2517"/>
                      </a:cubicBezTo>
                      <a:cubicBezTo>
                        <a:pt x="2551" y="3332"/>
                        <a:pt x="1752" y="4330"/>
                        <a:pt x="1164" y="5439"/>
                      </a:cubicBezTo>
                      <a:cubicBezTo>
                        <a:pt x="401" y="6876"/>
                        <a:pt x="0" y="8505"/>
                        <a:pt x="14" y="10133"/>
                      </a:cubicBezTo>
                      <a:cubicBezTo>
                        <a:pt x="6" y="12585"/>
                        <a:pt x="961" y="15022"/>
                        <a:pt x="2625" y="16821"/>
                      </a:cubicBezTo>
                      <a:cubicBezTo>
                        <a:pt x="4347" y="18721"/>
                        <a:pt x="6830" y="19909"/>
                        <a:pt x="9391" y="20044"/>
                      </a:cubicBezTo>
                      <a:moveTo>
                        <a:pt x="9946" y="16851"/>
                      </a:moveTo>
                      <a:cubicBezTo>
                        <a:pt x="9941" y="16386"/>
                        <a:pt x="9924" y="15921"/>
                        <a:pt x="9896" y="15456"/>
                      </a:cubicBezTo>
                      <a:cubicBezTo>
                        <a:pt x="9706" y="15399"/>
                        <a:pt x="9527" y="15309"/>
                        <a:pt x="9349" y="15221"/>
                      </a:cubicBezTo>
                      <a:cubicBezTo>
                        <a:pt x="8988" y="15518"/>
                        <a:pt x="8636" y="15825"/>
                        <a:pt x="8271" y="16118"/>
                      </a:cubicBezTo>
                      <a:cubicBezTo>
                        <a:pt x="8126" y="16001"/>
                        <a:pt x="7963" y="15907"/>
                        <a:pt x="7819" y="15787"/>
                      </a:cubicBezTo>
                      <a:cubicBezTo>
                        <a:pt x="7792" y="15753"/>
                        <a:pt x="7828" y="15707"/>
                        <a:pt x="7836" y="15671"/>
                      </a:cubicBezTo>
                      <a:cubicBezTo>
                        <a:pt x="7963" y="15359"/>
                        <a:pt x="8090" y="15048"/>
                        <a:pt x="8215" y="14736"/>
                      </a:cubicBezTo>
                      <a:cubicBezTo>
                        <a:pt x="8235" y="14688"/>
                        <a:pt x="8250" y="14630"/>
                        <a:pt x="8305" y="14611"/>
                      </a:cubicBezTo>
                      <a:cubicBezTo>
                        <a:pt x="8744" y="14390"/>
                        <a:pt x="9137" y="14078"/>
                        <a:pt x="9454" y="13701"/>
                      </a:cubicBezTo>
                      <a:cubicBezTo>
                        <a:pt x="10288" y="14399"/>
                        <a:pt x="11502" y="14588"/>
                        <a:pt x="12516" y="14203"/>
                      </a:cubicBezTo>
                      <a:cubicBezTo>
                        <a:pt x="13019" y="14018"/>
                        <a:pt x="13472" y="13700"/>
                        <a:pt x="13818" y="13291"/>
                      </a:cubicBezTo>
                      <a:cubicBezTo>
                        <a:pt x="14286" y="12738"/>
                        <a:pt x="14560" y="12021"/>
                        <a:pt x="14563" y="11295"/>
                      </a:cubicBezTo>
                      <a:cubicBezTo>
                        <a:pt x="14575" y="10587"/>
                        <a:pt x="14332" y="9879"/>
                        <a:pt x="13896" y="9321"/>
                      </a:cubicBezTo>
                      <a:cubicBezTo>
                        <a:pt x="13568" y="8891"/>
                        <a:pt x="13118" y="8569"/>
                        <a:pt x="12627" y="8349"/>
                      </a:cubicBezTo>
                      <a:cubicBezTo>
                        <a:pt x="12630" y="7884"/>
                        <a:pt x="12620" y="7417"/>
                        <a:pt x="12619" y="6951"/>
                      </a:cubicBezTo>
                      <a:cubicBezTo>
                        <a:pt x="12908" y="6572"/>
                        <a:pt x="13203" y="6197"/>
                        <a:pt x="13498" y="5822"/>
                      </a:cubicBezTo>
                      <a:cubicBezTo>
                        <a:pt x="13683" y="5894"/>
                        <a:pt x="13866" y="5971"/>
                        <a:pt x="14045" y="6058"/>
                      </a:cubicBezTo>
                      <a:cubicBezTo>
                        <a:pt x="13968" y="6532"/>
                        <a:pt x="13865" y="7001"/>
                        <a:pt x="13804" y="7476"/>
                      </a:cubicBezTo>
                      <a:cubicBezTo>
                        <a:pt x="13964" y="7573"/>
                        <a:pt x="14113" y="7686"/>
                        <a:pt x="14260" y="7802"/>
                      </a:cubicBezTo>
                      <a:cubicBezTo>
                        <a:pt x="14684" y="7586"/>
                        <a:pt x="15097" y="7346"/>
                        <a:pt x="15525" y="7138"/>
                      </a:cubicBezTo>
                      <a:cubicBezTo>
                        <a:pt x="15653" y="7246"/>
                        <a:pt x="15760" y="7376"/>
                        <a:pt x="15868" y="7503"/>
                      </a:cubicBezTo>
                      <a:cubicBezTo>
                        <a:pt x="15892" y="7533"/>
                        <a:pt x="15931" y="7573"/>
                        <a:pt x="15898" y="7611"/>
                      </a:cubicBezTo>
                      <a:cubicBezTo>
                        <a:pt x="15643" y="7994"/>
                        <a:pt x="15383" y="8373"/>
                        <a:pt x="15128" y="8756"/>
                      </a:cubicBezTo>
                      <a:cubicBezTo>
                        <a:pt x="15235" y="8913"/>
                        <a:pt x="15329" y="9079"/>
                        <a:pt x="15417" y="9247"/>
                      </a:cubicBezTo>
                      <a:cubicBezTo>
                        <a:pt x="15894" y="9222"/>
                        <a:pt x="16370" y="9182"/>
                        <a:pt x="16847" y="9153"/>
                      </a:cubicBezTo>
                      <a:cubicBezTo>
                        <a:pt x="16914" y="9340"/>
                        <a:pt x="16976" y="9528"/>
                        <a:pt x="17034" y="9718"/>
                      </a:cubicBezTo>
                      <a:cubicBezTo>
                        <a:pt x="16628" y="9969"/>
                        <a:pt x="16223" y="10219"/>
                        <a:pt x="15820" y="10474"/>
                      </a:cubicBezTo>
                      <a:cubicBezTo>
                        <a:pt x="15863" y="10663"/>
                        <a:pt x="15873" y="10857"/>
                        <a:pt x="15894" y="11049"/>
                      </a:cubicBezTo>
                      <a:cubicBezTo>
                        <a:pt x="16335" y="11208"/>
                        <a:pt x="16775" y="11372"/>
                        <a:pt x="17217" y="11530"/>
                      </a:cubicBezTo>
                      <a:cubicBezTo>
                        <a:pt x="17219" y="11730"/>
                        <a:pt x="17200" y="11929"/>
                        <a:pt x="17167" y="12126"/>
                      </a:cubicBezTo>
                      <a:cubicBezTo>
                        <a:pt x="16700" y="12195"/>
                        <a:pt x="16232" y="12253"/>
                        <a:pt x="15766" y="12325"/>
                      </a:cubicBezTo>
                      <a:cubicBezTo>
                        <a:pt x="15721" y="12516"/>
                        <a:pt x="15657" y="12700"/>
                        <a:pt x="15591" y="12884"/>
                      </a:cubicBezTo>
                      <a:cubicBezTo>
                        <a:pt x="15929" y="13212"/>
                        <a:pt x="16267" y="13542"/>
                        <a:pt x="16609" y="13866"/>
                      </a:cubicBezTo>
                      <a:cubicBezTo>
                        <a:pt x="16517" y="14044"/>
                        <a:pt x="16416" y="14217"/>
                        <a:pt x="16310" y="14387"/>
                      </a:cubicBezTo>
                      <a:cubicBezTo>
                        <a:pt x="15861" y="14251"/>
                        <a:pt x="15410" y="14125"/>
                        <a:pt x="14959" y="13996"/>
                      </a:cubicBezTo>
                      <a:cubicBezTo>
                        <a:pt x="14838" y="14149"/>
                        <a:pt x="14706" y="14293"/>
                        <a:pt x="14577" y="14439"/>
                      </a:cubicBezTo>
                      <a:cubicBezTo>
                        <a:pt x="14594" y="14540"/>
                        <a:pt x="14645" y="14631"/>
                        <a:pt x="14681" y="14726"/>
                      </a:cubicBezTo>
                      <a:cubicBezTo>
                        <a:pt x="14816" y="15065"/>
                        <a:pt x="14957" y="15403"/>
                        <a:pt x="15092" y="15743"/>
                      </a:cubicBezTo>
                      <a:cubicBezTo>
                        <a:pt x="14955" y="15860"/>
                        <a:pt x="14807" y="15965"/>
                        <a:pt x="14660" y="16067"/>
                      </a:cubicBezTo>
                      <a:cubicBezTo>
                        <a:pt x="14607" y="16114"/>
                        <a:pt x="14557" y="16046"/>
                        <a:pt x="14516" y="16018"/>
                      </a:cubicBezTo>
                      <a:cubicBezTo>
                        <a:pt x="14226" y="15766"/>
                        <a:pt x="13924" y="15527"/>
                        <a:pt x="13635" y="15273"/>
                      </a:cubicBezTo>
                      <a:cubicBezTo>
                        <a:pt x="13596" y="15247"/>
                        <a:pt x="13555" y="15192"/>
                        <a:pt x="13504" y="15223"/>
                      </a:cubicBezTo>
                      <a:cubicBezTo>
                        <a:pt x="13335" y="15298"/>
                        <a:pt x="13170" y="15379"/>
                        <a:pt x="12997" y="15444"/>
                      </a:cubicBezTo>
                      <a:cubicBezTo>
                        <a:pt x="12968" y="15912"/>
                        <a:pt x="12973" y="16381"/>
                        <a:pt x="12939" y="16849"/>
                      </a:cubicBezTo>
                      <a:cubicBezTo>
                        <a:pt x="12747" y="16898"/>
                        <a:pt x="12554" y="16943"/>
                        <a:pt x="12358" y="16968"/>
                      </a:cubicBezTo>
                      <a:cubicBezTo>
                        <a:pt x="12163" y="16549"/>
                        <a:pt x="11952" y="16139"/>
                        <a:pt x="11755" y="15721"/>
                      </a:cubicBezTo>
                      <a:cubicBezTo>
                        <a:pt x="11552" y="15731"/>
                        <a:pt x="11350" y="15730"/>
                        <a:pt x="11147" y="15724"/>
                      </a:cubicBezTo>
                      <a:cubicBezTo>
                        <a:pt x="10939" y="16139"/>
                        <a:pt x="10743" y="16560"/>
                        <a:pt x="10535" y="16975"/>
                      </a:cubicBezTo>
                      <a:cubicBezTo>
                        <a:pt x="10337" y="16945"/>
                        <a:pt x="10138" y="16909"/>
                        <a:pt x="9946" y="16851"/>
                      </a:cubicBezTo>
                      <a:moveTo>
                        <a:pt x="4679" y="13848"/>
                      </a:moveTo>
                      <a:cubicBezTo>
                        <a:pt x="4167" y="13537"/>
                        <a:pt x="3742" y="13066"/>
                        <a:pt x="3530" y="12502"/>
                      </a:cubicBezTo>
                      <a:cubicBezTo>
                        <a:pt x="3417" y="12209"/>
                        <a:pt x="3376" y="11892"/>
                        <a:pt x="3381" y="11580"/>
                      </a:cubicBezTo>
                      <a:cubicBezTo>
                        <a:pt x="3383" y="9863"/>
                        <a:pt x="3377" y="8146"/>
                        <a:pt x="3384" y="6429"/>
                      </a:cubicBezTo>
                      <a:cubicBezTo>
                        <a:pt x="3911" y="5914"/>
                        <a:pt x="4427" y="5387"/>
                        <a:pt x="4950" y="4868"/>
                      </a:cubicBezTo>
                      <a:cubicBezTo>
                        <a:pt x="4953" y="7176"/>
                        <a:pt x="4950" y="9485"/>
                        <a:pt x="4952" y="11794"/>
                      </a:cubicBezTo>
                      <a:cubicBezTo>
                        <a:pt x="4957" y="12158"/>
                        <a:pt x="5257" y="12433"/>
                        <a:pt x="5564" y="12579"/>
                      </a:cubicBezTo>
                      <a:cubicBezTo>
                        <a:pt x="6075" y="12819"/>
                        <a:pt x="6677" y="12846"/>
                        <a:pt x="7214" y="12683"/>
                      </a:cubicBezTo>
                      <a:cubicBezTo>
                        <a:pt x="7528" y="12580"/>
                        <a:pt x="7844" y="12404"/>
                        <a:pt x="8008" y="12106"/>
                      </a:cubicBezTo>
                      <a:cubicBezTo>
                        <a:pt x="8114" y="11912"/>
                        <a:pt x="8092" y="11687"/>
                        <a:pt x="8092" y="11474"/>
                      </a:cubicBezTo>
                      <a:cubicBezTo>
                        <a:pt x="8093" y="9651"/>
                        <a:pt x="8091" y="7827"/>
                        <a:pt x="8093" y="6004"/>
                      </a:cubicBezTo>
                      <a:cubicBezTo>
                        <a:pt x="8077" y="5817"/>
                        <a:pt x="8231" y="5677"/>
                        <a:pt x="8382" y="5597"/>
                      </a:cubicBezTo>
                      <a:cubicBezTo>
                        <a:pt x="8706" y="5442"/>
                        <a:pt x="9111" y="5447"/>
                        <a:pt x="9422" y="5630"/>
                      </a:cubicBezTo>
                      <a:cubicBezTo>
                        <a:pt x="9553" y="5706"/>
                        <a:pt x="9667" y="5843"/>
                        <a:pt x="9658" y="6002"/>
                      </a:cubicBezTo>
                      <a:cubicBezTo>
                        <a:pt x="9660" y="7897"/>
                        <a:pt x="9658" y="9792"/>
                        <a:pt x="9659" y="11687"/>
                      </a:cubicBezTo>
                      <a:cubicBezTo>
                        <a:pt x="9660" y="12278"/>
                        <a:pt x="9420" y="12858"/>
                        <a:pt x="9025" y="13294"/>
                      </a:cubicBezTo>
                      <a:cubicBezTo>
                        <a:pt x="8537" y="13839"/>
                        <a:pt x="7849" y="14186"/>
                        <a:pt x="7131" y="14303"/>
                      </a:cubicBezTo>
                      <a:cubicBezTo>
                        <a:pt x="6295" y="14442"/>
                        <a:pt x="5404" y="14295"/>
                        <a:pt x="4679" y="13848"/>
                      </a:cubicBezTo>
                      <a:moveTo>
                        <a:pt x="5745" y="11452"/>
                      </a:moveTo>
                      <a:cubicBezTo>
                        <a:pt x="5745" y="9553"/>
                        <a:pt x="5739" y="7654"/>
                        <a:pt x="5739" y="5756"/>
                      </a:cubicBezTo>
                      <a:cubicBezTo>
                        <a:pt x="5745" y="5084"/>
                        <a:pt x="6073" y="4440"/>
                        <a:pt x="6566" y="3994"/>
                      </a:cubicBezTo>
                      <a:cubicBezTo>
                        <a:pt x="7440" y="3185"/>
                        <a:pt x="8752" y="2947"/>
                        <a:pt x="9882" y="3271"/>
                      </a:cubicBezTo>
                      <a:cubicBezTo>
                        <a:pt x="10539" y="3460"/>
                        <a:pt x="11151" y="3848"/>
                        <a:pt x="11553" y="4407"/>
                      </a:cubicBezTo>
                      <a:cubicBezTo>
                        <a:pt x="11849" y="4805"/>
                        <a:pt x="12012" y="5299"/>
                        <a:pt x="12015" y="5794"/>
                      </a:cubicBezTo>
                      <a:cubicBezTo>
                        <a:pt x="12014" y="7672"/>
                        <a:pt x="12016" y="9551"/>
                        <a:pt x="12015" y="11429"/>
                      </a:cubicBezTo>
                      <a:cubicBezTo>
                        <a:pt x="11490" y="11425"/>
                        <a:pt x="10965" y="11437"/>
                        <a:pt x="10440" y="11424"/>
                      </a:cubicBezTo>
                      <a:cubicBezTo>
                        <a:pt x="10449" y="9535"/>
                        <a:pt x="10441" y="7646"/>
                        <a:pt x="10444" y="5757"/>
                      </a:cubicBezTo>
                      <a:cubicBezTo>
                        <a:pt x="10449" y="5618"/>
                        <a:pt x="10421" y="5478"/>
                        <a:pt x="10351" y="5357"/>
                      </a:cubicBezTo>
                      <a:cubicBezTo>
                        <a:pt x="10224" y="5123"/>
                        <a:pt x="9987" y="4978"/>
                        <a:pt x="9753" y="4869"/>
                      </a:cubicBezTo>
                      <a:cubicBezTo>
                        <a:pt x="9199" y="4646"/>
                        <a:pt x="8557" y="4645"/>
                        <a:pt x="8004" y="4868"/>
                      </a:cubicBezTo>
                      <a:cubicBezTo>
                        <a:pt x="7752" y="4980"/>
                        <a:pt x="7503" y="5147"/>
                        <a:pt x="7378" y="5402"/>
                      </a:cubicBezTo>
                      <a:cubicBezTo>
                        <a:pt x="7279" y="5599"/>
                        <a:pt x="7307" y="5826"/>
                        <a:pt x="7303" y="6039"/>
                      </a:cubicBezTo>
                      <a:cubicBezTo>
                        <a:pt x="7301" y="7844"/>
                        <a:pt x="7308" y="9648"/>
                        <a:pt x="7299" y="11452"/>
                      </a:cubicBezTo>
                      <a:cubicBezTo>
                        <a:pt x="6782" y="11444"/>
                        <a:pt x="6263" y="11452"/>
                        <a:pt x="5745" y="1145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6" name="Freeform 39"/>
                <p:cNvSpPr>
                  <a:spLocks/>
                </p:cNvSpPr>
                <p:nvPr/>
              </p:nvSpPr>
              <p:spPr bwMode="auto">
                <a:xfrm flipV="1">
                  <a:off x="4999" y="820"/>
                  <a:ext cx="295" cy="238"/>
                </a:xfrm>
                <a:custGeom>
                  <a:avLst/>
                  <a:gdLst>
                    <a:gd name="T0" fmla="*/ 1258 w 1929"/>
                    <a:gd name="T1" fmla="*/ 1468 h 1554"/>
                    <a:gd name="T2" fmla="*/ 1536 w 1929"/>
                    <a:gd name="T3" fmla="*/ 1344 h 1554"/>
                    <a:gd name="T4" fmla="*/ 1846 w 1929"/>
                    <a:gd name="T5" fmla="*/ 1119 h 1554"/>
                    <a:gd name="T6" fmla="*/ 1867 w 1929"/>
                    <a:gd name="T7" fmla="*/ 830 h 1554"/>
                    <a:gd name="T8" fmla="*/ 1564 w 1929"/>
                    <a:gd name="T9" fmla="*/ 592 h 1554"/>
                    <a:gd name="T10" fmla="*/ 1646 w 1929"/>
                    <a:gd name="T11" fmla="*/ 231 h 1554"/>
                    <a:gd name="T12" fmla="*/ 1247 w 1929"/>
                    <a:gd name="T13" fmla="*/ 261 h 1554"/>
                    <a:gd name="T14" fmla="*/ 613 w 1929"/>
                    <a:gd name="T15" fmla="*/ 20 h 1554"/>
                    <a:gd name="T16" fmla="*/ 93 w 1929"/>
                    <a:gd name="T17" fmla="*/ 191 h 1554"/>
                    <a:gd name="T18" fmla="*/ 305 w 1929"/>
                    <a:gd name="T19" fmla="*/ 487 h 1554"/>
                    <a:gd name="T20" fmla="*/ 573 w 1929"/>
                    <a:gd name="T21" fmla="*/ 269 h 1554"/>
                    <a:gd name="T22" fmla="*/ 1091 w 1929"/>
                    <a:gd name="T23" fmla="*/ 528 h 1554"/>
                    <a:gd name="T24" fmla="*/ 490 w 1929"/>
                    <a:gd name="T25" fmla="*/ 1071 h 1554"/>
                    <a:gd name="T26" fmla="*/ 572 w 1929"/>
                    <a:gd name="T27" fmla="*/ 1287 h 1554"/>
                    <a:gd name="T28" fmla="*/ 796 w 1929"/>
                    <a:gd name="T29" fmla="*/ 1241 h 1554"/>
                    <a:gd name="T30" fmla="*/ 1252 w 1929"/>
                    <a:gd name="T31" fmla="*/ 781 h 1554"/>
                    <a:gd name="T32" fmla="*/ 1432 w 1929"/>
                    <a:gd name="T33" fmla="*/ 969 h 1554"/>
                    <a:gd name="T34" fmla="*/ 1230 w 1929"/>
                    <a:gd name="T35" fmla="*/ 1153 h 1554"/>
                    <a:gd name="T36" fmla="*/ 1258 w 1929"/>
                    <a:gd name="T37" fmla="*/ 1468 h 15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929" h="1554">
                      <a:moveTo>
                        <a:pt x="1258" y="1468"/>
                      </a:moveTo>
                      <a:cubicBezTo>
                        <a:pt x="1368" y="1554"/>
                        <a:pt x="1463" y="1413"/>
                        <a:pt x="1536" y="1344"/>
                      </a:cubicBezTo>
                      <a:cubicBezTo>
                        <a:pt x="1617" y="1240"/>
                        <a:pt x="1747" y="1201"/>
                        <a:pt x="1846" y="1119"/>
                      </a:cubicBezTo>
                      <a:cubicBezTo>
                        <a:pt x="1901" y="1036"/>
                        <a:pt x="1929" y="917"/>
                        <a:pt x="1867" y="830"/>
                      </a:cubicBezTo>
                      <a:cubicBezTo>
                        <a:pt x="1801" y="705"/>
                        <a:pt x="1617" y="727"/>
                        <a:pt x="1564" y="592"/>
                      </a:cubicBezTo>
                      <a:cubicBezTo>
                        <a:pt x="1475" y="445"/>
                        <a:pt x="1787" y="363"/>
                        <a:pt x="1646" y="231"/>
                      </a:cubicBezTo>
                      <a:cubicBezTo>
                        <a:pt x="1513" y="183"/>
                        <a:pt x="1379" y="263"/>
                        <a:pt x="1247" y="261"/>
                      </a:cubicBezTo>
                      <a:cubicBezTo>
                        <a:pt x="1054" y="138"/>
                        <a:pt x="826" y="97"/>
                        <a:pt x="613" y="20"/>
                      </a:cubicBezTo>
                      <a:cubicBezTo>
                        <a:pt x="432" y="29"/>
                        <a:pt x="192" y="0"/>
                        <a:pt x="93" y="191"/>
                      </a:cubicBezTo>
                      <a:cubicBezTo>
                        <a:pt x="0" y="334"/>
                        <a:pt x="170" y="475"/>
                        <a:pt x="305" y="487"/>
                      </a:cubicBezTo>
                      <a:cubicBezTo>
                        <a:pt x="363" y="384"/>
                        <a:pt x="439" y="270"/>
                        <a:pt x="573" y="269"/>
                      </a:cubicBezTo>
                      <a:cubicBezTo>
                        <a:pt x="768" y="280"/>
                        <a:pt x="967" y="375"/>
                        <a:pt x="1091" y="528"/>
                      </a:cubicBezTo>
                      <a:cubicBezTo>
                        <a:pt x="922" y="739"/>
                        <a:pt x="678" y="877"/>
                        <a:pt x="490" y="1071"/>
                      </a:cubicBezTo>
                      <a:cubicBezTo>
                        <a:pt x="453" y="1155"/>
                        <a:pt x="530" y="1223"/>
                        <a:pt x="572" y="1287"/>
                      </a:cubicBezTo>
                      <a:cubicBezTo>
                        <a:pt x="646" y="1285"/>
                        <a:pt x="746" y="1315"/>
                        <a:pt x="796" y="1241"/>
                      </a:cubicBezTo>
                      <a:cubicBezTo>
                        <a:pt x="927" y="1068"/>
                        <a:pt x="1096" y="931"/>
                        <a:pt x="1252" y="781"/>
                      </a:cubicBezTo>
                      <a:cubicBezTo>
                        <a:pt x="1316" y="839"/>
                        <a:pt x="1375" y="903"/>
                        <a:pt x="1432" y="969"/>
                      </a:cubicBezTo>
                      <a:cubicBezTo>
                        <a:pt x="1383" y="1048"/>
                        <a:pt x="1312" y="1109"/>
                        <a:pt x="1230" y="1153"/>
                      </a:cubicBezTo>
                      <a:cubicBezTo>
                        <a:pt x="1181" y="1252"/>
                        <a:pt x="1144" y="1398"/>
                        <a:pt x="1258" y="146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7" name="Freeform 40"/>
                <p:cNvSpPr>
                  <a:spLocks/>
                </p:cNvSpPr>
                <p:nvPr/>
              </p:nvSpPr>
              <p:spPr bwMode="auto">
                <a:xfrm flipV="1">
                  <a:off x="2040" y="1131"/>
                  <a:ext cx="365" cy="302"/>
                </a:xfrm>
                <a:custGeom>
                  <a:avLst/>
                  <a:gdLst>
                    <a:gd name="T0" fmla="*/ 0 w 2384"/>
                    <a:gd name="T1" fmla="*/ 1156 h 1973"/>
                    <a:gd name="T2" fmla="*/ 447 w 2384"/>
                    <a:gd name="T3" fmla="*/ 1973 h 1973"/>
                    <a:gd name="T4" fmla="*/ 2384 w 2384"/>
                    <a:gd name="T5" fmla="*/ 823 h 1973"/>
                    <a:gd name="T6" fmla="*/ 1924 w 2384"/>
                    <a:gd name="T7" fmla="*/ 0 h 1973"/>
                    <a:gd name="T8" fmla="*/ 1659 w 2384"/>
                    <a:gd name="T9" fmla="*/ 168 h 1973"/>
                    <a:gd name="T10" fmla="*/ 1929 w 2384"/>
                    <a:gd name="T11" fmla="*/ 678 h 1973"/>
                    <a:gd name="T12" fmla="*/ 1417 w 2384"/>
                    <a:gd name="T13" fmla="*/ 968 h 1973"/>
                    <a:gd name="T14" fmla="*/ 1225 w 2384"/>
                    <a:gd name="T15" fmla="*/ 617 h 1973"/>
                    <a:gd name="T16" fmla="*/ 957 w 2384"/>
                    <a:gd name="T17" fmla="*/ 789 h 1973"/>
                    <a:gd name="T18" fmla="*/ 1130 w 2384"/>
                    <a:gd name="T19" fmla="*/ 1156 h 1973"/>
                    <a:gd name="T20" fmla="*/ 563 w 2384"/>
                    <a:gd name="T21" fmla="*/ 1485 h 1973"/>
                    <a:gd name="T22" fmla="*/ 288 w 2384"/>
                    <a:gd name="T23" fmla="*/ 990 h 1973"/>
                    <a:gd name="T24" fmla="*/ 0 w 2384"/>
                    <a:gd name="T25" fmla="*/ 1156 h 19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84" h="1973">
                      <a:moveTo>
                        <a:pt x="0" y="1156"/>
                      </a:moveTo>
                      <a:cubicBezTo>
                        <a:pt x="145" y="1430"/>
                        <a:pt x="296" y="1702"/>
                        <a:pt x="447" y="1973"/>
                      </a:cubicBezTo>
                      <a:cubicBezTo>
                        <a:pt x="1089" y="1583"/>
                        <a:pt x="1735" y="1200"/>
                        <a:pt x="2384" y="823"/>
                      </a:cubicBezTo>
                      <a:cubicBezTo>
                        <a:pt x="2229" y="549"/>
                        <a:pt x="2091" y="267"/>
                        <a:pt x="1924" y="0"/>
                      </a:cubicBezTo>
                      <a:cubicBezTo>
                        <a:pt x="1844" y="68"/>
                        <a:pt x="1752" y="120"/>
                        <a:pt x="1659" y="168"/>
                      </a:cubicBezTo>
                      <a:cubicBezTo>
                        <a:pt x="1736" y="344"/>
                        <a:pt x="1844" y="505"/>
                        <a:pt x="1929" y="678"/>
                      </a:cubicBezTo>
                      <a:cubicBezTo>
                        <a:pt x="1756" y="771"/>
                        <a:pt x="1596" y="888"/>
                        <a:pt x="1417" y="968"/>
                      </a:cubicBezTo>
                      <a:cubicBezTo>
                        <a:pt x="1357" y="849"/>
                        <a:pt x="1290" y="733"/>
                        <a:pt x="1225" y="617"/>
                      </a:cubicBezTo>
                      <a:cubicBezTo>
                        <a:pt x="1136" y="674"/>
                        <a:pt x="1029" y="711"/>
                        <a:pt x="957" y="789"/>
                      </a:cubicBezTo>
                      <a:cubicBezTo>
                        <a:pt x="999" y="919"/>
                        <a:pt x="1102" y="1021"/>
                        <a:pt x="1130" y="1156"/>
                      </a:cubicBezTo>
                      <a:cubicBezTo>
                        <a:pt x="936" y="1257"/>
                        <a:pt x="752" y="1377"/>
                        <a:pt x="563" y="1485"/>
                      </a:cubicBezTo>
                      <a:cubicBezTo>
                        <a:pt x="474" y="1319"/>
                        <a:pt x="381" y="1154"/>
                        <a:pt x="288" y="990"/>
                      </a:cubicBezTo>
                      <a:cubicBezTo>
                        <a:pt x="192" y="1044"/>
                        <a:pt x="96" y="1100"/>
                        <a:pt x="0" y="115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8" name="Freeform 41"/>
                <p:cNvSpPr>
                  <a:spLocks/>
                </p:cNvSpPr>
                <p:nvPr/>
              </p:nvSpPr>
              <p:spPr bwMode="auto">
                <a:xfrm flipV="1">
                  <a:off x="5324" y="1187"/>
                  <a:ext cx="355" cy="273"/>
                </a:xfrm>
                <a:custGeom>
                  <a:avLst/>
                  <a:gdLst>
                    <a:gd name="T0" fmla="*/ 1608 w 2320"/>
                    <a:gd name="T1" fmla="*/ 1483 h 1785"/>
                    <a:gd name="T2" fmla="*/ 2158 w 2320"/>
                    <a:gd name="T3" fmla="*/ 1785 h 1785"/>
                    <a:gd name="T4" fmla="*/ 2320 w 2320"/>
                    <a:gd name="T5" fmla="*/ 1477 h 1785"/>
                    <a:gd name="T6" fmla="*/ 1535 w 2320"/>
                    <a:gd name="T7" fmla="*/ 1029 h 1785"/>
                    <a:gd name="T8" fmla="*/ 543 w 2320"/>
                    <a:gd name="T9" fmla="*/ 0 h 1785"/>
                    <a:gd name="T10" fmla="*/ 381 w 2320"/>
                    <a:gd name="T11" fmla="*/ 326 h 1785"/>
                    <a:gd name="T12" fmla="*/ 1067 w 2320"/>
                    <a:gd name="T13" fmla="*/ 987 h 1785"/>
                    <a:gd name="T14" fmla="*/ 155 w 2320"/>
                    <a:gd name="T15" fmla="*/ 738 h 1785"/>
                    <a:gd name="T16" fmla="*/ 0 w 2320"/>
                    <a:gd name="T17" fmla="*/ 1060 h 1785"/>
                    <a:gd name="T18" fmla="*/ 1238 w 2320"/>
                    <a:gd name="T19" fmla="*/ 1310 h 1785"/>
                    <a:gd name="T20" fmla="*/ 1608 w 2320"/>
                    <a:gd name="T21" fmla="*/ 1483 h 17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320" h="1785">
                      <a:moveTo>
                        <a:pt x="1608" y="1483"/>
                      </a:moveTo>
                      <a:cubicBezTo>
                        <a:pt x="1792" y="1583"/>
                        <a:pt x="1972" y="1689"/>
                        <a:pt x="2158" y="1785"/>
                      </a:cubicBezTo>
                      <a:cubicBezTo>
                        <a:pt x="2209" y="1681"/>
                        <a:pt x="2262" y="1578"/>
                        <a:pt x="2320" y="1477"/>
                      </a:cubicBezTo>
                      <a:cubicBezTo>
                        <a:pt x="2064" y="1319"/>
                        <a:pt x="1790" y="1189"/>
                        <a:pt x="1535" y="1029"/>
                      </a:cubicBezTo>
                      <a:cubicBezTo>
                        <a:pt x="1199" y="692"/>
                        <a:pt x="878" y="339"/>
                        <a:pt x="543" y="0"/>
                      </a:cubicBezTo>
                      <a:cubicBezTo>
                        <a:pt x="484" y="107"/>
                        <a:pt x="428" y="215"/>
                        <a:pt x="381" y="326"/>
                      </a:cubicBezTo>
                      <a:cubicBezTo>
                        <a:pt x="610" y="546"/>
                        <a:pt x="858" y="747"/>
                        <a:pt x="1067" y="987"/>
                      </a:cubicBezTo>
                      <a:cubicBezTo>
                        <a:pt x="764" y="901"/>
                        <a:pt x="460" y="817"/>
                        <a:pt x="155" y="738"/>
                      </a:cubicBezTo>
                      <a:cubicBezTo>
                        <a:pt x="104" y="846"/>
                        <a:pt x="49" y="951"/>
                        <a:pt x="0" y="1060"/>
                      </a:cubicBezTo>
                      <a:cubicBezTo>
                        <a:pt x="413" y="1140"/>
                        <a:pt x="825" y="1229"/>
                        <a:pt x="1238" y="1310"/>
                      </a:cubicBezTo>
                      <a:cubicBezTo>
                        <a:pt x="1376" y="1332"/>
                        <a:pt x="1487" y="1420"/>
                        <a:pt x="1608" y="148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19" name="Freeform 42"/>
                <p:cNvSpPr>
                  <a:spLocks noEditPoints="1"/>
                </p:cNvSpPr>
                <p:nvPr/>
              </p:nvSpPr>
              <p:spPr bwMode="auto">
                <a:xfrm flipV="1">
                  <a:off x="1956" y="1269"/>
                  <a:ext cx="365" cy="262"/>
                </a:xfrm>
                <a:custGeom>
                  <a:avLst/>
                  <a:gdLst>
                    <a:gd name="T0" fmla="*/ 477 w 2378"/>
                    <a:gd name="T1" fmla="*/ 1713 h 1713"/>
                    <a:gd name="T2" fmla="*/ 2378 w 2378"/>
                    <a:gd name="T3" fmla="*/ 432 h 1713"/>
                    <a:gd name="T4" fmla="*/ 2194 w 2378"/>
                    <a:gd name="T5" fmla="*/ 0 h 1713"/>
                    <a:gd name="T6" fmla="*/ 0 w 2378"/>
                    <a:gd name="T7" fmla="*/ 597 h 1713"/>
                    <a:gd name="T8" fmla="*/ 150 w 2378"/>
                    <a:gd name="T9" fmla="*/ 930 h 1713"/>
                    <a:gd name="T10" fmla="*/ 622 w 2378"/>
                    <a:gd name="T11" fmla="*/ 797 h 1713"/>
                    <a:gd name="T12" fmla="*/ 755 w 2378"/>
                    <a:gd name="T13" fmla="*/ 1125 h 1713"/>
                    <a:gd name="T14" fmla="*/ 344 w 2378"/>
                    <a:gd name="T15" fmla="*/ 1391 h 1713"/>
                    <a:gd name="T16" fmla="*/ 477 w 2378"/>
                    <a:gd name="T17" fmla="*/ 1713 h 1713"/>
                    <a:gd name="T18" fmla="*/ 1025 w 2378"/>
                    <a:gd name="T19" fmla="*/ 941 h 1713"/>
                    <a:gd name="T20" fmla="*/ 926 w 2378"/>
                    <a:gd name="T21" fmla="*/ 694 h 1713"/>
                    <a:gd name="T22" fmla="*/ 1832 w 2378"/>
                    <a:gd name="T23" fmla="*/ 419 h 1713"/>
                    <a:gd name="T24" fmla="*/ 1585 w 2378"/>
                    <a:gd name="T25" fmla="*/ 596 h 1713"/>
                    <a:gd name="T26" fmla="*/ 1025 w 2378"/>
                    <a:gd name="T27" fmla="*/ 941 h 17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378" h="1713">
                      <a:moveTo>
                        <a:pt x="477" y="1713"/>
                      </a:moveTo>
                      <a:cubicBezTo>
                        <a:pt x="1115" y="1294"/>
                        <a:pt x="1743" y="858"/>
                        <a:pt x="2378" y="432"/>
                      </a:cubicBezTo>
                      <a:cubicBezTo>
                        <a:pt x="2316" y="288"/>
                        <a:pt x="2257" y="143"/>
                        <a:pt x="2194" y="0"/>
                      </a:cubicBezTo>
                      <a:cubicBezTo>
                        <a:pt x="1465" y="209"/>
                        <a:pt x="729" y="389"/>
                        <a:pt x="0" y="597"/>
                      </a:cubicBezTo>
                      <a:cubicBezTo>
                        <a:pt x="53" y="706"/>
                        <a:pt x="103" y="818"/>
                        <a:pt x="150" y="930"/>
                      </a:cubicBezTo>
                      <a:cubicBezTo>
                        <a:pt x="306" y="881"/>
                        <a:pt x="461" y="828"/>
                        <a:pt x="622" y="797"/>
                      </a:cubicBezTo>
                      <a:cubicBezTo>
                        <a:pt x="666" y="907"/>
                        <a:pt x="716" y="1014"/>
                        <a:pt x="755" y="1125"/>
                      </a:cubicBezTo>
                      <a:cubicBezTo>
                        <a:pt x="616" y="1211"/>
                        <a:pt x="482" y="1303"/>
                        <a:pt x="344" y="1391"/>
                      </a:cubicBezTo>
                      <a:cubicBezTo>
                        <a:pt x="392" y="1497"/>
                        <a:pt x="438" y="1604"/>
                        <a:pt x="477" y="1713"/>
                      </a:cubicBezTo>
                      <a:moveTo>
                        <a:pt x="1025" y="941"/>
                      </a:moveTo>
                      <a:cubicBezTo>
                        <a:pt x="993" y="858"/>
                        <a:pt x="960" y="776"/>
                        <a:pt x="926" y="694"/>
                      </a:cubicBezTo>
                      <a:cubicBezTo>
                        <a:pt x="1230" y="610"/>
                        <a:pt x="1528" y="505"/>
                        <a:pt x="1832" y="419"/>
                      </a:cubicBezTo>
                      <a:cubicBezTo>
                        <a:pt x="1769" y="502"/>
                        <a:pt x="1668" y="538"/>
                        <a:pt x="1585" y="596"/>
                      </a:cubicBezTo>
                      <a:cubicBezTo>
                        <a:pt x="1397" y="709"/>
                        <a:pt x="1220" y="840"/>
                        <a:pt x="1025" y="94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20" name="Freeform 43"/>
                <p:cNvSpPr>
                  <a:spLocks/>
                </p:cNvSpPr>
                <p:nvPr/>
              </p:nvSpPr>
              <p:spPr bwMode="auto">
                <a:xfrm flipV="1">
                  <a:off x="5414" y="1303"/>
                  <a:ext cx="367" cy="274"/>
                </a:xfrm>
                <a:custGeom>
                  <a:avLst/>
                  <a:gdLst>
                    <a:gd name="T0" fmla="*/ 974 w 2396"/>
                    <a:gd name="T1" fmla="*/ 1328 h 1791"/>
                    <a:gd name="T2" fmla="*/ 2004 w 2396"/>
                    <a:gd name="T3" fmla="*/ 1791 h 1791"/>
                    <a:gd name="T4" fmla="*/ 2075 w 2396"/>
                    <a:gd name="T5" fmla="*/ 1626 h 1791"/>
                    <a:gd name="T6" fmla="*/ 1958 w 2396"/>
                    <a:gd name="T7" fmla="*/ 1514 h 1791"/>
                    <a:gd name="T8" fmla="*/ 2274 w 2396"/>
                    <a:gd name="T9" fmla="*/ 890 h 1791"/>
                    <a:gd name="T10" fmla="*/ 1836 w 2396"/>
                    <a:gd name="T11" fmla="*/ 541 h 1791"/>
                    <a:gd name="T12" fmla="*/ 795 w 2396"/>
                    <a:gd name="T13" fmla="*/ 80 h 1791"/>
                    <a:gd name="T14" fmla="*/ 243 w 2396"/>
                    <a:gd name="T15" fmla="*/ 162 h 1791"/>
                    <a:gd name="T16" fmla="*/ 96 w 2396"/>
                    <a:gd name="T17" fmla="*/ 804 h 1791"/>
                    <a:gd name="T18" fmla="*/ 631 w 2396"/>
                    <a:gd name="T19" fmla="*/ 1169 h 1791"/>
                    <a:gd name="T20" fmla="*/ 748 w 2396"/>
                    <a:gd name="T21" fmla="*/ 850 h 1791"/>
                    <a:gd name="T22" fmla="*/ 426 w 2396"/>
                    <a:gd name="T23" fmla="*/ 686 h 1791"/>
                    <a:gd name="T24" fmla="*/ 435 w 2396"/>
                    <a:gd name="T25" fmla="*/ 414 h 1791"/>
                    <a:gd name="T26" fmla="*/ 700 w 2396"/>
                    <a:gd name="T27" fmla="*/ 432 h 1791"/>
                    <a:gd name="T28" fmla="*/ 1783 w 2396"/>
                    <a:gd name="T29" fmla="*/ 914 h 1791"/>
                    <a:gd name="T30" fmla="*/ 1938 w 2396"/>
                    <a:gd name="T31" fmla="*/ 1008 h 1791"/>
                    <a:gd name="T32" fmla="*/ 1813 w 2396"/>
                    <a:gd name="T33" fmla="*/ 1301 h 1791"/>
                    <a:gd name="T34" fmla="*/ 1366 w 2396"/>
                    <a:gd name="T35" fmla="*/ 1133 h 1791"/>
                    <a:gd name="T36" fmla="*/ 1443 w 2396"/>
                    <a:gd name="T37" fmla="*/ 921 h 1791"/>
                    <a:gd name="T38" fmla="*/ 1180 w 2396"/>
                    <a:gd name="T39" fmla="*/ 812 h 1791"/>
                    <a:gd name="T40" fmla="*/ 974 w 2396"/>
                    <a:gd name="T41" fmla="*/ 1328 h 17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396" h="1791">
                      <a:moveTo>
                        <a:pt x="974" y="1328"/>
                      </a:moveTo>
                      <a:cubicBezTo>
                        <a:pt x="1315" y="1488"/>
                        <a:pt x="1662" y="1635"/>
                        <a:pt x="2004" y="1791"/>
                      </a:cubicBezTo>
                      <a:cubicBezTo>
                        <a:pt x="2028" y="1736"/>
                        <a:pt x="2051" y="1681"/>
                        <a:pt x="2075" y="1626"/>
                      </a:cubicBezTo>
                      <a:cubicBezTo>
                        <a:pt x="2035" y="1589"/>
                        <a:pt x="1997" y="1552"/>
                        <a:pt x="1958" y="1514"/>
                      </a:cubicBezTo>
                      <a:cubicBezTo>
                        <a:pt x="2242" y="1483"/>
                        <a:pt x="2396" y="1135"/>
                        <a:pt x="2274" y="890"/>
                      </a:cubicBezTo>
                      <a:cubicBezTo>
                        <a:pt x="2191" y="713"/>
                        <a:pt x="2005" y="620"/>
                        <a:pt x="1836" y="541"/>
                      </a:cubicBezTo>
                      <a:cubicBezTo>
                        <a:pt x="1489" y="388"/>
                        <a:pt x="1144" y="230"/>
                        <a:pt x="795" y="80"/>
                      </a:cubicBezTo>
                      <a:cubicBezTo>
                        <a:pt x="615" y="0"/>
                        <a:pt x="387" y="20"/>
                        <a:pt x="243" y="162"/>
                      </a:cubicBezTo>
                      <a:cubicBezTo>
                        <a:pt x="88" y="329"/>
                        <a:pt x="0" y="587"/>
                        <a:pt x="96" y="804"/>
                      </a:cubicBezTo>
                      <a:cubicBezTo>
                        <a:pt x="207" y="1000"/>
                        <a:pt x="427" y="1098"/>
                        <a:pt x="631" y="1169"/>
                      </a:cubicBezTo>
                      <a:cubicBezTo>
                        <a:pt x="671" y="1063"/>
                        <a:pt x="720" y="960"/>
                        <a:pt x="748" y="850"/>
                      </a:cubicBezTo>
                      <a:cubicBezTo>
                        <a:pt x="636" y="806"/>
                        <a:pt x="519" y="765"/>
                        <a:pt x="426" y="686"/>
                      </a:cubicBezTo>
                      <a:cubicBezTo>
                        <a:pt x="345" y="608"/>
                        <a:pt x="392" y="498"/>
                        <a:pt x="435" y="414"/>
                      </a:cubicBezTo>
                      <a:cubicBezTo>
                        <a:pt x="523" y="391"/>
                        <a:pt x="617" y="390"/>
                        <a:pt x="700" y="432"/>
                      </a:cubicBezTo>
                      <a:cubicBezTo>
                        <a:pt x="1060" y="595"/>
                        <a:pt x="1423" y="753"/>
                        <a:pt x="1783" y="914"/>
                      </a:cubicBezTo>
                      <a:cubicBezTo>
                        <a:pt x="1838" y="940"/>
                        <a:pt x="1895" y="965"/>
                        <a:pt x="1938" y="1008"/>
                      </a:cubicBezTo>
                      <a:cubicBezTo>
                        <a:pt x="2033" y="1107"/>
                        <a:pt x="1964" y="1321"/>
                        <a:pt x="1813" y="1301"/>
                      </a:cubicBezTo>
                      <a:cubicBezTo>
                        <a:pt x="1651" y="1286"/>
                        <a:pt x="1517" y="1181"/>
                        <a:pt x="1366" y="1133"/>
                      </a:cubicBezTo>
                      <a:cubicBezTo>
                        <a:pt x="1393" y="1063"/>
                        <a:pt x="1419" y="992"/>
                        <a:pt x="1443" y="921"/>
                      </a:cubicBezTo>
                      <a:cubicBezTo>
                        <a:pt x="1354" y="887"/>
                        <a:pt x="1267" y="849"/>
                        <a:pt x="1180" y="812"/>
                      </a:cubicBezTo>
                      <a:cubicBezTo>
                        <a:pt x="1115" y="985"/>
                        <a:pt x="1040" y="1155"/>
                        <a:pt x="974" y="13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21" name="Freeform 44"/>
                <p:cNvSpPr>
                  <a:spLocks/>
                </p:cNvSpPr>
                <p:nvPr/>
              </p:nvSpPr>
              <p:spPr bwMode="auto">
                <a:xfrm flipV="1">
                  <a:off x="1868" y="1472"/>
                  <a:ext cx="401" cy="399"/>
                </a:xfrm>
                <a:custGeom>
                  <a:avLst/>
                  <a:gdLst>
                    <a:gd name="T0" fmla="*/ 662 w 2617"/>
                    <a:gd name="T1" fmla="*/ 2566 h 2606"/>
                    <a:gd name="T2" fmla="*/ 1079 w 2617"/>
                    <a:gd name="T3" fmla="*/ 2566 h 2606"/>
                    <a:gd name="T4" fmla="*/ 1031 w 2617"/>
                    <a:gd name="T5" fmla="*/ 2220 h 2606"/>
                    <a:gd name="T6" fmla="*/ 727 w 2617"/>
                    <a:gd name="T7" fmla="*/ 2214 h 2606"/>
                    <a:gd name="T8" fmla="*/ 677 w 2617"/>
                    <a:gd name="T9" fmla="*/ 1889 h 2606"/>
                    <a:gd name="T10" fmla="*/ 1053 w 2617"/>
                    <a:gd name="T11" fmla="*/ 1841 h 2606"/>
                    <a:gd name="T12" fmla="*/ 1837 w 2617"/>
                    <a:gd name="T13" fmla="*/ 2183 h 2606"/>
                    <a:gd name="T14" fmla="*/ 2360 w 2617"/>
                    <a:gd name="T15" fmla="*/ 2057 h 2606"/>
                    <a:gd name="T16" fmla="*/ 2495 w 2617"/>
                    <a:gd name="T17" fmla="*/ 1369 h 2606"/>
                    <a:gd name="T18" fmla="*/ 2175 w 2617"/>
                    <a:gd name="T19" fmla="*/ 1107 h 2606"/>
                    <a:gd name="T20" fmla="*/ 2319 w 2617"/>
                    <a:gd name="T21" fmla="*/ 1080 h 2606"/>
                    <a:gd name="T22" fmla="*/ 2094 w 2617"/>
                    <a:gd name="T23" fmla="*/ 0 h 2606"/>
                    <a:gd name="T24" fmla="*/ 1775 w 2617"/>
                    <a:gd name="T25" fmla="*/ 74 h 2606"/>
                    <a:gd name="T26" fmla="*/ 1850 w 2617"/>
                    <a:gd name="T27" fmla="*/ 444 h 2606"/>
                    <a:gd name="T28" fmla="*/ 0 w 2617"/>
                    <a:gd name="T29" fmla="*/ 869 h 2606"/>
                    <a:gd name="T30" fmla="*/ 60 w 2617"/>
                    <a:gd name="T31" fmla="*/ 1217 h 2606"/>
                    <a:gd name="T32" fmla="*/ 1932 w 2617"/>
                    <a:gd name="T33" fmla="*/ 795 h 2606"/>
                    <a:gd name="T34" fmla="*/ 2000 w 2617"/>
                    <a:gd name="T35" fmla="*/ 1094 h 2606"/>
                    <a:gd name="T36" fmla="*/ 1844 w 2617"/>
                    <a:gd name="T37" fmla="*/ 1128 h 2606"/>
                    <a:gd name="T38" fmla="*/ 1894 w 2617"/>
                    <a:gd name="T39" fmla="*/ 1436 h 2606"/>
                    <a:gd name="T40" fmla="*/ 1930 w 2617"/>
                    <a:gd name="T41" fmla="*/ 1470 h 2606"/>
                    <a:gd name="T42" fmla="*/ 2199 w 2617"/>
                    <a:gd name="T43" fmla="*/ 1492 h 2606"/>
                    <a:gd name="T44" fmla="*/ 2136 w 2617"/>
                    <a:gd name="T45" fmla="*/ 1794 h 2606"/>
                    <a:gd name="T46" fmla="*/ 1573 w 2617"/>
                    <a:gd name="T47" fmla="*/ 1689 h 2606"/>
                    <a:gd name="T48" fmla="*/ 951 w 2617"/>
                    <a:gd name="T49" fmla="*/ 1448 h 2606"/>
                    <a:gd name="T50" fmla="*/ 356 w 2617"/>
                    <a:gd name="T51" fmla="*/ 1753 h 2606"/>
                    <a:gd name="T52" fmla="*/ 662 w 2617"/>
                    <a:gd name="T53" fmla="*/ 2566 h 26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617" h="2606">
                      <a:moveTo>
                        <a:pt x="662" y="2566"/>
                      </a:moveTo>
                      <a:cubicBezTo>
                        <a:pt x="798" y="2606"/>
                        <a:pt x="942" y="2585"/>
                        <a:pt x="1079" y="2566"/>
                      </a:cubicBezTo>
                      <a:cubicBezTo>
                        <a:pt x="1070" y="2450"/>
                        <a:pt x="1049" y="2335"/>
                        <a:pt x="1031" y="2220"/>
                      </a:cubicBezTo>
                      <a:cubicBezTo>
                        <a:pt x="931" y="2232"/>
                        <a:pt x="823" y="2254"/>
                        <a:pt x="727" y="2214"/>
                      </a:cubicBezTo>
                      <a:cubicBezTo>
                        <a:pt x="628" y="2143"/>
                        <a:pt x="592" y="1986"/>
                        <a:pt x="677" y="1889"/>
                      </a:cubicBezTo>
                      <a:cubicBezTo>
                        <a:pt x="766" y="1773"/>
                        <a:pt x="932" y="1801"/>
                        <a:pt x="1053" y="1841"/>
                      </a:cubicBezTo>
                      <a:cubicBezTo>
                        <a:pt x="1321" y="1938"/>
                        <a:pt x="1557" y="2118"/>
                        <a:pt x="1837" y="2183"/>
                      </a:cubicBezTo>
                      <a:cubicBezTo>
                        <a:pt x="2020" y="2222"/>
                        <a:pt x="2211" y="2166"/>
                        <a:pt x="2360" y="2057"/>
                      </a:cubicBezTo>
                      <a:cubicBezTo>
                        <a:pt x="2552" y="1892"/>
                        <a:pt x="2617" y="1596"/>
                        <a:pt x="2495" y="1369"/>
                      </a:cubicBezTo>
                      <a:cubicBezTo>
                        <a:pt x="2437" y="1235"/>
                        <a:pt x="2305" y="1159"/>
                        <a:pt x="2175" y="1107"/>
                      </a:cubicBezTo>
                      <a:cubicBezTo>
                        <a:pt x="2223" y="1098"/>
                        <a:pt x="2271" y="1089"/>
                        <a:pt x="2319" y="1080"/>
                      </a:cubicBezTo>
                      <a:cubicBezTo>
                        <a:pt x="2256" y="718"/>
                        <a:pt x="2161" y="361"/>
                        <a:pt x="2094" y="0"/>
                      </a:cubicBezTo>
                      <a:cubicBezTo>
                        <a:pt x="1988" y="25"/>
                        <a:pt x="1882" y="50"/>
                        <a:pt x="1775" y="74"/>
                      </a:cubicBezTo>
                      <a:cubicBezTo>
                        <a:pt x="1801" y="197"/>
                        <a:pt x="1828" y="320"/>
                        <a:pt x="1850" y="444"/>
                      </a:cubicBezTo>
                      <a:cubicBezTo>
                        <a:pt x="1231" y="574"/>
                        <a:pt x="619" y="737"/>
                        <a:pt x="0" y="869"/>
                      </a:cubicBezTo>
                      <a:cubicBezTo>
                        <a:pt x="14" y="986"/>
                        <a:pt x="39" y="1101"/>
                        <a:pt x="60" y="1217"/>
                      </a:cubicBezTo>
                      <a:cubicBezTo>
                        <a:pt x="689" y="1101"/>
                        <a:pt x="1303" y="912"/>
                        <a:pt x="1932" y="795"/>
                      </a:cubicBezTo>
                      <a:cubicBezTo>
                        <a:pt x="1954" y="895"/>
                        <a:pt x="1977" y="994"/>
                        <a:pt x="2000" y="1094"/>
                      </a:cubicBezTo>
                      <a:cubicBezTo>
                        <a:pt x="1948" y="1105"/>
                        <a:pt x="1896" y="1116"/>
                        <a:pt x="1844" y="1128"/>
                      </a:cubicBezTo>
                      <a:cubicBezTo>
                        <a:pt x="1864" y="1230"/>
                        <a:pt x="1884" y="1332"/>
                        <a:pt x="1894" y="1436"/>
                      </a:cubicBezTo>
                      <a:cubicBezTo>
                        <a:pt x="1903" y="1444"/>
                        <a:pt x="1921" y="1461"/>
                        <a:pt x="1930" y="1470"/>
                      </a:cubicBezTo>
                      <a:cubicBezTo>
                        <a:pt x="2021" y="1441"/>
                        <a:pt x="2116" y="1440"/>
                        <a:pt x="2199" y="1492"/>
                      </a:cubicBezTo>
                      <a:cubicBezTo>
                        <a:pt x="2251" y="1593"/>
                        <a:pt x="2252" y="1737"/>
                        <a:pt x="2136" y="1794"/>
                      </a:cubicBezTo>
                      <a:cubicBezTo>
                        <a:pt x="1948" y="1880"/>
                        <a:pt x="1743" y="1772"/>
                        <a:pt x="1573" y="1689"/>
                      </a:cubicBezTo>
                      <a:cubicBezTo>
                        <a:pt x="1375" y="1590"/>
                        <a:pt x="1178" y="1463"/>
                        <a:pt x="951" y="1448"/>
                      </a:cubicBezTo>
                      <a:cubicBezTo>
                        <a:pt x="720" y="1435"/>
                        <a:pt x="466" y="1539"/>
                        <a:pt x="356" y="1753"/>
                      </a:cubicBezTo>
                      <a:cubicBezTo>
                        <a:pt x="196" y="2040"/>
                        <a:pt x="347" y="2460"/>
                        <a:pt x="662" y="256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22" name="Freeform 45"/>
                <p:cNvSpPr>
                  <a:spLocks noEditPoints="1"/>
                </p:cNvSpPr>
                <p:nvPr/>
              </p:nvSpPr>
              <p:spPr bwMode="auto">
                <a:xfrm flipV="1">
                  <a:off x="5476" y="1513"/>
                  <a:ext cx="365" cy="244"/>
                </a:xfrm>
                <a:custGeom>
                  <a:avLst/>
                  <a:gdLst>
                    <a:gd name="T0" fmla="*/ 1784 w 2385"/>
                    <a:gd name="T1" fmla="*/ 1566 h 1592"/>
                    <a:gd name="T2" fmla="*/ 2242 w 2385"/>
                    <a:gd name="T3" fmla="*/ 1370 h 1592"/>
                    <a:gd name="T4" fmla="*/ 2343 w 2385"/>
                    <a:gd name="T5" fmla="*/ 857 h 1592"/>
                    <a:gd name="T6" fmla="*/ 1942 w 2385"/>
                    <a:gd name="T7" fmla="*/ 486 h 1592"/>
                    <a:gd name="T8" fmla="*/ 946 w 2385"/>
                    <a:gd name="T9" fmla="*/ 143 h 1592"/>
                    <a:gd name="T10" fmla="*/ 267 w 2385"/>
                    <a:gd name="T11" fmla="*/ 178 h 1592"/>
                    <a:gd name="T12" fmla="*/ 175 w 2385"/>
                    <a:gd name="T13" fmla="*/ 930 h 1592"/>
                    <a:gd name="T14" fmla="*/ 493 w 2385"/>
                    <a:gd name="T15" fmla="*/ 1147 h 1592"/>
                    <a:gd name="T16" fmla="*/ 1485 w 2385"/>
                    <a:gd name="T17" fmla="*/ 1486 h 1592"/>
                    <a:gd name="T18" fmla="*/ 1784 w 2385"/>
                    <a:gd name="T19" fmla="*/ 1566 h 1592"/>
                    <a:gd name="T20" fmla="*/ 1766 w 2385"/>
                    <a:gd name="T21" fmla="*/ 1194 h 1592"/>
                    <a:gd name="T22" fmla="*/ 568 w 2385"/>
                    <a:gd name="T23" fmla="*/ 785 h 1592"/>
                    <a:gd name="T24" fmla="*/ 401 w 2385"/>
                    <a:gd name="T25" fmla="*/ 575 h 1592"/>
                    <a:gd name="T26" fmla="*/ 667 w 2385"/>
                    <a:gd name="T27" fmla="*/ 434 h 1592"/>
                    <a:gd name="T28" fmla="*/ 1848 w 2385"/>
                    <a:gd name="T29" fmla="*/ 835 h 1592"/>
                    <a:gd name="T30" fmla="*/ 2029 w 2385"/>
                    <a:gd name="T31" fmla="*/ 965 h 1592"/>
                    <a:gd name="T32" fmla="*/ 1986 w 2385"/>
                    <a:gd name="T33" fmla="*/ 1190 h 1592"/>
                    <a:gd name="T34" fmla="*/ 1766 w 2385"/>
                    <a:gd name="T35" fmla="*/ 1194 h 1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85" h="1592">
                      <a:moveTo>
                        <a:pt x="1784" y="1566"/>
                      </a:moveTo>
                      <a:cubicBezTo>
                        <a:pt x="1957" y="1592"/>
                        <a:pt x="2142" y="1517"/>
                        <a:pt x="2242" y="1370"/>
                      </a:cubicBezTo>
                      <a:cubicBezTo>
                        <a:pt x="2337" y="1221"/>
                        <a:pt x="2385" y="1032"/>
                        <a:pt x="2343" y="857"/>
                      </a:cubicBezTo>
                      <a:cubicBezTo>
                        <a:pt x="2291" y="670"/>
                        <a:pt x="2116" y="550"/>
                        <a:pt x="1942" y="486"/>
                      </a:cubicBezTo>
                      <a:cubicBezTo>
                        <a:pt x="1612" y="367"/>
                        <a:pt x="1276" y="263"/>
                        <a:pt x="946" y="143"/>
                      </a:cubicBezTo>
                      <a:cubicBezTo>
                        <a:pt x="732" y="55"/>
                        <a:pt x="453" y="0"/>
                        <a:pt x="267" y="178"/>
                      </a:cubicBezTo>
                      <a:cubicBezTo>
                        <a:pt x="82" y="368"/>
                        <a:pt x="0" y="707"/>
                        <a:pt x="175" y="930"/>
                      </a:cubicBezTo>
                      <a:cubicBezTo>
                        <a:pt x="254" y="1035"/>
                        <a:pt x="370" y="1106"/>
                        <a:pt x="493" y="1147"/>
                      </a:cubicBezTo>
                      <a:cubicBezTo>
                        <a:pt x="823" y="1261"/>
                        <a:pt x="1154" y="1374"/>
                        <a:pt x="1485" y="1486"/>
                      </a:cubicBezTo>
                      <a:cubicBezTo>
                        <a:pt x="1582" y="1519"/>
                        <a:pt x="1681" y="1551"/>
                        <a:pt x="1784" y="1566"/>
                      </a:cubicBezTo>
                      <a:moveTo>
                        <a:pt x="1766" y="1194"/>
                      </a:moveTo>
                      <a:cubicBezTo>
                        <a:pt x="1366" y="1060"/>
                        <a:pt x="967" y="922"/>
                        <a:pt x="568" y="785"/>
                      </a:cubicBezTo>
                      <a:cubicBezTo>
                        <a:pt x="477" y="758"/>
                        <a:pt x="380" y="682"/>
                        <a:pt x="401" y="575"/>
                      </a:cubicBezTo>
                      <a:cubicBezTo>
                        <a:pt x="402" y="442"/>
                        <a:pt x="557" y="381"/>
                        <a:pt x="667" y="434"/>
                      </a:cubicBezTo>
                      <a:cubicBezTo>
                        <a:pt x="1061" y="566"/>
                        <a:pt x="1454" y="702"/>
                        <a:pt x="1848" y="835"/>
                      </a:cubicBezTo>
                      <a:cubicBezTo>
                        <a:pt x="1915" y="864"/>
                        <a:pt x="2007" y="886"/>
                        <a:pt x="2029" y="965"/>
                      </a:cubicBezTo>
                      <a:cubicBezTo>
                        <a:pt x="2060" y="1043"/>
                        <a:pt x="2020" y="1121"/>
                        <a:pt x="1986" y="1190"/>
                      </a:cubicBezTo>
                      <a:cubicBezTo>
                        <a:pt x="1914" y="1209"/>
                        <a:pt x="1838" y="1223"/>
                        <a:pt x="1766" y="119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23" name="Freeform 46"/>
                <p:cNvSpPr>
                  <a:spLocks/>
                </p:cNvSpPr>
                <p:nvPr/>
              </p:nvSpPr>
              <p:spPr bwMode="auto">
                <a:xfrm flipV="1">
                  <a:off x="5534" y="1680"/>
                  <a:ext cx="345" cy="204"/>
                </a:xfrm>
                <a:custGeom>
                  <a:avLst/>
                  <a:gdLst>
                    <a:gd name="T0" fmla="*/ 1775 w 2255"/>
                    <a:gd name="T1" fmla="*/ 1278 h 1336"/>
                    <a:gd name="T2" fmla="*/ 2092 w 2255"/>
                    <a:gd name="T3" fmla="*/ 1336 h 1336"/>
                    <a:gd name="T4" fmla="*/ 2255 w 2255"/>
                    <a:gd name="T5" fmla="*/ 448 h 1336"/>
                    <a:gd name="T6" fmla="*/ 64 w 2255"/>
                    <a:gd name="T7" fmla="*/ 0 h 1336"/>
                    <a:gd name="T8" fmla="*/ 0 w 2255"/>
                    <a:gd name="T9" fmla="*/ 351 h 1336"/>
                    <a:gd name="T10" fmla="*/ 1873 w 2255"/>
                    <a:gd name="T11" fmla="*/ 732 h 1336"/>
                    <a:gd name="T12" fmla="*/ 1775 w 2255"/>
                    <a:gd name="T13" fmla="*/ 1278 h 1336"/>
                  </a:gdLst>
                  <a:ahLst/>
                  <a:cxnLst>
                    <a:cxn ang="0">
                      <a:pos x="T0" y="T1"/>
                    </a:cxn>
                    <a:cxn ang="0">
                      <a:pos x="T2" y="T3"/>
                    </a:cxn>
                    <a:cxn ang="0">
                      <a:pos x="T4" y="T5"/>
                    </a:cxn>
                    <a:cxn ang="0">
                      <a:pos x="T6" y="T7"/>
                    </a:cxn>
                    <a:cxn ang="0">
                      <a:pos x="T8" y="T9"/>
                    </a:cxn>
                    <a:cxn ang="0">
                      <a:pos x="T10" y="T11"/>
                    </a:cxn>
                    <a:cxn ang="0">
                      <a:pos x="T12" y="T13"/>
                    </a:cxn>
                  </a:cxnLst>
                  <a:rect l="0" t="0" r="r" b="b"/>
                  <a:pathLst>
                    <a:path w="2255" h="1336">
                      <a:moveTo>
                        <a:pt x="1775" y="1278"/>
                      </a:moveTo>
                      <a:cubicBezTo>
                        <a:pt x="1880" y="1301"/>
                        <a:pt x="1985" y="1323"/>
                        <a:pt x="2092" y="1336"/>
                      </a:cubicBezTo>
                      <a:cubicBezTo>
                        <a:pt x="2138" y="1039"/>
                        <a:pt x="2204" y="745"/>
                        <a:pt x="2255" y="448"/>
                      </a:cubicBezTo>
                      <a:cubicBezTo>
                        <a:pt x="1524" y="303"/>
                        <a:pt x="795" y="145"/>
                        <a:pt x="64" y="0"/>
                      </a:cubicBezTo>
                      <a:cubicBezTo>
                        <a:pt x="40" y="117"/>
                        <a:pt x="19" y="234"/>
                        <a:pt x="0" y="351"/>
                      </a:cubicBezTo>
                      <a:cubicBezTo>
                        <a:pt x="626" y="468"/>
                        <a:pt x="1247" y="609"/>
                        <a:pt x="1873" y="732"/>
                      </a:cubicBezTo>
                      <a:cubicBezTo>
                        <a:pt x="1841" y="914"/>
                        <a:pt x="1801" y="1095"/>
                        <a:pt x="1775" y="127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24" name="Freeform 47"/>
                <p:cNvSpPr>
                  <a:spLocks noEditPoints="1"/>
                </p:cNvSpPr>
                <p:nvPr/>
              </p:nvSpPr>
              <p:spPr bwMode="auto">
                <a:xfrm flipV="1">
                  <a:off x="5546" y="1866"/>
                  <a:ext cx="373" cy="201"/>
                </a:xfrm>
                <a:custGeom>
                  <a:avLst/>
                  <a:gdLst>
                    <a:gd name="T0" fmla="*/ 1467 w 2431"/>
                    <a:gd name="T1" fmla="*/ 1229 h 1310"/>
                    <a:gd name="T2" fmla="*/ 2196 w 2431"/>
                    <a:gd name="T3" fmla="*/ 1127 h 1310"/>
                    <a:gd name="T4" fmla="*/ 2152 w 2431"/>
                    <a:gd name="T5" fmla="*/ 273 h 1310"/>
                    <a:gd name="T6" fmla="*/ 1767 w 2431"/>
                    <a:gd name="T7" fmla="*/ 154 h 1310"/>
                    <a:gd name="T8" fmla="*/ 626 w 2431"/>
                    <a:gd name="T9" fmla="*/ 26 h 1310"/>
                    <a:gd name="T10" fmla="*/ 96 w 2431"/>
                    <a:gd name="T11" fmla="*/ 299 h 1310"/>
                    <a:gd name="T12" fmla="*/ 136 w 2431"/>
                    <a:gd name="T13" fmla="*/ 916 h 1310"/>
                    <a:gd name="T14" fmla="*/ 568 w 2431"/>
                    <a:gd name="T15" fmla="*/ 1126 h 1310"/>
                    <a:gd name="T16" fmla="*/ 1467 w 2431"/>
                    <a:gd name="T17" fmla="*/ 1229 h 1310"/>
                    <a:gd name="T18" fmla="*/ 485 w 2431"/>
                    <a:gd name="T19" fmla="*/ 740 h 1310"/>
                    <a:gd name="T20" fmla="*/ 423 w 2431"/>
                    <a:gd name="T21" fmla="*/ 399 h 1310"/>
                    <a:gd name="T22" fmla="*/ 668 w 2431"/>
                    <a:gd name="T23" fmla="*/ 396 h 1310"/>
                    <a:gd name="T24" fmla="*/ 1799 w 2431"/>
                    <a:gd name="T25" fmla="*/ 524 h 1310"/>
                    <a:gd name="T26" fmla="*/ 2034 w 2431"/>
                    <a:gd name="T27" fmla="*/ 643 h 1310"/>
                    <a:gd name="T28" fmla="*/ 2023 w 2431"/>
                    <a:gd name="T29" fmla="*/ 846 h 1310"/>
                    <a:gd name="T30" fmla="*/ 1653 w 2431"/>
                    <a:gd name="T31" fmla="*/ 879 h 1310"/>
                    <a:gd name="T32" fmla="*/ 485 w 2431"/>
                    <a:gd name="T33" fmla="*/ 740 h 13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31" h="1310">
                      <a:moveTo>
                        <a:pt x="1467" y="1229"/>
                      </a:moveTo>
                      <a:cubicBezTo>
                        <a:pt x="1709" y="1252"/>
                        <a:pt x="1998" y="1310"/>
                        <a:pt x="2196" y="1127"/>
                      </a:cubicBezTo>
                      <a:cubicBezTo>
                        <a:pt x="2418" y="903"/>
                        <a:pt x="2431" y="458"/>
                        <a:pt x="2152" y="273"/>
                      </a:cubicBezTo>
                      <a:cubicBezTo>
                        <a:pt x="2038" y="198"/>
                        <a:pt x="1900" y="174"/>
                        <a:pt x="1767" y="154"/>
                      </a:cubicBezTo>
                      <a:cubicBezTo>
                        <a:pt x="1387" y="112"/>
                        <a:pt x="1006" y="69"/>
                        <a:pt x="626" y="26"/>
                      </a:cubicBezTo>
                      <a:cubicBezTo>
                        <a:pt x="418" y="0"/>
                        <a:pt x="183" y="100"/>
                        <a:pt x="96" y="299"/>
                      </a:cubicBezTo>
                      <a:cubicBezTo>
                        <a:pt x="16" y="494"/>
                        <a:pt x="0" y="741"/>
                        <a:pt x="136" y="916"/>
                      </a:cubicBezTo>
                      <a:cubicBezTo>
                        <a:pt x="238" y="1050"/>
                        <a:pt x="406" y="1107"/>
                        <a:pt x="568" y="1126"/>
                      </a:cubicBezTo>
                      <a:cubicBezTo>
                        <a:pt x="868" y="1159"/>
                        <a:pt x="1167" y="1195"/>
                        <a:pt x="1467" y="1229"/>
                      </a:cubicBezTo>
                      <a:moveTo>
                        <a:pt x="485" y="740"/>
                      </a:moveTo>
                      <a:cubicBezTo>
                        <a:pt x="318" y="710"/>
                        <a:pt x="314" y="497"/>
                        <a:pt x="423" y="399"/>
                      </a:cubicBezTo>
                      <a:cubicBezTo>
                        <a:pt x="504" y="392"/>
                        <a:pt x="586" y="386"/>
                        <a:pt x="668" y="396"/>
                      </a:cubicBezTo>
                      <a:cubicBezTo>
                        <a:pt x="1045" y="441"/>
                        <a:pt x="1422" y="482"/>
                        <a:pt x="1799" y="524"/>
                      </a:cubicBezTo>
                      <a:cubicBezTo>
                        <a:pt x="1885" y="538"/>
                        <a:pt x="2000" y="547"/>
                        <a:pt x="2034" y="643"/>
                      </a:cubicBezTo>
                      <a:cubicBezTo>
                        <a:pt x="2067" y="709"/>
                        <a:pt x="2034" y="780"/>
                        <a:pt x="2023" y="846"/>
                      </a:cubicBezTo>
                      <a:cubicBezTo>
                        <a:pt x="1911" y="915"/>
                        <a:pt x="1776" y="894"/>
                        <a:pt x="1653" y="879"/>
                      </a:cubicBezTo>
                      <a:cubicBezTo>
                        <a:pt x="1264" y="830"/>
                        <a:pt x="872" y="799"/>
                        <a:pt x="485" y="74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25" name="Freeform 48"/>
                <p:cNvSpPr>
                  <a:spLocks/>
                </p:cNvSpPr>
                <p:nvPr/>
              </p:nvSpPr>
              <p:spPr bwMode="auto">
                <a:xfrm flipV="1">
                  <a:off x="1811" y="2001"/>
                  <a:ext cx="370" cy="184"/>
                </a:xfrm>
                <a:custGeom>
                  <a:avLst/>
                  <a:gdLst>
                    <a:gd name="T0" fmla="*/ 200 w 2414"/>
                    <a:gd name="T1" fmla="*/ 1076 h 1197"/>
                    <a:gd name="T2" fmla="*/ 688 w 2414"/>
                    <a:gd name="T3" fmla="*/ 1186 h 1197"/>
                    <a:gd name="T4" fmla="*/ 1533 w 2414"/>
                    <a:gd name="T5" fmla="*/ 1141 h 1197"/>
                    <a:gd name="T6" fmla="*/ 2217 w 2414"/>
                    <a:gd name="T7" fmla="*/ 954 h 1197"/>
                    <a:gd name="T8" fmla="*/ 2093 w 2414"/>
                    <a:gd name="T9" fmla="*/ 102 h 1197"/>
                    <a:gd name="T10" fmla="*/ 1523 w 2414"/>
                    <a:gd name="T11" fmla="*/ 40 h 1197"/>
                    <a:gd name="T12" fmla="*/ 1546 w 2414"/>
                    <a:gd name="T13" fmla="*/ 402 h 1197"/>
                    <a:gd name="T14" fmla="*/ 1909 w 2414"/>
                    <a:gd name="T15" fmla="*/ 405 h 1197"/>
                    <a:gd name="T16" fmla="*/ 2046 w 2414"/>
                    <a:gd name="T17" fmla="*/ 585 h 1197"/>
                    <a:gd name="T18" fmla="*/ 1783 w 2414"/>
                    <a:gd name="T19" fmla="*/ 766 h 1197"/>
                    <a:gd name="T20" fmla="*/ 475 w 2414"/>
                    <a:gd name="T21" fmla="*/ 819 h 1197"/>
                    <a:gd name="T22" fmla="*/ 416 w 2414"/>
                    <a:gd name="T23" fmla="*/ 487 h 1197"/>
                    <a:gd name="T24" fmla="*/ 851 w 2414"/>
                    <a:gd name="T25" fmla="*/ 444 h 1197"/>
                    <a:gd name="T26" fmla="*/ 835 w 2414"/>
                    <a:gd name="T27" fmla="*/ 76 h 1197"/>
                    <a:gd name="T28" fmla="*/ 169 w 2414"/>
                    <a:gd name="T29" fmla="*/ 241 h 1197"/>
                    <a:gd name="T30" fmla="*/ 22 w 2414"/>
                    <a:gd name="T31" fmla="*/ 727 h 1197"/>
                    <a:gd name="T32" fmla="*/ 200 w 2414"/>
                    <a:gd name="T33" fmla="*/ 1076 h 1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14" h="1197">
                      <a:moveTo>
                        <a:pt x="200" y="1076"/>
                      </a:moveTo>
                      <a:cubicBezTo>
                        <a:pt x="339" y="1177"/>
                        <a:pt x="521" y="1197"/>
                        <a:pt x="688" y="1186"/>
                      </a:cubicBezTo>
                      <a:cubicBezTo>
                        <a:pt x="969" y="1163"/>
                        <a:pt x="1252" y="1164"/>
                        <a:pt x="1533" y="1141"/>
                      </a:cubicBezTo>
                      <a:cubicBezTo>
                        <a:pt x="1767" y="1130"/>
                        <a:pt x="2048" y="1151"/>
                        <a:pt x="2217" y="954"/>
                      </a:cubicBezTo>
                      <a:cubicBezTo>
                        <a:pt x="2414" y="708"/>
                        <a:pt x="2386" y="264"/>
                        <a:pt x="2093" y="102"/>
                      </a:cubicBezTo>
                      <a:cubicBezTo>
                        <a:pt x="1920" y="0"/>
                        <a:pt x="1713" y="35"/>
                        <a:pt x="1523" y="40"/>
                      </a:cubicBezTo>
                      <a:cubicBezTo>
                        <a:pt x="1534" y="160"/>
                        <a:pt x="1542" y="281"/>
                        <a:pt x="1546" y="402"/>
                      </a:cubicBezTo>
                      <a:cubicBezTo>
                        <a:pt x="1667" y="402"/>
                        <a:pt x="1789" y="388"/>
                        <a:pt x="1909" y="405"/>
                      </a:cubicBezTo>
                      <a:cubicBezTo>
                        <a:pt x="1993" y="426"/>
                        <a:pt x="2019" y="515"/>
                        <a:pt x="2046" y="585"/>
                      </a:cubicBezTo>
                      <a:cubicBezTo>
                        <a:pt x="2021" y="712"/>
                        <a:pt x="1903" y="770"/>
                        <a:pt x="1783" y="766"/>
                      </a:cubicBezTo>
                      <a:cubicBezTo>
                        <a:pt x="1347" y="776"/>
                        <a:pt x="912" y="825"/>
                        <a:pt x="475" y="819"/>
                      </a:cubicBezTo>
                      <a:cubicBezTo>
                        <a:pt x="305" y="818"/>
                        <a:pt x="263" y="547"/>
                        <a:pt x="416" y="487"/>
                      </a:cubicBezTo>
                      <a:cubicBezTo>
                        <a:pt x="554" y="436"/>
                        <a:pt x="707" y="463"/>
                        <a:pt x="851" y="444"/>
                      </a:cubicBezTo>
                      <a:cubicBezTo>
                        <a:pt x="845" y="322"/>
                        <a:pt x="840" y="199"/>
                        <a:pt x="835" y="76"/>
                      </a:cubicBezTo>
                      <a:cubicBezTo>
                        <a:pt x="608" y="86"/>
                        <a:pt x="347" y="77"/>
                        <a:pt x="169" y="241"/>
                      </a:cubicBezTo>
                      <a:cubicBezTo>
                        <a:pt x="32" y="359"/>
                        <a:pt x="0" y="556"/>
                        <a:pt x="22" y="727"/>
                      </a:cubicBezTo>
                      <a:cubicBezTo>
                        <a:pt x="34" y="860"/>
                        <a:pt x="88" y="997"/>
                        <a:pt x="200" y="107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26" name="Freeform 49"/>
                <p:cNvSpPr>
                  <a:spLocks/>
                </p:cNvSpPr>
                <p:nvPr/>
              </p:nvSpPr>
              <p:spPr bwMode="auto">
                <a:xfrm flipV="1">
                  <a:off x="5571" y="2083"/>
                  <a:ext cx="342" cy="176"/>
                </a:xfrm>
                <a:custGeom>
                  <a:avLst/>
                  <a:gdLst>
                    <a:gd name="T0" fmla="*/ 0 w 2236"/>
                    <a:gd name="T1" fmla="*/ 1147 h 1154"/>
                    <a:gd name="T2" fmla="*/ 2231 w 2236"/>
                    <a:gd name="T3" fmla="*/ 1154 h 1154"/>
                    <a:gd name="T4" fmla="*/ 2234 w 2236"/>
                    <a:gd name="T5" fmla="*/ 819 h 1154"/>
                    <a:gd name="T6" fmla="*/ 823 w 2236"/>
                    <a:gd name="T7" fmla="*/ 316 h 1154"/>
                    <a:gd name="T8" fmla="*/ 2236 w 2236"/>
                    <a:gd name="T9" fmla="*/ 344 h 1154"/>
                    <a:gd name="T10" fmla="*/ 2234 w 2236"/>
                    <a:gd name="T11" fmla="*/ 9 h 1154"/>
                    <a:gd name="T12" fmla="*/ 4 w 2236"/>
                    <a:gd name="T13" fmla="*/ 0 h 1154"/>
                    <a:gd name="T14" fmla="*/ 3 w 2236"/>
                    <a:gd name="T15" fmla="*/ 329 h 1154"/>
                    <a:gd name="T16" fmla="*/ 1539 w 2236"/>
                    <a:gd name="T17" fmla="*/ 846 h 1154"/>
                    <a:gd name="T18" fmla="*/ 1218 w 2236"/>
                    <a:gd name="T19" fmla="*/ 812 h 1154"/>
                    <a:gd name="T20" fmla="*/ 1 w 2236"/>
                    <a:gd name="T21" fmla="*/ 806 h 1154"/>
                    <a:gd name="T22" fmla="*/ 0 w 2236"/>
                    <a:gd name="T23" fmla="*/ 1147 h 1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36" h="1154">
                      <a:moveTo>
                        <a:pt x="0" y="1147"/>
                      </a:moveTo>
                      <a:cubicBezTo>
                        <a:pt x="743" y="1151"/>
                        <a:pt x="1487" y="1149"/>
                        <a:pt x="2231" y="1154"/>
                      </a:cubicBezTo>
                      <a:cubicBezTo>
                        <a:pt x="2233" y="1042"/>
                        <a:pt x="2233" y="931"/>
                        <a:pt x="2234" y="819"/>
                      </a:cubicBezTo>
                      <a:cubicBezTo>
                        <a:pt x="1765" y="646"/>
                        <a:pt x="1296" y="476"/>
                        <a:pt x="823" y="316"/>
                      </a:cubicBezTo>
                      <a:cubicBezTo>
                        <a:pt x="1292" y="365"/>
                        <a:pt x="1765" y="335"/>
                        <a:pt x="2236" y="344"/>
                      </a:cubicBezTo>
                      <a:cubicBezTo>
                        <a:pt x="2235" y="232"/>
                        <a:pt x="2234" y="120"/>
                        <a:pt x="2234" y="9"/>
                      </a:cubicBezTo>
                      <a:cubicBezTo>
                        <a:pt x="1491" y="7"/>
                        <a:pt x="747" y="7"/>
                        <a:pt x="4" y="0"/>
                      </a:cubicBezTo>
                      <a:cubicBezTo>
                        <a:pt x="2" y="110"/>
                        <a:pt x="1" y="220"/>
                        <a:pt x="3" y="329"/>
                      </a:cubicBezTo>
                      <a:cubicBezTo>
                        <a:pt x="519" y="491"/>
                        <a:pt x="1022" y="692"/>
                        <a:pt x="1539" y="846"/>
                      </a:cubicBezTo>
                      <a:cubicBezTo>
                        <a:pt x="1433" y="831"/>
                        <a:pt x="1326" y="814"/>
                        <a:pt x="1218" y="812"/>
                      </a:cubicBezTo>
                      <a:cubicBezTo>
                        <a:pt x="812" y="809"/>
                        <a:pt x="406" y="808"/>
                        <a:pt x="1" y="806"/>
                      </a:cubicBezTo>
                      <a:cubicBezTo>
                        <a:pt x="1" y="920"/>
                        <a:pt x="1" y="1034"/>
                        <a:pt x="0" y="1147"/>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27" name="Freeform 50"/>
                <p:cNvSpPr>
                  <a:spLocks/>
                </p:cNvSpPr>
                <p:nvPr/>
              </p:nvSpPr>
              <p:spPr bwMode="auto">
                <a:xfrm flipV="1">
                  <a:off x="1817" y="2190"/>
                  <a:ext cx="350" cy="184"/>
                </a:xfrm>
                <a:custGeom>
                  <a:avLst/>
                  <a:gdLst>
                    <a:gd name="T0" fmla="*/ 0 w 2287"/>
                    <a:gd name="T1" fmla="*/ 1068 h 1204"/>
                    <a:gd name="T2" fmla="*/ 2222 w 2287"/>
                    <a:gd name="T3" fmla="*/ 1204 h 1204"/>
                    <a:gd name="T4" fmla="*/ 2249 w 2287"/>
                    <a:gd name="T5" fmla="*/ 844 h 1204"/>
                    <a:gd name="T6" fmla="*/ 1340 w 2287"/>
                    <a:gd name="T7" fmla="*/ 790 h 1204"/>
                    <a:gd name="T8" fmla="*/ 1360 w 2287"/>
                    <a:gd name="T9" fmla="*/ 433 h 1204"/>
                    <a:gd name="T10" fmla="*/ 2276 w 2287"/>
                    <a:gd name="T11" fmla="*/ 474 h 1204"/>
                    <a:gd name="T12" fmla="*/ 2287 w 2287"/>
                    <a:gd name="T13" fmla="*/ 125 h 1204"/>
                    <a:gd name="T14" fmla="*/ 61 w 2287"/>
                    <a:gd name="T15" fmla="*/ 0 h 1204"/>
                    <a:gd name="T16" fmla="*/ 35 w 2287"/>
                    <a:gd name="T17" fmla="*/ 355 h 1204"/>
                    <a:gd name="T18" fmla="*/ 1026 w 2287"/>
                    <a:gd name="T19" fmla="*/ 408 h 1204"/>
                    <a:gd name="T20" fmla="*/ 1018 w 2287"/>
                    <a:gd name="T21" fmla="*/ 777 h 1204"/>
                    <a:gd name="T22" fmla="*/ 23 w 2287"/>
                    <a:gd name="T23" fmla="*/ 712 h 1204"/>
                    <a:gd name="T24" fmla="*/ 0 w 2287"/>
                    <a:gd name="T25" fmla="*/ 1068 h 1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87" h="1204">
                      <a:moveTo>
                        <a:pt x="0" y="1068"/>
                      </a:moveTo>
                      <a:cubicBezTo>
                        <a:pt x="741" y="1114"/>
                        <a:pt x="1483" y="1145"/>
                        <a:pt x="2222" y="1204"/>
                      </a:cubicBezTo>
                      <a:cubicBezTo>
                        <a:pt x="2245" y="1085"/>
                        <a:pt x="2249" y="965"/>
                        <a:pt x="2249" y="844"/>
                      </a:cubicBezTo>
                      <a:cubicBezTo>
                        <a:pt x="1947" y="820"/>
                        <a:pt x="1643" y="812"/>
                        <a:pt x="1340" y="790"/>
                      </a:cubicBezTo>
                      <a:cubicBezTo>
                        <a:pt x="1344" y="671"/>
                        <a:pt x="1351" y="552"/>
                        <a:pt x="1360" y="433"/>
                      </a:cubicBezTo>
                      <a:cubicBezTo>
                        <a:pt x="1665" y="450"/>
                        <a:pt x="1970" y="479"/>
                        <a:pt x="2276" y="474"/>
                      </a:cubicBezTo>
                      <a:cubicBezTo>
                        <a:pt x="2280" y="358"/>
                        <a:pt x="2286" y="241"/>
                        <a:pt x="2287" y="125"/>
                      </a:cubicBezTo>
                      <a:cubicBezTo>
                        <a:pt x="1544" y="91"/>
                        <a:pt x="803" y="40"/>
                        <a:pt x="61" y="0"/>
                      </a:cubicBezTo>
                      <a:cubicBezTo>
                        <a:pt x="53" y="118"/>
                        <a:pt x="43" y="237"/>
                        <a:pt x="35" y="355"/>
                      </a:cubicBezTo>
                      <a:cubicBezTo>
                        <a:pt x="365" y="373"/>
                        <a:pt x="695" y="401"/>
                        <a:pt x="1026" y="408"/>
                      </a:cubicBezTo>
                      <a:cubicBezTo>
                        <a:pt x="1030" y="531"/>
                        <a:pt x="1026" y="654"/>
                        <a:pt x="1018" y="777"/>
                      </a:cubicBezTo>
                      <a:cubicBezTo>
                        <a:pt x="687" y="743"/>
                        <a:pt x="354" y="739"/>
                        <a:pt x="23" y="712"/>
                      </a:cubicBezTo>
                      <a:cubicBezTo>
                        <a:pt x="10" y="830"/>
                        <a:pt x="5" y="949"/>
                        <a:pt x="0" y="106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28" name="Freeform 51"/>
                <p:cNvSpPr>
                  <a:spLocks/>
                </p:cNvSpPr>
                <p:nvPr/>
              </p:nvSpPr>
              <p:spPr bwMode="auto">
                <a:xfrm flipV="1">
                  <a:off x="5555" y="2269"/>
                  <a:ext cx="358" cy="204"/>
                </a:xfrm>
                <a:custGeom>
                  <a:avLst/>
                  <a:gdLst>
                    <a:gd name="T0" fmla="*/ 130 w 2342"/>
                    <a:gd name="T1" fmla="*/ 1332 h 1332"/>
                    <a:gd name="T2" fmla="*/ 2342 w 2342"/>
                    <a:gd name="T3" fmla="*/ 1060 h 1332"/>
                    <a:gd name="T4" fmla="*/ 2312 w 2342"/>
                    <a:gd name="T5" fmla="*/ 713 h 1332"/>
                    <a:gd name="T6" fmla="*/ 1309 w 2342"/>
                    <a:gd name="T7" fmla="*/ 826 h 1332"/>
                    <a:gd name="T8" fmla="*/ 1269 w 2342"/>
                    <a:gd name="T9" fmla="*/ 475 h 1332"/>
                    <a:gd name="T10" fmla="*/ 2261 w 2342"/>
                    <a:gd name="T11" fmla="*/ 351 h 1332"/>
                    <a:gd name="T12" fmla="*/ 2222 w 2342"/>
                    <a:gd name="T13" fmla="*/ 0 h 1332"/>
                    <a:gd name="T14" fmla="*/ 0 w 2342"/>
                    <a:gd name="T15" fmla="*/ 269 h 1332"/>
                    <a:gd name="T16" fmla="*/ 43 w 2342"/>
                    <a:gd name="T17" fmla="*/ 621 h 1332"/>
                    <a:gd name="T18" fmla="*/ 947 w 2342"/>
                    <a:gd name="T19" fmla="*/ 509 h 1332"/>
                    <a:gd name="T20" fmla="*/ 991 w 2342"/>
                    <a:gd name="T21" fmla="*/ 863 h 1332"/>
                    <a:gd name="T22" fmla="*/ 90 w 2342"/>
                    <a:gd name="T23" fmla="*/ 975 h 1332"/>
                    <a:gd name="T24" fmla="*/ 130 w 2342"/>
                    <a:gd name="T25" fmla="*/ 1332 h 13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42" h="1332">
                      <a:moveTo>
                        <a:pt x="130" y="1332"/>
                      </a:moveTo>
                      <a:cubicBezTo>
                        <a:pt x="867" y="1240"/>
                        <a:pt x="1605" y="1149"/>
                        <a:pt x="2342" y="1060"/>
                      </a:cubicBezTo>
                      <a:cubicBezTo>
                        <a:pt x="2329" y="945"/>
                        <a:pt x="2319" y="829"/>
                        <a:pt x="2312" y="713"/>
                      </a:cubicBezTo>
                      <a:cubicBezTo>
                        <a:pt x="1976" y="732"/>
                        <a:pt x="1643" y="788"/>
                        <a:pt x="1309" y="826"/>
                      </a:cubicBezTo>
                      <a:cubicBezTo>
                        <a:pt x="1302" y="709"/>
                        <a:pt x="1287" y="592"/>
                        <a:pt x="1269" y="475"/>
                      </a:cubicBezTo>
                      <a:cubicBezTo>
                        <a:pt x="1599" y="428"/>
                        <a:pt x="1930" y="390"/>
                        <a:pt x="2261" y="351"/>
                      </a:cubicBezTo>
                      <a:cubicBezTo>
                        <a:pt x="2253" y="234"/>
                        <a:pt x="2239" y="117"/>
                        <a:pt x="2222" y="0"/>
                      </a:cubicBezTo>
                      <a:cubicBezTo>
                        <a:pt x="1480" y="83"/>
                        <a:pt x="741" y="182"/>
                        <a:pt x="0" y="269"/>
                      </a:cubicBezTo>
                      <a:cubicBezTo>
                        <a:pt x="17" y="386"/>
                        <a:pt x="32" y="504"/>
                        <a:pt x="43" y="621"/>
                      </a:cubicBezTo>
                      <a:cubicBezTo>
                        <a:pt x="345" y="587"/>
                        <a:pt x="646" y="548"/>
                        <a:pt x="947" y="509"/>
                      </a:cubicBezTo>
                      <a:cubicBezTo>
                        <a:pt x="962" y="627"/>
                        <a:pt x="977" y="745"/>
                        <a:pt x="991" y="863"/>
                      </a:cubicBezTo>
                      <a:cubicBezTo>
                        <a:pt x="691" y="904"/>
                        <a:pt x="390" y="939"/>
                        <a:pt x="90" y="975"/>
                      </a:cubicBezTo>
                      <a:cubicBezTo>
                        <a:pt x="97" y="1095"/>
                        <a:pt x="108" y="1214"/>
                        <a:pt x="130" y="133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29" name="Freeform 52"/>
                <p:cNvSpPr>
                  <a:spLocks/>
                </p:cNvSpPr>
                <p:nvPr/>
              </p:nvSpPr>
              <p:spPr bwMode="auto">
                <a:xfrm flipV="1">
                  <a:off x="1836" y="2382"/>
                  <a:ext cx="345" cy="105"/>
                </a:xfrm>
                <a:custGeom>
                  <a:avLst/>
                  <a:gdLst>
                    <a:gd name="T0" fmla="*/ 0 w 2255"/>
                    <a:gd name="T1" fmla="*/ 359 h 689"/>
                    <a:gd name="T2" fmla="*/ 2206 w 2255"/>
                    <a:gd name="T3" fmla="*/ 689 h 689"/>
                    <a:gd name="T4" fmla="*/ 2255 w 2255"/>
                    <a:gd name="T5" fmla="*/ 328 h 689"/>
                    <a:gd name="T6" fmla="*/ 49 w 2255"/>
                    <a:gd name="T7" fmla="*/ 0 h 689"/>
                    <a:gd name="T8" fmla="*/ 0 w 2255"/>
                    <a:gd name="T9" fmla="*/ 359 h 689"/>
                  </a:gdLst>
                  <a:ahLst/>
                  <a:cxnLst>
                    <a:cxn ang="0">
                      <a:pos x="T0" y="T1"/>
                    </a:cxn>
                    <a:cxn ang="0">
                      <a:pos x="T2" y="T3"/>
                    </a:cxn>
                    <a:cxn ang="0">
                      <a:pos x="T4" y="T5"/>
                    </a:cxn>
                    <a:cxn ang="0">
                      <a:pos x="T6" y="T7"/>
                    </a:cxn>
                    <a:cxn ang="0">
                      <a:pos x="T8" y="T9"/>
                    </a:cxn>
                  </a:cxnLst>
                  <a:rect l="0" t="0" r="r" b="b"/>
                  <a:pathLst>
                    <a:path w="2255" h="689">
                      <a:moveTo>
                        <a:pt x="0" y="359"/>
                      </a:moveTo>
                      <a:cubicBezTo>
                        <a:pt x="735" y="474"/>
                        <a:pt x="1470" y="586"/>
                        <a:pt x="2206" y="689"/>
                      </a:cubicBezTo>
                      <a:cubicBezTo>
                        <a:pt x="2228" y="570"/>
                        <a:pt x="2245" y="449"/>
                        <a:pt x="2255" y="328"/>
                      </a:cubicBezTo>
                      <a:cubicBezTo>
                        <a:pt x="1519" y="225"/>
                        <a:pt x="784" y="111"/>
                        <a:pt x="49" y="0"/>
                      </a:cubicBezTo>
                      <a:cubicBezTo>
                        <a:pt x="29" y="119"/>
                        <a:pt x="15" y="239"/>
                        <a:pt x="0" y="359"/>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30" name="Freeform 53"/>
                <p:cNvSpPr>
                  <a:spLocks/>
                </p:cNvSpPr>
                <p:nvPr/>
              </p:nvSpPr>
              <p:spPr bwMode="auto">
                <a:xfrm flipV="1">
                  <a:off x="1847" y="2455"/>
                  <a:ext cx="372" cy="256"/>
                </a:xfrm>
                <a:custGeom>
                  <a:avLst/>
                  <a:gdLst>
                    <a:gd name="T0" fmla="*/ 0 w 2427"/>
                    <a:gd name="T1" fmla="*/ 1104 h 1673"/>
                    <a:gd name="T2" fmla="*/ 2160 w 2427"/>
                    <a:gd name="T3" fmla="*/ 1673 h 1673"/>
                    <a:gd name="T4" fmla="*/ 2237 w 2427"/>
                    <a:gd name="T5" fmla="*/ 1360 h 1673"/>
                    <a:gd name="T6" fmla="*/ 911 w 2427"/>
                    <a:gd name="T7" fmla="*/ 499 h 1673"/>
                    <a:gd name="T8" fmla="*/ 2117 w 2427"/>
                    <a:gd name="T9" fmla="*/ 833 h 1673"/>
                    <a:gd name="T10" fmla="*/ 2362 w 2427"/>
                    <a:gd name="T11" fmla="*/ 876 h 1673"/>
                    <a:gd name="T12" fmla="*/ 2427 w 2427"/>
                    <a:gd name="T13" fmla="*/ 565 h 1673"/>
                    <a:gd name="T14" fmla="*/ 262 w 2427"/>
                    <a:gd name="T15" fmla="*/ 0 h 1673"/>
                    <a:gd name="T16" fmla="*/ 185 w 2427"/>
                    <a:gd name="T17" fmla="*/ 327 h 1673"/>
                    <a:gd name="T18" fmla="*/ 1454 w 2427"/>
                    <a:gd name="T19" fmla="*/ 1182 h 1673"/>
                    <a:gd name="T20" fmla="*/ 1152 w 2427"/>
                    <a:gd name="T21" fmla="*/ 1063 h 1673"/>
                    <a:gd name="T22" fmla="*/ 70 w 2427"/>
                    <a:gd name="T23" fmla="*/ 782 h 1673"/>
                    <a:gd name="T24" fmla="*/ 0 w 2427"/>
                    <a:gd name="T25" fmla="*/ 1104 h 16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27" h="1673">
                      <a:moveTo>
                        <a:pt x="0" y="1104"/>
                      </a:moveTo>
                      <a:cubicBezTo>
                        <a:pt x="719" y="1294"/>
                        <a:pt x="1441" y="1479"/>
                        <a:pt x="2160" y="1673"/>
                      </a:cubicBezTo>
                      <a:cubicBezTo>
                        <a:pt x="2186" y="1569"/>
                        <a:pt x="2212" y="1464"/>
                        <a:pt x="2237" y="1360"/>
                      </a:cubicBezTo>
                      <a:cubicBezTo>
                        <a:pt x="1792" y="1077"/>
                        <a:pt x="1361" y="772"/>
                        <a:pt x="911" y="499"/>
                      </a:cubicBezTo>
                      <a:cubicBezTo>
                        <a:pt x="1306" y="633"/>
                        <a:pt x="1715" y="721"/>
                        <a:pt x="2117" y="833"/>
                      </a:cubicBezTo>
                      <a:cubicBezTo>
                        <a:pt x="2196" y="858"/>
                        <a:pt x="2278" y="875"/>
                        <a:pt x="2362" y="876"/>
                      </a:cubicBezTo>
                      <a:cubicBezTo>
                        <a:pt x="2380" y="772"/>
                        <a:pt x="2406" y="669"/>
                        <a:pt x="2427" y="565"/>
                      </a:cubicBezTo>
                      <a:cubicBezTo>
                        <a:pt x="1704" y="381"/>
                        <a:pt x="984" y="186"/>
                        <a:pt x="262" y="0"/>
                      </a:cubicBezTo>
                      <a:cubicBezTo>
                        <a:pt x="233" y="108"/>
                        <a:pt x="208" y="218"/>
                        <a:pt x="185" y="327"/>
                      </a:cubicBezTo>
                      <a:cubicBezTo>
                        <a:pt x="610" y="609"/>
                        <a:pt x="1034" y="894"/>
                        <a:pt x="1454" y="1182"/>
                      </a:cubicBezTo>
                      <a:cubicBezTo>
                        <a:pt x="1356" y="1136"/>
                        <a:pt x="1257" y="1092"/>
                        <a:pt x="1152" y="1063"/>
                      </a:cubicBezTo>
                      <a:cubicBezTo>
                        <a:pt x="790" y="972"/>
                        <a:pt x="432" y="869"/>
                        <a:pt x="70" y="782"/>
                      </a:cubicBezTo>
                      <a:cubicBezTo>
                        <a:pt x="45" y="889"/>
                        <a:pt x="20" y="996"/>
                        <a:pt x="0" y="110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31" name="Freeform 54"/>
                <p:cNvSpPr>
                  <a:spLocks/>
                </p:cNvSpPr>
                <p:nvPr/>
              </p:nvSpPr>
              <p:spPr bwMode="auto">
                <a:xfrm flipV="1">
                  <a:off x="5514" y="2454"/>
                  <a:ext cx="371" cy="219"/>
                </a:xfrm>
                <a:custGeom>
                  <a:avLst/>
                  <a:gdLst>
                    <a:gd name="T0" fmla="*/ 440 w 2423"/>
                    <a:gd name="T1" fmla="*/ 1381 h 1431"/>
                    <a:gd name="T2" fmla="*/ 982 w 2423"/>
                    <a:gd name="T3" fmla="*/ 1338 h 1431"/>
                    <a:gd name="T4" fmla="*/ 914 w 2423"/>
                    <a:gd name="T5" fmla="*/ 973 h 1431"/>
                    <a:gd name="T6" fmla="*/ 523 w 2423"/>
                    <a:gd name="T7" fmla="*/ 1037 h 1431"/>
                    <a:gd name="T8" fmla="*/ 521 w 2423"/>
                    <a:gd name="T9" fmla="*/ 695 h 1431"/>
                    <a:gd name="T10" fmla="*/ 1553 w 2423"/>
                    <a:gd name="T11" fmla="*/ 444 h 1431"/>
                    <a:gd name="T12" fmla="*/ 1943 w 2423"/>
                    <a:gd name="T13" fmla="*/ 375 h 1431"/>
                    <a:gd name="T14" fmla="*/ 2000 w 2423"/>
                    <a:gd name="T15" fmla="*/ 695 h 1431"/>
                    <a:gd name="T16" fmla="*/ 1590 w 2423"/>
                    <a:gd name="T17" fmla="*/ 809 h 1431"/>
                    <a:gd name="T18" fmla="*/ 1664 w 2423"/>
                    <a:gd name="T19" fmla="*/ 1162 h 1431"/>
                    <a:gd name="T20" fmla="*/ 2360 w 2423"/>
                    <a:gd name="T21" fmla="*/ 772 h 1431"/>
                    <a:gd name="T22" fmla="*/ 2236 w 2423"/>
                    <a:gd name="T23" fmla="*/ 157 h 1431"/>
                    <a:gd name="T24" fmla="*/ 1687 w 2423"/>
                    <a:gd name="T25" fmla="*/ 42 h 1431"/>
                    <a:gd name="T26" fmla="*/ 686 w 2423"/>
                    <a:gd name="T27" fmla="*/ 274 h 1431"/>
                    <a:gd name="T28" fmla="*/ 151 w 2423"/>
                    <a:gd name="T29" fmla="*/ 568 h 1431"/>
                    <a:gd name="T30" fmla="*/ 440 w 2423"/>
                    <a:gd name="T31" fmla="*/ 1381 h 1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23" h="1431">
                      <a:moveTo>
                        <a:pt x="440" y="1381"/>
                      </a:moveTo>
                      <a:cubicBezTo>
                        <a:pt x="620" y="1431"/>
                        <a:pt x="805" y="1373"/>
                        <a:pt x="982" y="1338"/>
                      </a:cubicBezTo>
                      <a:cubicBezTo>
                        <a:pt x="966" y="1215"/>
                        <a:pt x="934" y="1095"/>
                        <a:pt x="914" y="973"/>
                      </a:cubicBezTo>
                      <a:cubicBezTo>
                        <a:pt x="785" y="998"/>
                        <a:pt x="656" y="1050"/>
                        <a:pt x="523" y="1037"/>
                      </a:cubicBezTo>
                      <a:cubicBezTo>
                        <a:pt x="362" y="995"/>
                        <a:pt x="357" y="738"/>
                        <a:pt x="521" y="695"/>
                      </a:cubicBezTo>
                      <a:cubicBezTo>
                        <a:pt x="861" y="597"/>
                        <a:pt x="1210" y="530"/>
                        <a:pt x="1553" y="444"/>
                      </a:cubicBezTo>
                      <a:cubicBezTo>
                        <a:pt x="1682" y="416"/>
                        <a:pt x="1809" y="371"/>
                        <a:pt x="1943" y="375"/>
                      </a:cubicBezTo>
                      <a:cubicBezTo>
                        <a:pt x="2086" y="400"/>
                        <a:pt x="2127" y="625"/>
                        <a:pt x="2000" y="695"/>
                      </a:cubicBezTo>
                      <a:cubicBezTo>
                        <a:pt x="1874" y="763"/>
                        <a:pt x="1728" y="778"/>
                        <a:pt x="1590" y="809"/>
                      </a:cubicBezTo>
                      <a:cubicBezTo>
                        <a:pt x="1612" y="927"/>
                        <a:pt x="1638" y="1044"/>
                        <a:pt x="1664" y="1162"/>
                      </a:cubicBezTo>
                      <a:cubicBezTo>
                        <a:pt x="1931" y="1130"/>
                        <a:pt x="2249" y="1047"/>
                        <a:pt x="2360" y="772"/>
                      </a:cubicBezTo>
                      <a:cubicBezTo>
                        <a:pt x="2423" y="566"/>
                        <a:pt x="2379" y="321"/>
                        <a:pt x="2236" y="157"/>
                      </a:cubicBezTo>
                      <a:cubicBezTo>
                        <a:pt x="2099" y="6"/>
                        <a:pt x="1873" y="0"/>
                        <a:pt x="1687" y="42"/>
                      </a:cubicBezTo>
                      <a:cubicBezTo>
                        <a:pt x="1353" y="114"/>
                        <a:pt x="1020" y="197"/>
                        <a:pt x="686" y="274"/>
                      </a:cubicBezTo>
                      <a:cubicBezTo>
                        <a:pt x="487" y="318"/>
                        <a:pt x="258" y="374"/>
                        <a:pt x="151" y="568"/>
                      </a:cubicBezTo>
                      <a:cubicBezTo>
                        <a:pt x="0" y="847"/>
                        <a:pt x="116" y="1285"/>
                        <a:pt x="440" y="138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32" name="Freeform 55"/>
                <p:cNvSpPr>
                  <a:spLocks/>
                </p:cNvSpPr>
                <p:nvPr/>
              </p:nvSpPr>
              <p:spPr bwMode="auto">
                <a:xfrm flipV="1">
                  <a:off x="5407" y="2631"/>
                  <a:ext cx="433" cy="376"/>
                </a:xfrm>
                <a:custGeom>
                  <a:avLst/>
                  <a:gdLst>
                    <a:gd name="T0" fmla="*/ 718 w 2830"/>
                    <a:gd name="T1" fmla="*/ 2460 h 2460"/>
                    <a:gd name="T2" fmla="*/ 1010 w 2830"/>
                    <a:gd name="T3" fmla="*/ 2362 h 2460"/>
                    <a:gd name="T4" fmla="*/ 846 w 2830"/>
                    <a:gd name="T5" fmla="*/ 1808 h 2460"/>
                    <a:gd name="T6" fmla="*/ 1409 w 2830"/>
                    <a:gd name="T7" fmla="*/ 1626 h 2460"/>
                    <a:gd name="T8" fmla="*/ 1526 w 2830"/>
                    <a:gd name="T9" fmla="*/ 2003 h 2460"/>
                    <a:gd name="T10" fmla="*/ 1824 w 2830"/>
                    <a:gd name="T11" fmla="*/ 1907 h 2460"/>
                    <a:gd name="T12" fmla="*/ 1715 w 2830"/>
                    <a:gd name="T13" fmla="*/ 1500 h 2460"/>
                    <a:gd name="T14" fmla="*/ 2333 w 2830"/>
                    <a:gd name="T15" fmla="*/ 1281 h 2460"/>
                    <a:gd name="T16" fmla="*/ 2514 w 2830"/>
                    <a:gd name="T17" fmla="*/ 1826 h 2460"/>
                    <a:gd name="T18" fmla="*/ 2830 w 2830"/>
                    <a:gd name="T19" fmla="*/ 1726 h 2460"/>
                    <a:gd name="T20" fmla="*/ 2549 w 2830"/>
                    <a:gd name="T21" fmla="*/ 843 h 2460"/>
                    <a:gd name="T22" fmla="*/ 2378 w 2830"/>
                    <a:gd name="T23" fmla="*/ 887 h 2460"/>
                    <a:gd name="T24" fmla="*/ 724 w 2830"/>
                    <a:gd name="T25" fmla="*/ 1472 h 2460"/>
                    <a:gd name="T26" fmla="*/ 583 w 2830"/>
                    <a:gd name="T27" fmla="*/ 1124 h 2460"/>
                    <a:gd name="T28" fmla="*/ 2325 w 2830"/>
                    <a:gd name="T29" fmla="*/ 323 h 2460"/>
                    <a:gd name="T30" fmla="*/ 2187 w 2830"/>
                    <a:gd name="T31" fmla="*/ 0 h 2460"/>
                    <a:gd name="T32" fmla="*/ 439 w 2830"/>
                    <a:gd name="T33" fmla="*/ 799 h 2460"/>
                    <a:gd name="T34" fmla="*/ 296 w 2830"/>
                    <a:gd name="T35" fmla="*/ 465 h 2460"/>
                    <a:gd name="T36" fmla="*/ 0 w 2830"/>
                    <a:gd name="T37" fmla="*/ 592 h 2460"/>
                    <a:gd name="T38" fmla="*/ 449 w 2830"/>
                    <a:gd name="T39" fmla="*/ 1653 h 2460"/>
                    <a:gd name="T40" fmla="*/ 718 w 2830"/>
                    <a:gd name="T41" fmla="*/ 2460 h 24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830" h="2460">
                      <a:moveTo>
                        <a:pt x="718" y="2460"/>
                      </a:moveTo>
                      <a:cubicBezTo>
                        <a:pt x="815" y="2427"/>
                        <a:pt x="912" y="2392"/>
                        <a:pt x="1010" y="2362"/>
                      </a:cubicBezTo>
                      <a:cubicBezTo>
                        <a:pt x="983" y="2170"/>
                        <a:pt x="895" y="1994"/>
                        <a:pt x="846" y="1808"/>
                      </a:cubicBezTo>
                      <a:cubicBezTo>
                        <a:pt x="1034" y="1748"/>
                        <a:pt x="1214" y="1659"/>
                        <a:pt x="1409" y="1626"/>
                      </a:cubicBezTo>
                      <a:cubicBezTo>
                        <a:pt x="1444" y="1753"/>
                        <a:pt x="1486" y="1878"/>
                        <a:pt x="1526" y="2003"/>
                      </a:cubicBezTo>
                      <a:cubicBezTo>
                        <a:pt x="1625" y="1971"/>
                        <a:pt x="1723" y="1936"/>
                        <a:pt x="1824" y="1907"/>
                      </a:cubicBezTo>
                      <a:cubicBezTo>
                        <a:pt x="1806" y="1767"/>
                        <a:pt x="1737" y="1640"/>
                        <a:pt x="1715" y="1500"/>
                      </a:cubicBezTo>
                      <a:cubicBezTo>
                        <a:pt x="1922" y="1432"/>
                        <a:pt x="2127" y="1353"/>
                        <a:pt x="2333" y="1281"/>
                      </a:cubicBezTo>
                      <a:cubicBezTo>
                        <a:pt x="2397" y="1462"/>
                        <a:pt x="2455" y="1644"/>
                        <a:pt x="2514" y="1826"/>
                      </a:cubicBezTo>
                      <a:cubicBezTo>
                        <a:pt x="2618" y="1789"/>
                        <a:pt x="2722" y="1753"/>
                        <a:pt x="2830" y="1726"/>
                      </a:cubicBezTo>
                      <a:cubicBezTo>
                        <a:pt x="2747" y="1428"/>
                        <a:pt x="2640" y="1138"/>
                        <a:pt x="2549" y="843"/>
                      </a:cubicBezTo>
                      <a:cubicBezTo>
                        <a:pt x="2491" y="855"/>
                        <a:pt x="2433" y="867"/>
                        <a:pt x="2378" y="887"/>
                      </a:cubicBezTo>
                      <a:cubicBezTo>
                        <a:pt x="1827" y="1085"/>
                        <a:pt x="1275" y="1276"/>
                        <a:pt x="724" y="1472"/>
                      </a:cubicBezTo>
                      <a:cubicBezTo>
                        <a:pt x="675" y="1357"/>
                        <a:pt x="627" y="1241"/>
                        <a:pt x="583" y="1124"/>
                      </a:cubicBezTo>
                      <a:cubicBezTo>
                        <a:pt x="1163" y="855"/>
                        <a:pt x="1748" y="598"/>
                        <a:pt x="2325" y="323"/>
                      </a:cubicBezTo>
                      <a:cubicBezTo>
                        <a:pt x="2279" y="215"/>
                        <a:pt x="2232" y="108"/>
                        <a:pt x="2187" y="0"/>
                      </a:cubicBezTo>
                      <a:cubicBezTo>
                        <a:pt x="1603" y="264"/>
                        <a:pt x="1022" y="532"/>
                        <a:pt x="439" y="799"/>
                      </a:cubicBezTo>
                      <a:cubicBezTo>
                        <a:pt x="389" y="689"/>
                        <a:pt x="348" y="574"/>
                        <a:pt x="296" y="465"/>
                      </a:cubicBezTo>
                      <a:cubicBezTo>
                        <a:pt x="194" y="498"/>
                        <a:pt x="99" y="551"/>
                        <a:pt x="0" y="592"/>
                      </a:cubicBezTo>
                      <a:cubicBezTo>
                        <a:pt x="143" y="948"/>
                        <a:pt x="301" y="1298"/>
                        <a:pt x="449" y="1653"/>
                      </a:cubicBezTo>
                      <a:cubicBezTo>
                        <a:pt x="544" y="1920"/>
                        <a:pt x="628" y="2191"/>
                        <a:pt x="718" y="246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33" name="Freeform 56"/>
                <p:cNvSpPr>
                  <a:spLocks noEditPoints="1"/>
                </p:cNvSpPr>
                <p:nvPr/>
              </p:nvSpPr>
              <p:spPr bwMode="auto">
                <a:xfrm flipV="1">
                  <a:off x="1890" y="2671"/>
                  <a:ext cx="364" cy="245"/>
                </a:xfrm>
                <a:custGeom>
                  <a:avLst/>
                  <a:gdLst>
                    <a:gd name="T0" fmla="*/ 0 w 2377"/>
                    <a:gd name="T1" fmla="*/ 1150 h 1597"/>
                    <a:gd name="T2" fmla="*/ 2226 w 2377"/>
                    <a:gd name="T3" fmla="*/ 1597 h 1597"/>
                    <a:gd name="T4" fmla="*/ 2377 w 2377"/>
                    <a:gd name="T5" fmla="*/ 1158 h 1597"/>
                    <a:gd name="T6" fmla="*/ 407 w 2377"/>
                    <a:gd name="T7" fmla="*/ 0 h 1597"/>
                    <a:gd name="T8" fmla="*/ 287 w 2377"/>
                    <a:gd name="T9" fmla="*/ 353 h 1597"/>
                    <a:gd name="T10" fmla="*/ 692 w 2377"/>
                    <a:gd name="T11" fmla="*/ 575 h 1597"/>
                    <a:gd name="T12" fmla="*/ 596 w 2377"/>
                    <a:gd name="T13" fmla="*/ 917 h 1597"/>
                    <a:gd name="T14" fmla="*/ 117 w 2377"/>
                    <a:gd name="T15" fmla="*/ 828 h 1597"/>
                    <a:gd name="T16" fmla="*/ 0 w 2377"/>
                    <a:gd name="T17" fmla="*/ 1150 h 1597"/>
                    <a:gd name="T18" fmla="*/ 915 w 2377"/>
                    <a:gd name="T19" fmla="*/ 995 h 1597"/>
                    <a:gd name="T20" fmla="*/ 994 w 2377"/>
                    <a:gd name="T21" fmla="*/ 742 h 1597"/>
                    <a:gd name="T22" fmla="*/ 1847 w 2377"/>
                    <a:gd name="T23" fmla="*/ 1196 h 1597"/>
                    <a:gd name="T24" fmla="*/ 915 w 2377"/>
                    <a:gd name="T25" fmla="*/ 995 h 15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77" h="1597">
                      <a:moveTo>
                        <a:pt x="0" y="1150"/>
                      </a:moveTo>
                      <a:cubicBezTo>
                        <a:pt x="741" y="1304"/>
                        <a:pt x="1485" y="1445"/>
                        <a:pt x="2226" y="1597"/>
                      </a:cubicBezTo>
                      <a:cubicBezTo>
                        <a:pt x="2269" y="1449"/>
                        <a:pt x="2325" y="1304"/>
                        <a:pt x="2377" y="1158"/>
                      </a:cubicBezTo>
                      <a:cubicBezTo>
                        <a:pt x="1722" y="770"/>
                        <a:pt x="1063" y="386"/>
                        <a:pt x="407" y="0"/>
                      </a:cubicBezTo>
                      <a:cubicBezTo>
                        <a:pt x="364" y="117"/>
                        <a:pt x="319" y="233"/>
                        <a:pt x="287" y="353"/>
                      </a:cubicBezTo>
                      <a:cubicBezTo>
                        <a:pt x="424" y="424"/>
                        <a:pt x="562" y="493"/>
                        <a:pt x="692" y="575"/>
                      </a:cubicBezTo>
                      <a:cubicBezTo>
                        <a:pt x="703" y="692"/>
                        <a:pt x="625" y="804"/>
                        <a:pt x="596" y="917"/>
                      </a:cubicBezTo>
                      <a:cubicBezTo>
                        <a:pt x="434" y="900"/>
                        <a:pt x="279" y="848"/>
                        <a:pt x="117" y="828"/>
                      </a:cubicBezTo>
                      <a:cubicBezTo>
                        <a:pt x="67" y="931"/>
                        <a:pt x="40" y="1043"/>
                        <a:pt x="0" y="1150"/>
                      </a:cubicBezTo>
                      <a:moveTo>
                        <a:pt x="915" y="995"/>
                      </a:moveTo>
                      <a:cubicBezTo>
                        <a:pt x="938" y="910"/>
                        <a:pt x="965" y="826"/>
                        <a:pt x="994" y="742"/>
                      </a:cubicBezTo>
                      <a:cubicBezTo>
                        <a:pt x="1280" y="891"/>
                        <a:pt x="1564" y="1043"/>
                        <a:pt x="1847" y="1196"/>
                      </a:cubicBezTo>
                      <a:cubicBezTo>
                        <a:pt x="1531" y="1159"/>
                        <a:pt x="1225" y="1062"/>
                        <a:pt x="915" y="995"/>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34" name="Freeform 57"/>
                <p:cNvSpPr>
                  <a:spLocks/>
                </p:cNvSpPr>
                <p:nvPr/>
              </p:nvSpPr>
              <p:spPr bwMode="auto">
                <a:xfrm flipV="1">
                  <a:off x="2043" y="2934"/>
                  <a:ext cx="369" cy="306"/>
                </a:xfrm>
                <a:custGeom>
                  <a:avLst/>
                  <a:gdLst>
                    <a:gd name="T0" fmla="*/ 1685 w 2408"/>
                    <a:gd name="T1" fmla="*/ 1894 h 1998"/>
                    <a:gd name="T2" fmla="*/ 1876 w 2408"/>
                    <a:gd name="T3" fmla="*/ 1998 h 1998"/>
                    <a:gd name="T4" fmla="*/ 2052 w 2408"/>
                    <a:gd name="T5" fmla="*/ 1692 h 1998"/>
                    <a:gd name="T6" fmla="*/ 650 w 2408"/>
                    <a:gd name="T7" fmla="*/ 815 h 1998"/>
                    <a:gd name="T8" fmla="*/ 459 w 2408"/>
                    <a:gd name="T9" fmla="*/ 596 h 1998"/>
                    <a:gd name="T10" fmla="*/ 658 w 2408"/>
                    <a:gd name="T11" fmla="*/ 412 h 1998"/>
                    <a:gd name="T12" fmla="*/ 848 w 2408"/>
                    <a:gd name="T13" fmla="*/ 508 h 1998"/>
                    <a:gd name="T14" fmla="*/ 1951 w 2408"/>
                    <a:gd name="T15" fmla="*/ 1201 h 1998"/>
                    <a:gd name="T16" fmla="*/ 2246 w 2408"/>
                    <a:gd name="T17" fmla="*/ 1373 h 1998"/>
                    <a:gd name="T18" fmla="*/ 2408 w 2408"/>
                    <a:gd name="T19" fmla="*/ 1067 h 1998"/>
                    <a:gd name="T20" fmla="*/ 1002 w 2408"/>
                    <a:gd name="T21" fmla="*/ 178 h 1998"/>
                    <a:gd name="T22" fmla="*/ 449 w 2408"/>
                    <a:gd name="T23" fmla="*/ 69 h 1998"/>
                    <a:gd name="T24" fmla="*/ 179 w 2408"/>
                    <a:gd name="T25" fmla="*/ 864 h 1998"/>
                    <a:gd name="T26" fmla="*/ 650 w 2408"/>
                    <a:gd name="T27" fmla="*/ 1245 h 1998"/>
                    <a:gd name="T28" fmla="*/ 1685 w 2408"/>
                    <a:gd name="T29" fmla="*/ 1894 h 19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408" h="1998">
                      <a:moveTo>
                        <a:pt x="1685" y="1894"/>
                      </a:moveTo>
                      <a:cubicBezTo>
                        <a:pt x="1747" y="1931"/>
                        <a:pt x="1804" y="1983"/>
                        <a:pt x="1876" y="1998"/>
                      </a:cubicBezTo>
                      <a:cubicBezTo>
                        <a:pt x="1941" y="1900"/>
                        <a:pt x="1993" y="1794"/>
                        <a:pt x="2052" y="1692"/>
                      </a:cubicBezTo>
                      <a:cubicBezTo>
                        <a:pt x="1579" y="1408"/>
                        <a:pt x="1120" y="1103"/>
                        <a:pt x="650" y="815"/>
                      </a:cubicBezTo>
                      <a:cubicBezTo>
                        <a:pt x="571" y="761"/>
                        <a:pt x="458" y="707"/>
                        <a:pt x="459" y="596"/>
                      </a:cubicBezTo>
                      <a:cubicBezTo>
                        <a:pt x="445" y="493"/>
                        <a:pt x="552" y="378"/>
                        <a:pt x="658" y="412"/>
                      </a:cubicBezTo>
                      <a:cubicBezTo>
                        <a:pt x="728" y="428"/>
                        <a:pt x="788" y="471"/>
                        <a:pt x="848" y="508"/>
                      </a:cubicBezTo>
                      <a:cubicBezTo>
                        <a:pt x="1215" y="741"/>
                        <a:pt x="1584" y="970"/>
                        <a:pt x="1951" y="1201"/>
                      </a:cubicBezTo>
                      <a:cubicBezTo>
                        <a:pt x="2048" y="1261"/>
                        <a:pt x="2140" y="1329"/>
                        <a:pt x="2246" y="1373"/>
                      </a:cubicBezTo>
                      <a:cubicBezTo>
                        <a:pt x="2293" y="1267"/>
                        <a:pt x="2375" y="1177"/>
                        <a:pt x="2408" y="1067"/>
                      </a:cubicBezTo>
                      <a:cubicBezTo>
                        <a:pt x="1944" y="764"/>
                        <a:pt x="1470" y="475"/>
                        <a:pt x="1002" y="178"/>
                      </a:cubicBezTo>
                      <a:cubicBezTo>
                        <a:pt x="841" y="76"/>
                        <a:pt x="638" y="0"/>
                        <a:pt x="449" y="69"/>
                      </a:cubicBezTo>
                      <a:cubicBezTo>
                        <a:pt x="168" y="199"/>
                        <a:pt x="0" y="590"/>
                        <a:pt x="179" y="864"/>
                      </a:cubicBezTo>
                      <a:cubicBezTo>
                        <a:pt x="291" y="1037"/>
                        <a:pt x="482" y="1134"/>
                        <a:pt x="650" y="1245"/>
                      </a:cubicBezTo>
                      <a:cubicBezTo>
                        <a:pt x="997" y="1458"/>
                        <a:pt x="1340" y="1678"/>
                        <a:pt x="1685" y="189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35" name="Freeform 58"/>
                <p:cNvSpPr>
                  <a:spLocks noEditPoints="1"/>
                </p:cNvSpPr>
                <p:nvPr/>
              </p:nvSpPr>
              <p:spPr bwMode="auto">
                <a:xfrm flipV="1">
                  <a:off x="5305" y="2981"/>
                  <a:ext cx="351" cy="306"/>
                </a:xfrm>
                <a:custGeom>
                  <a:avLst/>
                  <a:gdLst>
                    <a:gd name="T0" fmla="*/ 335 w 2297"/>
                    <a:gd name="T1" fmla="*/ 1765 h 1999"/>
                    <a:gd name="T2" fmla="*/ 893 w 2297"/>
                    <a:gd name="T3" fmla="*/ 1903 h 1999"/>
                    <a:gd name="T4" fmla="*/ 1669 w 2297"/>
                    <a:gd name="T5" fmla="*/ 1425 h 1999"/>
                    <a:gd name="T6" fmla="*/ 2187 w 2297"/>
                    <a:gd name="T7" fmla="*/ 1027 h 1999"/>
                    <a:gd name="T8" fmla="*/ 2207 w 2297"/>
                    <a:gd name="T9" fmla="*/ 527 h 1999"/>
                    <a:gd name="T10" fmla="*/ 1900 w 2297"/>
                    <a:gd name="T11" fmla="*/ 0 h 1999"/>
                    <a:gd name="T12" fmla="*/ 0 w 2297"/>
                    <a:gd name="T13" fmla="*/ 1217 h 1999"/>
                    <a:gd name="T14" fmla="*/ 335 w 2297"/>
                    <a:gd name="T15" fmla="*/ 1765 h 1999"/>
                    <a:gd name="T16" fmla="*/ 644 w 2297"/>
                    <a:gd name="T17" fmla="*/ 1552 h 1999"/>
                    <a:gd name="T18" fmla="*/ 460 w 2297"/>
                    <a:gd name="T19" fmla="*/ 1344 h 1999"/>
                    <a:gd name="T20" fmla="*/ 1795 w 2297"/>
                    <a:gd name="T21" fmla="*/ 486 h 1999"/>
                    <a:gd name="T22" fmla="*/ 1915 w 2297"/>
                    <a:gd name="T23" fmla="*/ 766 h 1999"/>
                    <a:gd name="T24" fmla="*/ 1733 w 2297"/>
                    <a:gd name="T25" fmla="*/ 953 h 1999"/>
                    <a:gd name="T26" fmla="*/ 894 w 2297"/>
                    <a:gd name="T27" fmla="*/ 1493 h 1999"/>
                    <a:gd name="T28" fmla="*/ 644 w 2297"/>
                    <a:gd name="T29" fmla="*/ 1552 h 19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297" h="1999">
                      <a:moveTo>
                        <a:pt x="335" y="1765"/>
                      </a:moveTo>
                      <a:cubicBezTo>
                        <a:pt x="456" y="1940"/>
                        <a:pt x="703" y="1999"/>
                        <a:pt x="893" y="1903"/>
                      </a:cubicBezTo>
                      <a:cubicBezTo>
                        <a:pt x="1167" y="1771"/>
                        <a:pt x="1410" y="1584"/>
                        <a:pt x="1669" y="1425"/>
                      </a:cubicBezTo>
                      <a:cubicBezTo>
                        <a:pt x="1849" y="1304"/>
                        <a:pt x="2054" y="1205"/>
                        <a:pt x="2187" y="1027"/>
                      </a:cubicBezTo>
                      <a:cubicBezTo>
                        <a:pt x="2297" y="884"/>
                        <a:pt x="2290" y="681"/>
                        <a:pt x="2207" y="527"/>
                      </a:cubicBezTo>
                      <a:cubicBezTo>
                        <a:pt x="2111" y="348"/>
                        <a:pt x="2000" y="177"/>
                        <a:pt x="1900" y="0"/>
                      </a:cubicBezTo>
                      <a:cubicBezTo>
                        <a:pt x="1263" y="400"/>
                        <a:pt x="636" y="816"/>
                        <a:pt x="0" y="1217"/>
                      </a:cubicBezTo>
                      <a:cubicBezTo>
                        <a:pt x="104" y="1403"/>
                        <a:pt x="213" y="1589"/>
                        <a:pt x="335" y="1765"/>
                      </a:cubicBezTo>
                      <a:moveTo>
                        <a:pt x="644" y="1552"/>
                      </a:moveTo>
                      <a:cubicBezTo>
                        <a:pt x="558" y="1509"/>
                        <a:pt x="511" y="1421"/>
                        <a:pt x="460" y="1344"/>
                      </a:cubicBezTo>
                      <a:cubicBezTo>
                        <a:pt x="902" y="1054"/>
                        <a:pt x="1349" y="770"/>
                        <a:pt x="1795" y="486"/>
                      </a:cubicBezTo>
                      <a:cubicBezTo>
                        <a:pt x="1846" y="573"/>
                        <a:pt x="1928" y="658"/>
                        <a:pt x="1915" y="766"/>
                      </a:cubicBezTo>
                      <a:cubicBezTo>
                        <a:pt x="1894" y="858"/>
                        <a:pt x="1804" y="903"/>
                        <a:pt x="1733" y="953"/>
                      </a:cubicBezTo>
                      <a:cubicBezTo>
                        <a:pt x="1453" y="1133"/>
                        <a:pt x="1174" y="1314"/>
                        <a:pt x="894" y="1493"/>
                      </a:cubicBezTo>
                      <a:cubicBezTo>
                        <a:pt x="820" y="1536"/>
                        <a:pt x="730" y="1592"/>
                        <a:pt x="644" y="155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36" name="Freeform 59"/>
                <p:cNvSpPr>
                  <a:spLocks/>
                </p:cNvSpPr>
                <p:nvPr/>
              </p:nvSpPr>
              <p:spPr bwMode="auto">
                <a:xfrm flipV="1">
                  <a:off x="2146" y="3090"/>
                  <a:ext cx="374" cy="354"/>
                </a:xfrm>
                <a:custGeom>
                  <a:avLst/>
                  <a:gdLst>
                    <a:gd name="T0" fmla="*/ 0 w 2445"/>
                    <a:gd name="T1" fmla="*/ 906 h 2310"/>
                    <a:gd name="T2" fmla="*/ 1783 w 2445"/>
                    <a:gd name="T3" fmla="*/ 2310 h 2310"/>
                    <a:gd name="T4" fmla="*/ 1957 w 2445"/>
                    <a:gd name="T5" fmla="*/ 2063 h 2310"/>
                    <a:gd name="T6" fmla="*/ 1889 w 2445"/>
                    <a:gd name="T7" fmla="*/ 1930 h 2310"/>
                    <a:gd name="T8" fmla="*/ 1036 w 2445"/>
                    <a:gd name="T9" fmla="*/ 672 h 2310"/>
                    <a:gd name="T10" fmla="*/ 1228 w 2445"/>
                    <a:gd name="T11" fmla="*/ 863 h 2310"/>
                    <a:gd name="T12" fmla="*/ 2246 w 2445"/>
                    <a:gd name="T13" fmla="*/ 1672 h 2310"/>
                    <a:gd name="T14" fmla="*/ 2445 w 2445"/>
                    <a:gd name="T15" fmla="*/ 1397 h 2310"/>
                    <a:gd name="T16" fmla="*/ 659 w 2445"/>
                    <a:gd name="T17" fmla="*/ 0 h 2310"/>
                    <a:gd name="T18" fmla="*/ 483 w 2445"/>
                    <a:gd name="T19" fmla="*/ 278 h 2310"/>
                    <a:gd name="T20" fmla="*/ 1296 w 2445"/>
                    <a:gd name="T21" fmla="*/ 1541 h 2310"/>
                    <a:gd name="T22" fmla="*/ 195 w 2445"/>
                    <a:gd name="T23" fmla="*/ 638 h 2310"/>
                    <a:gd name="T24" fmla="*/ 0 w 2445"/>
                    <a:gd name="T25" fmla="*/ 906 h 23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5" h="2310">
                      <a:moveTo>
                        <a:pt x="0" y="906"/>
                      </a:moveTo>
                      <a:cubicBezTo>
                        <a:pt x="595" y="1373"/>
                        <a:pt x="1189" y="1842"/>
                        <a:pt x="1783" y="2310"/>
                      </a:cubicBezTo>
                      <a:cubicBezTo>
                        <a:pt x="1839" y="2226"/>
                        <a:pt x="1905" y="2150"/>
                        <a:pt x="1957" y="2063"/>
                      </a:cubicBezTo>
                      <a:cubicBezTo>
                        <a:pt x="1953" y="2013"/>
                        <a:pt x="1913" y="1974"/>
                        <a:pt x="1889" y="1930"/>
                      </a:cubicBezTo>
                      <a:cubicBezTo>
                        <a:pt x="1604" y="1511"/>
                        <a:pt x="1333" y="1082"/>
                        <a:pt x="1036" y="672"/>
                      </a:cubicBezTo>
                      <a:cubicBezTo>
                        <a:pt x="1124" y="704"/>
                        <a:pt x="1159" y="805"/>
                        <a:pt x="1228" y="863"/>
                      </a:cubicBezTo>
                      <a:cubicBezTo>
                        <a:pt x="1565" y="1135"/>
                        <a:pt x="1911" y="1397"/>
                        <a:pt x="2246" y="1672"/>
                      </a:cubicBezTo>
                      <a:cubicBezTo>
                        <a:pt x="2315" y="1582"/>
                        <a:pt x="2380" y="1490"/>
                        <a:pt x="2445" y="1397"/>
                      </a:cubicBezTo>
                      <a:cubicBezTo>
                        <a:pt x="1846" y="936"/>
                        <a:pt x="1258" y="460"/>
                        <a:pt x="659" y="0"/>
                      </a:cubicBezTo>
                      <a:cubicBezTo>
                        <a:pt x="608" y="96"/>
                        <a:pt x="508" y="173"/>
                        <a:pt x="483" y="278"/>
                      </a:cubicBezTo>
                      <a:cubicBezTo>
                        <a:pt x="743" y="705"/>
                        <a:pt x="1030" y="1117"/>
                        <a:pt x="1296" y="1541"/>
                      </a:cubicBezTo>
                      <a:cubicBezTo>
                        <a:pt x="958" y="1207"/>
                        <a:pt x="557" y="946"/>
                        <a:pt x="195" y="638"/>
                      </a:cubicBezTo>
                      <a:cubicBezTo>
                        <a:pt x="131" y="729"/>
                        <a:pt x="66" y="817"/>
                        <a:pt x="0" y="90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37" name="Freeform 60"/>
                <p:cNvSpPr>
                  <a:spLocks/>
                </p:cNvSpPr>
                <p:nvPr/>
              </p:nvSpPr>
              <p:spPr bwMode="auto">
                <a:xfrm flipV="1">
                  <a:off x="5194" y="3110"/>
                  <a:ext cx="372" cy="357"/>
                </a:xfrm>
                <a:custGeom>
                  <a:avLst/>
                  <a:gdLst>
                    <a:gd name="T0" fmla="*/ 687 w 2431"/>
                    <a:gd name="T1" fmla="*/ 2332 h 2332"/>
                    <a:gd name="T2" fmla="*/ 2431 w 2431"/>
                    <a:gd name="T3" fmla="*/ 882 h 2332"/>
                    <a:gd name="T4" fmla="*/ 2230 w 2431"/>
                    <a:gd name="T5" fmla="*/ 623 h 2332"/>
                    <a:gd name="T6" fmla="*/ 815 w 2431"/>
                    <a:gd name="T7" fmla="*/ 1159 h 2332"/>
                    <a:gd name="T8" fmla="*/ 1942 w 2431"/>
                    <a:gd name="T9" fmla="*/ 251 h 2332"/>
                    <a:gd name="T10" fmla="*/ 1749 w 2431"/>
                    <a:gd name="T11" fmla="*/ 0 h 2332"/>
                    <a:gd name="T12" fmla="*/ 1507 w 2431"/>
                    <a:gd name="T13" fmla="*/ 189 h 2332"/>
                    <a:gd name="T14" fmla="*/ 0 w 2431"/>
                    <a:gd name="T15" fmla="*/ 1446 h 2332"/>
                    <a:gd name="T16" fmla="*/ 187 w 2431"/>
                    <a:gd name="T17" fmla="*/ 1694 h 2332"/>
                    <a:gd name="T18" fmla="*/ 1702 w 2431"/>
                    <a:gd name="T19" fmla="*/ 1103 h 2332"/>
                    <a:gd name="T20" fmla="*/ 1120 w 2431"/>
                    <a:gd name="T21" fmla="*/ 1541 h 2332"/>
                    <a:gd name="T22" fmla="*/ 485 w 2431"/>
                    <a:gd name="T23" fmla="*/ 2075 h 2332"/>
                    <a:gd name="T24" fmla="*/ 687 w 2431"/>
                    <a:gd name="T25" fmla="*/ 2332 h 23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31" h="2332">
                      <a:moveTo>
                        <a:pt x="687" y="2332"/>
                      </a:moveTo>
                      <a:cubicBezTo>
                        <a:pt x="1271" y="1853"/>
                        <a:pt x="1847" y="1362"/>
                        <a:pt x="2431" y="882"/>
                      </a:cubicBezTo>
                      <a:cubicBezTo>
                        <a:pt x="2363" y="797"/>
                        <a:pt x="2296" y="710"/>
                        <a:pt x="2230" y="623"/>
                      </a:cubicBezTo>
                      <a:cubicBezTo>
                        <a:pt x="1756" y="795"/>
                        <a:pt x="1283" y="971"/>
                        <a:pt x="815" y="1159"/>
                      </a:cubicBezTo>
                      <a:cubicBezTo>
                        <a:pt x="1216" y="890"/>
                        <a:pt x="1567" y="554"/>
                        <a:pt x="1942" y="251"/>
                      </a:cubicBezTo>
                      <a:cubicBezTo>
                        <a:pt x="1876" y="169"/>
                        <a:pt x="1812" y="85"/>
                        <a:pt x="1749" y="0"/>
                      </a:cubicBezTo>
                      <a:cubicBezTo>
                        <a:pt x="1661" y="53"/>
                        <a:pt x="1585" y="123"/>
                        <a:pt x="1507" y="189"/>
                      </a:cubicBezTo>
                      <a:cubicBezTo>
                        <a:pt x="1004" y="608"/>
                        <a:pt x="502" y="1027"/>
                        <a:pt x="0" y="1446"/>
                      </a:cubicBezTo>
                      <a:cubicBezTo>
                        <a:pt x="65" y="1527"/>
                        <a:pt x="128" y="1609"/>
                        <a:pt x="187" y="1694"/>
                      </a:cubicBezTo>
                      <a:cubicBezTo>
                        <a:pt x="695" y="1504"/>
                        <a:pt x="1200" y="1307"/>
                        <a:pt x="1702" y="1103"/>
                      </a:cubicBezTo>
                      <a:cubicBezTo>
                        <a:pt x="1486" y="1219"/>
                        <a:pt x="1309" y="1389"/>
                        <a:pt x="1120" y="1541"/>
                      </a:cubicBezTo>
                      <a:cubicBezTo>
                        <a:pt x="908" y="1719"/>
                        <a:pt x="695" y="1896"/>
                        <a:pt x="485" y="2075"/>
                      </a:cubicBezTo>
                      <a:cubicBezTo>
                        <a:pt x="554" y="2159"/>
                        <a:pt x="621" y="2245"/>
                        <a:pt x="687" y="233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38" name="Freeform 61"/>
                <p:cNvSpPr>
                  <a:spLocks/>
                </p:cNvSpPr>
                <p:nvPr/>
              </p:nvSpPr>
              <p:spPr bwMode="auto">
                <a:xfrm flipV="1">
                  <a:off x="2285" y="3248"/>
                  <a:ext cx="290" cy="280"/>
                </a:xfrm>
                <a:custGeom>
                  <a:avLst/>
                  <a:gdLst>
                    <a:gd name="T0" fmla="*/ 0 w 1892"/>
                    <a:gd name="T1" fmla="*/ 263 h 1830"/>
                    <a:gd name="T2" fmla="*/ 1652 w 1892"/>
                    <a:gd name="T3" fmla="*/ 1830 h 1830"/>
                    <a:gd name="T4" fmla="*/ 1892 w 1892"/>
                    <a:gd name="T5" fmla="*/ 1559 h 1830"/>
                    <a:gd name="T6" fmla="*/ 237 w 1892"/>
                    <a:gd name="T7" fmla="*/ 0 h 1830"/>
                    <a:gd name="T8" fmla="*/ 0 w 1892"/>
                    <a:gd name="T9" fmla="*/ 263 h 1830"/>
                  </a:gdLst>
                  <a:ahLst/>
                  <a:cxnLst>
                    <a:cxn ang="0">
                      <a:pos x="T0" y="T1"/>
                    </a:cxn>
                    <a:cxn ang="0">
                      <a:pos x="T2" y="T3"/>
                    </a:cxn>
                    <a:cxn ang="0">
                      <a:pos x="T4" y="T5"/>
                    </a:cxn>
                    <a:cxn ang="0">
                      <a:pos x="T6" y="T7"/>
                    </a:cxn>
                    <a:cxn ang="0">
                      <a:pos x="T8" y="T9"/>
                    </a:cxn>
                  </a:cxnLst>
                  <a:rect l="0" t="0" r="r" b="b"/>
                  <a:pathLst>
                    <a:path w="1892" h="1830">
                      <a:moveTo>
                        <a:pt x="0" y="263"/>
                      </a:moveTo>
                      <a:cubicBezTo>
                        <a:pt x="543" y="793"/>
                        <a:pt x="1109" y="1300"/>
                        <a:pt x="1652" y="1830"/>
                      </a:cubicBezTo>
                      <a:cubicBezTo>
                        <a:pt x="1732" y="1740"/>
                        <a:pt x="1811" y="1649"/>
                        <a:pt x="1892" y="1559"/>
                      </a:cubicBezTo>
                      <a:cubicBezTo>
                        <a:pt x="1341" y="1038"/>
                        <a:pt x="789" y="519"/>
                        <a:pt x="237" y="0"/>
                      </a:cubicBezTo>
                      <a:cubicBezTo>
                        <a:pt x="158" y="88"/>
                        <a:pt x="79" y="176"/>
                        <a:pt x="0" y="2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39" name="Freeform 62"/>
                <p:cNvSpPr>
                  <a:spLocks noEditPoints="1"/>
                </p:cNvSpPr>
                <p:nvPr/>
              </p:nvSpPr>
              <p:spPr bwMode="auto">
                <a:xfrm flipV="1">
                  <a:off x="5112" y="3292"/>
                  <a:ext cx="332" cy="340"/>
                </a:xfrm>
                <a:custGeom>
                  <a:avLst/>
                  <a:gdLst>
                    <a:gd name="T0" fmla="*/ 309 w 2172"/>
                    <a:gd name="T1" fmla="*/ 2217 h 2217"/>
                    <a:gd name="T2" fmla="*/ 2172 w 2172"/>
                    <a:gd name="T3" fmla="*/ 892 h 2217"/>
                    <a:gd name="T4" fmla="*/ 1928 w 2172"/>
                    <a:gd name="T5" fmla="*/ 621 h 2217"/>
                    <a:gd name="T6" fmla="*/ 1552 w 2172"/>
                    <a:gd name="T7" fmla="*/ 910 h 2217"/>
                    <a:gd name="T8" fmla="*/ 1292 w 2172"/>
                    <a:gd name="T9" fmla="*/ 652 h 2217"/>
                    <a:gd name="T10" fmla="*/ 1591 w 2172"/>
                    <a:gd name="T11" fmla="*/ 261 h 2217"/>
                    <a:gd name="T12" fmla="*/ 1354 w 2172"/>
                    <a:gd name="T13" fmla="*/ 0 h 2217"/>
                    <a:gd name="T14" fmla="*/ 0 w 2172"/>
                    <a:gd name="T15" fmla="*/ 1882 h 2217"/>
                    <a:gd name="T16" fmla="*/ 309 w 2172"/>
                    <a:gd name="T17" fmla="*/ 2217 h 2217"/>
                    <a:gd name="T18" fmla="*/ 503 w 2172"/>
                    <a:gd name="T19" fmla="*/ 1706 h 2217"/>
                    <a:gd name="T20" fmla="*/ 771 w 2172"/>
                    <a:gd name="T21" fmla="*/ 1336 h 2217"/>
                    <a:gd name="T22" fmla="*/ 1105 w 2172"/>
                    <a:gd name="T23" fmla="*/ 925 h 2217"/>
                    <a:gd name="T24" fmla="*/ 1275 w 2172"/>
                    <a:gd name="T25" fmla="*/ 1113 h 2217"/>
                    <a:gd name="T26" fmla="*/ 503 w 2172"/>
                    <a:gd name="T27" fmla="*/ 1706 h 2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172" h="2217">
                      <a:moveTo>
                        <a:pt x="309" y="2217"/>
                      </a:moveTo>
                      <a:cubicBezTo>
                        <a:pt x="931" y="1777"/>
                        <a:pt x="1548" y="1329"/>
                        <a:pt x="2172" y="892"/>
                      </a:cubicBezTo>
                      <a:cubicBezTo>
                        <a:pt x="2100" y="794"/>
                        <a:pt x="2014" y="708"/>
                        <a:pt x="1928" y="621"/>
                      </a:cubicBezTo>
                      <a:cubicBezTo>
                        <a:pt x="1803" y="719"/>
                        <a:pt x="1670" y="805"/>
                        <a:pt x="1552" y="910"/>
                      </a:cubicBezTo>
                      <a:cubicBezTo>
                        <a:pt x="1449" y="842"/>
                        <a:pt x="1375" y="741"/>
                        <a:pt x="1292" y="652"/>
                      </a:cubicBezTo>
                      <a:cubicBezTo>
                        <a:pt x="1394" y="524"/>
                        <a:pt x="1489" y="390"/>
                        <a:pt x="1591" y="261"/>
                      </a:cubicBezTo>
                      <a:cubicBezTo>
                        <a:pt x="1515" y="171"/>
                        <a:pt x="1434" y="87"/>
                        <a:pt x="1354" y="0"/>
                      </a:cubicBezTo>
                      <a:cubicBezTo>
                        <a:pt x="904" y="628"/>
                        <a:pt x="446" y="1251"/>
                        <a:pt x="0" y="1882"/>
                      </a:cubicBezTo>
                      <a:cubicBezTo>
                        <a:pt x="103" y="1993"/>
                        <a:pt x="206" y="2105"/>
                        <a:pt x="309" y="2217"/>
                      </a:cubicBezTo>
                      <a:moveTo>
                        <a:pt x="503" y="1706"/>
                      </a:moveTo>
                      <a:cubicBezTo>
                        <a:pt x="574" y="1571"/>
                        <a:pt x="681" y="1459"/>
                        <a:pt x="771" y="1336"/>
                      </a:cubicBezTo>
                      <a:cubicBezTo>
                        <a:pt x="881" y="1198"/>
                        <a:pt x="978" y="1048"/>
                        <a:pt x="1105" y="925"/>
                      </a:cubicBezTo>
                      <a:cubicBezTo>
                        <a:pt x="1160" y="989"/>
                        <a:pt x="1218" y="1051"/>
                        <a:pt x="1275" y="1113"/>
                      </a:cubicBezTo>
                      <a:cubicBezTo>
                        <a:pt x="1016" y="1309"/>
                        <a:pt x="762" y="1511"/>
                        <a:pt x="503" y="170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40" name="Freeform 63"/>
                <p:cNvSpPr>
                  <a:spLocks/>
                </p:cNvSpPr>
                <p:nvPr/>
              </p:nvSpPr>
              <p:spPr bwMode="auto">
                <a:xfrm flipV="1">
                  <a:off x="2381" y="3294"/>
                  <a:ext cx="320" cy="340"/>
                </a:xfrm>
                <a:custGeom>
                  <a:avLst/>
                  <a:gdLst>
                    <a:gd name="T0" fmla="*/ 0 w 2092"/>
                    <a:gd name="T1" fmla="*/ 253 h 2218"/>
                    <a:gd name="T2" fmla="*/ 1264 w 2092"/>
                    <a:gd name="T3" fmla="*/ 2218 h 2218"/>
                    <a:gd name="T4" fmla="*/ 1503 w 2092"/>
                    <a:gd name="T5" fmla="*/ 1978 h 2218"/>
                    <a:gd name="T6" fmla="*/ 753 w 2092"/>
                    <a:gd name="T7" fmla="*/ 864 h 2218"/>
                    <a:gd name="T8" fmla="*/ 486 w 2092"/>
                    <a:gd name="T9" fmla="*/ 524 h 2218"/>
                    <a:gd name="T10" fmla="*/ 1845 w 2092"/>
                    <a:gd name="T11" fmla="*/ 1632 h 2218"/>
                    <a:gd name="T12" fmla="*/ 2092 w 2092"/>
                    <a:gd name="T13" fmla="*/ 1388 h 2218"/>
                    <a:gd name="T14" fmla="*/ 252 w 2092"/>
                    <a:gd name="T15" fmla="*/ 0 h 2218"/>
                    <a:gd name="T16" fmla="*/ 0 w 2092"/>
                    <a:gd name="T17" fmla="*/ 253 h 2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92" h="2218">
                      <a:moveTo>
                        <a:pt x="0" y="253"/>
                      </a:moveTo>
                      <a:cubicBezTo>
                        <a:pt x="416" y="911"/>
                        <a:pt x="836" y="1568"/>
                        <a:pt x="1264" y="2218"/>
                      </a:cubicBezTo>
                      <a:cubicBezTo>
                        <a:pt x="1342" y="2137"/>
                        <a:pt x="1422" y="2057"/>
                        <a:pt x="1503" y="1978"/>
                      </a:cubicBezTo>
                      <a:cubicBezTo>
                        <a:pt x="1253" y="1607"/>
                        <a:pt x="1002" y="1236"/>
                        <a:pt x="753" y="864"/>
                      </a:cubicBezTo>
                      <a:cubicBezTo>
                        <a:pt x="673" y="744"/>
                        <a:pt x="580" y="634"/>
                        <a:pt x="486" y="524"/>
                      </a:cubicBezTo>
                      <a:cubicBezTo>
                        <a:pt x="925" y="910"/>
                        <a:pt x="1393" y="1261"/>
                        <a:pt x="1845" y="1632"/>
                      </a:cubicBezTo>
                      <a:cubicBezTo>
                        <a:pt x="1930" y="1554"/>
                        <a:pt x="2012" y="1472"/>
                        <a:pt x="2092" y="1388"/>
                      </a:cubicBezTo>
                      <a:cubicBezTo>
                        <a:pt x="1478" y="927"/>
                        <a:pt x="872" y="454"/>
                        <a:pt x="252" y="0"/>
                      </a:cubicBezTo>
                      <a:cubicBezTo>
                        <a:pt x="173" y="89"/>
                        <a:pt x="87" y="172"/>
                        <a:pt x="0" y="25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41" name="Freeform 64"/>
                <p:cNvSpPr>
                  <a:spLocks/>
                </p:cNvSpPr>
                <p:nvPr/>
              </p:nvSpPr>
              <p:spPr bwMode="auto">
                <a:xfrm flipV="1">
                  <a:off x="4931" y="3420"/>
                  <a:ext cx="323" cy="365"/>
                </a:xfrm>
                <a:custGeom>
                  <a:avLst/>
                  <a:gdLst>
                    <a:gd name="T0" fmla="*/ 669 w 2109"/>
                    <a:gd name="T1" fmla="*/ 2368 h 2379"/>
                    <a:gd name="T2" fmla="*/ 708 w 2109"/>
                    <a:gd name="T3" fmla="*/ 2379 h 2379"/>
                    <a:gd name="T4" fmla="*/ 905 w 2109"/>
                    <a:gd name="T5" fmla="*/ 2132 h 2379"/>
                    <a:gd name="T6" fmla="*/ 473 w 2109"/>
                    <a:gd name="T7" fmla="*/ 1760 h 2379"/>
                    <a:gd name="T8" fmla="*/ 842 w 2109"/>
                    <a:gd name="T9" fmla="*/ 1294 h 2379"/>
                    <a:gd name="T10" fmla="*/ 1153 w 2109"/>
                    <a:gd name="T11" fmla="*/ 1555 h 2379"/>
                    <a:gd name="T12" fmla="*/ 1355 w 2109"/>
                    <a:gd name="T13" fmla="*/ 1298 h 2379"/>
                    <a:gd name="T14" fmla="*/ 1060 w 2109"/>
                    <a:gd name="T15" fmla="*/ 1042 h 2379"/>
                    <a:gd name="T16" fmla="*/ 1116 w 2109"/>
                    <a:gd name="T17" fmla="*/ 943 h 2379"/>
                    <a:gd name="T18" fmla="*/ 1472 w 2109"/>
                    <a:gd name="T19" fmla="*/ 499 h 2379"/>
                    <a:gd name="T20" fmla="*/ 1900 w 2109"/>
                    <a:gd name="T21" fmla="*/ 866 h 2379"/>
                    <a:gd name="T22" fmla="*/ 2109 w 2109"/>
                    <a:gd name="T23" fmla="*/ 590 h 2379"/>
                    <a:gd name="T24" fmla="*/ 1409 w 2109"/>
                    <a:gd name="T25" fmla="*/ 0 h 2379"/>
                    <a:gd name="T26" fmla="*/ 0 w 2109"/>
                    <a:gd name="T27" fmla="*/ 1797 h 2379"/>
                    <a:gd name="T28" fmla="*/ 669 w 2109"/>
                    <a:gd name="T29" fmla="*/ 2368 h 23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109" h="2379">
                      <a:moveTo>
                        <a:pt x="669" y="2368"/>
                      </a:moveTo>
                      <a:cubicBezTo>
                        <a:pt x="679" y="2371"/>
                        <a:pt x="698" y="2376"/>
                        <a:pt x="708" y="2379"/>
                      </a:cubicBezTo>
                      <a:cubicBezTo>
                        <a:pt x="769" y="2294"/>
                        <a:pt x="837" y="2212"/>
                        <a:pt x="905" y="2132"/>
                      </a:cubicBezTo>
                      <a:cubicBezTo>
                        <a:pt x="761" y="2008"/>
                        <a:pt x="612" y="1889"/>
                        <a:pt x="473" y="1760"/>
                      </a:cubicBezTo>
                      <a:cubicBezTo>
                        <a:pt x="599" y="1607"/>
                        <a:pt x="721" y="1451"/>
                        <a:pt x="842" y="1294"/>
                      </a:cubicBezTo>
                      <a:cubicBezTo>
                        <a:pt x="946" y="1381"/>
                        <a:pt x="1047" y="1471"/>
                        <a:pt x="1153" y="1555"/>
                      </a:cubicBezTo>
                      <a:cubicBezTo>
                        <a:pt x="1220" y="1469"/>
                        <a:pt x="1288" y="1384"/>
                        <a:pt x="1355" y="1298"/>
                      </a:cubicBezTo>
                      <a:cubicBezTo>
                        <a:pt x="1260" y="1210"/>
                        <a:pt x="1155" y="1132"/>
                        <a:pt x="1060" y="1042"/>
                      </a:cubicBezTo>
                      <a:cubicBezTo>
                        <a:pt x="1064" y="1003"/>
                        <a:pt x="1095" y="975"/>
                        <a:pt x="1116" y="943"/>
                      </a:cubicBezTo>
                      <a:cubicBezTo>
                        <a:pt x="1236" y="795"/>
                        <a:pt x="1350" y="644"/>
                        <a:pt x="1472" y="499"/>
                      </a:cubicBezTo>
                      <a:cubicBezTo>
                        <a:pt x="1609" y="628"/>
                        <a:pt x="1757" y="745"/>
                        <a:pt x="1900" y="866"/>
                      </a:cubicBezTo>
                      <a:cubicBezTo>
                        <a:pt x="1968" y="772"/>
                        <a:pt x="2040" y="682"/>
                        <a:pt x="2109" y="590"/>
                      </a:cubicBezTo>
                      <a:cubicBezTo>
                        <a:pt x="1874" y="395"/>
                        <a:pt x="1641" y="199"/>
                        <a:pt x="1409" y="0"/>
                      </a:cubicBezTo>
                      <a:cubicBezTo>
                        <a:pt x="943" y="602"/>
                        <a:pt x="470" y="1199"/>
                        <a:pt x="0" y="1797"/>
                      </a:cubicBezTo>
                      <a:cubicBezTo>
                        <a:pt x="219" y="1992"/>
                        <a:pt x="452" y="2171"/>
                        <a:pt x="669" y="236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42" name="Freeform 65"/>
                <p:cNvSpPr>
                  <a:spLocks/>
                </p:cNvSpPr>
                <p:nvPr/>
              </p:nvSpPr>
              <p:spPr bwMode="auto">
                <a:xfrm flipV="1">
                  <a:off x="2490" y="3430"/>
                  <a:ext cx="324" cy="364"/>
                </a:xfrm>
                <a:custGeom>
                  <a:avLst/>
                  <a:gdLst>
                    <a:gd name="T0" fmla="*/ 728 w 2115"/>
                    <a:gd name="T1" fmla="*/ 1507 h 2381"/>
                    <a:gd name="T2" fmla="*/ 1434 w 2115"/>
                    <a:gd name="T3" fmla="*/ 2381 h 2381"/>
                    <a:gd name="T4" fmla="*/ 2115 w 2115"/>
                    <a:gd name="T5" fmla="*/ 1783 h 2381"/>
                    <a:gd name="T6" fmla="*/ 1897 w 2115"/>
                    <a:gd name="T7" fmla="*/ 1542 h 2381"/>
                    <a:gd name="T8" fmla="*/ 1481 w 2115"/>
                    <a:gd name="T9" fmla="*/ 1892 h 2381"/>
                    <a:gd name="T10" fmla="*/ 1116 w 2115"/>
                    <a:gd name="T11" fmla="*/ 1430 h 2381"/>
                    <a:gd name="T12" fmla="*/ 1422 w 2115"/>
                    <a:gd name="T13" fmla="*/ 1164 h 2381"/>
                    <a:gd name="T14" fmla="*/ 1204 w 2115"/>
                    <a:gd name="T15" fmla="*/ 903 h 2381"/>
                    <a:gd name="T16" fmla="*/ 910 w 2115"/>
                    <a:gd name="T17" fmla="*/ 1172 h 2381"/>
                    <a:gd name="T18" fmla="*/ 495 w 2115"/>
                    <a:gd name="T19" fmla="*/ 655 h 2381"/>
                    <a:gd name="T20" fmla="*/ 492 w 2115"/>
                    <a:gd name="T21" fmla="*/ 631 h 2381"/>
                    <a:gd name="T22" fmla="*/ 905 w 2115"/>
                    <a:gd name="T23" fmla="*/ 267 h 2381"/>
                    <a:gd name="T24" fmla="*/ 690 w 2115"/>
                    <a:gd name="T25" fmla="*/ 0 h 2381"/>
                    <a:gd name="T26" fmla="*/ 0 w 2115"/>
                    <a:gd name="T27" fmla="*/ 586 h 2381"/>
                    <a:gd name="T28" fmla="*/ 728 w 2115"/>
                    <a:gd name="T29" fmla="*/ 1507 h 23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115" h="2381">
                      <a:moveTo>
                        <a:pt x="728" y="1507"/>
                      </a:moveTo>
                      <a:cubicBezTo>
                        <a:pt x="965" y="1797"/>
                        <a:pt x="1191" y="2095"/>
                        <a:pt x="1434" y="2381"/>
                      </a:cubicBezTo>
                      <a:cubicBezTo>
                        <a:pt x="1656" y="2176"/>
                        <a:pt x="1892" y="1987"/>
                        <a:pt x="2115" y="1783"/>
                      </a:cubicBezTo>
                      <a:cubicBezTo>
                        <a:pt x="2045" y="1704"/>
                        <a:pt x="1993" y="1586"/>
                        <a:pt x="1897" y="1542"/>
                      </a:cubicBezTo>
                      <a:cubicBezTo>
                        <a:pt x="1753" y="1652"/>
                        <a:pt x="1626" y="1783"/>
                        <a:pt x="1481" y="1892"/>
                      </a:cubicBezTo>
                      <a:cubicBezTo>
                        <a:pt x="1364" y="1734"/>
                        <a:pt x="1235" y="1586"/>
                        <a:pt x="1116" y="1430"/>
                      </a:cubicBezTo>
                      <a:cubicBezTo>
                        <a:pt x="1212" y="1335"/>
                        <a:pt x="1315" y="1248"/>
                        <a:pt x="1422" y="1164"/>
                      </a:cubicBezTo>
                      <a:cubicBezTo>
                        <a:pt x="1352" y="1075"/>
                        <a:pt x="1280" y="987"/>
                        <a:pt x="1204" y="903"/>
                      </a:cubicBezTo>
                      <a:cubicBezTo>
                        <a:pt x="1106" y="993"/>
                        <a:pt x="1006" y="1080"/>
                        <a:pt x="910" y="1172"/>
                      </a:cubicBezTo>
                      <a:cubicBezTo>
                        <a:pt x="771" y="1000"/>
                        <a:pt x="628" y="831"/>
                        <a:pt x="495" y="655"/>
                      </a:cubicBezTo>
                      <a:lnTo>
                        <a:pt x="492" y="631"/>
                      </a:lnTo>
                      <a:cubicBezTo>
                        <a:pt x="622" y="502"/>
                        <a:pt x="769" y="390"/>
                        <a:pt x="905" y="267"/>
                      </a:cubicBezTo>
                      <a:cubicBezTo>
                        <a:pt x="831" y="180"/>
                        <a:pt x="757" y="92"/>
                        <a:pt x="690" y="0"/>
                      </a:cubicBezTo>
                      <a:cubicBezTo>
                        <a:pt x="460" y="195"/>
                        <a:pt x="237" y="399"/>
                        <a:pt x="0" y="586"/>
                      </a:cubicBezTo>
                      <a:cubicBezTo>
                        <a:pt x="228" y="903"/>
                        <a:pt x="486" y="1199"/>
                        <a:pt x="728" y="1507"/>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43" name="Freeform 66"/>
                <p:cNvSpPr>
                  <a:spLocks noEditPoints="1"/>
                </p:cNvSpPr>
                <p:nvPr/>
              </p:nvSpPr>
              <p:spPr bwMode="auto">
                <a:xfrm flipV="1">
                  <a:off x="2629" y="3522"/>
                  <a:ext cx="299" cy="391"/>
                </a:xfrm>
                <a:custGeom>
                  <a:avLst/>
                  <a:gdLst>
                    <a:gd name="T0" fmla="*/ 1239 w 1951"/>
                    <a:gd name="T1" fmla="*/ 2558 h 2558"/>
                    <a:gd name="T2" fmla="*/ 1651 w 1951"/>
                    <a:gd name="T3" fmla="*/ 2272 h 2558"/>
                    <a:gd name="T4" fmla="*/ 1916 w 1951"/>
                    <a:gd name="T5" fmla="*/ 1929 h 2558"/>
                    <a:gd name="T6" fmla="*/ 1717 w 1951"/>
                    <a:gd name="T7" fmla="*/ 1346 h 2558"/>
                    <a:gd name="T8" fmla="*/ 1267 w 1951"/>
                    <a:gd name="T9" fmla="*/ 1048 h 2558"/>
                    <a:gd name="T10" fmla="*/ 893 w 1951"/>
                    <a:gd name="T11" fmla="*/ 0 h 2558"/>
                    <a:gd name="T12" fmla="*/ 604 w 1951"/>
                    <a:gd name="T13" fmla="*/ 208 h 2558"/>
                    <a:gd name="T14" fmla="*/ 924 w 1951"/>
                    <a:gd name="T15" fmla="*/ 1087 h 2558"/>
                    <a:gd name="T16" fmla="*/ 814 w 1951"/>
                    <a:gd name="T17" fmla="*/ 1236 h 2558"/>
                    <a:gd name="T18" fmla="*/ 287 w 1951"/>
                    <a:gd name="T19" fmla="*/ 430 h 2558"/>
                    <a:gd name="T20" fmla="*/ 0 w 1951"/>
                    <a:gd name="T21" fmla="*/ 628 h 2558"/>
                    <a:gd name="T22" fmla="*/ 1239 w 1951"/>
                    <a:gd name="T23" fmla="*/ 2558 h 2558"/>
                    <a:gd name="T24" fmla="*/ 997 w 1951"/>
                    <a:gd name="T25" fmla="*/ 1519 h 2558"/>
                    <a:gd name="T26" fmla="*/ 1241 w 1951"/>
                    <a:gd name="T27" fmla="*/ 1380 h 2558"/>
                    <a:gd name="T28" fmla="*/ 1576 w 1951"/>
                    <a:gd name="T29" fmla="*/ 1864 h 2558"/>
                    <a:gd name="T30" fmla="*/ 1346 w 1951"/>
                    <a:gd name="T31" fmla="*/ 2073 h 2558"/>
                    <a:gd name="T32" fmla="*/ 997 w 1951"/>
                    <a:gd name="T33" fmla="*/ 1519 h 25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951" h="2558">
                      <a:moveTo>
                        <a:pt x="1239" y="2558"/>
                      </a:moveTo>
                      <a:cubicBezTo>
                        <a:pt x="1377" y="2465"/>
                        <a:pt x="1514" y="2368"/>
                        <a:pt x="1651" y="2272"/>
                      </a:cubicBezTo>
                      <a:cubicBezTo>
                        <a:pt x="1770" y="2188"/>
                        <a:pt x="1890" y="2081"/>
                        <a:pt x="1916" y="1929"/>
                      </a:cubicBezTo>
                      <a:cubicBezTo>
                        <a:pt x="1951" y="1714"/>
                        <a:pt x="1828" y="1519"/>
                        <a:pt x="1717" y="1346"/>
                      </a:cubicBezTo>
                      <a:cubicBezTo>
                        <a:pt x="1619" y="1189"/>
                        <a:pt x="1460" y="1051"/>
                        <a:pt x="1267" y="1048"/>
                      </a:cubicBezTo>
                      <a:cubicBezTo>
                        <a:pt x="1138" y="700"/>
                        <a:pt x="1022" y="348"/>
                        <a:pt x="893" y="0"/>
                      </a:cubicBezTo>
                      <a:cubicBezTo>
                        <a:pt x="800" y="75"/>
                        <a:pt x="703" y="142"/>
                        <a:pt x="604" y="208"/>
                      </a:cubicBezTo>
                      <a:cubicBezTo>
                        <a:pt x="704" y="503"/>
                        <a:pt x="815" y="795"/>
                        <a:pt x="924" y="1087"/>
                      </a:cubicBezTo>
                      <a:cubicBezTo>
                        <a:pt x="971" y="1168"/>
                        <a:pt x="858" y="1194"/>
                        <a:pt x="814" y="1236"/>
                      </a:cubicBezTo>
                      <a:cubicBezTo>
                        <a:pt x="628" y="974"/>
                        <a:pt x="465" y="697"/>
                        <a:pt x="287" y="430"/>
                      </a:cubicBezTo>
                      <a:cubicBezTo>
                        <a:pt x="192" y="496"/>
                        <a:pt x="95" y="561"/>
                        <a:pt x="0" y="628"/>
                      </a:cubicBezTo>
                      <a:cubicBezTo>
                        <a:pt x="410" y="1273"/>
                        <a:pt x="837" y="1907"/>
                        <a:pt x="1239" y="2558"/>
                      </a:cubicBezTo>
                      <a:moveTo>
                        <a:pt x="997" y="1519"/>
                      </a:moveTo>
                      <a:cubicBezTo>
                        <a:pt x="1064" y="1452"/>
                        <a:pt x="1152" y="1411"/>
                        <a:pt x="1241" y="1380"/>
                      </a:cubicBezTo>
                      <a:cubicBezTo>
                        <a:pt x="1414" y="1487"/>
                        <a:pt x="1524" y="1671"/>
                        <a:pt x="1576" y="1864"/>
                      </a:cubicBezTo>
                      <a:cubicBezTo>
                        <a:pt x="1518" y="1952"/>
                        <a:pt x="1441" y="2026"/>
                        <a:pt x="1346" y="2073"/>
                      </a:cubicBezTo>
                      <a:cubicBezTo>
                        <a:pt x="1234" y="1886"/>
                        <a:pt x="1106" y="1708"/>
                        <a:pt x="997" y="1519"/>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44" name="Freeform 67"/>
                <p:cNvSpPr>
                  <a:spLocks/>
                </p:cNvSpPr>
                <p:nvPr/>
              </p:nvSpPr>
              <p:spPr bwMode="auto">
                <a:xfrm flipV="1">
                  <a:off x="4802" y="3536"/>
                  <a:ext cx="287" cy="362"/>
                </a:xfrm>
                <a:custGeom>
                  <a:avLst/>
                  <a:gdLst>
                    <a:gd name="T0" fmla="*/ 128 w 1880"/>
                    <a:gd name="T1" fmla="*/ 2051 h 2368"/>
                    <a:gd name="T2" fmla="*/ 737 w 1880"/>
                    <a:gd name="T3" fmla="*/ 2290 h 2368"/>
                    <a:gd name="T4" fmla="*/ 1165 w 1880"/>
                    <a:gd name="T5" fmla="*/ 1832 h 2368"/>
                    <a:gd name="T6" fmla="*/ 874 w 1880"/>
                    <a:gd name="T7" fmla="*/ 1624 h 2368"/>
                    <a:gd name="T8" fmla="*/ 637 w 1880"/>
                    <a:gd name="T9" fmla="*/ 1958 h 2368"/>
                    <a:gd name="T10" fmla="*/ 468 w 1880"/>
                    <a:gd name="T11" fmla="*/ 1957 h 2368"/>
                    <a:gd name="T12" fmla="*/ 419 w 1880"/>
                    <a:gd name="T13" fmla="*/ 1671 h 2368"/>
                    <a:gd name="T14" fmla="*/ 1051 w 1880"/>
                    <a:gd name="T15" fmla="*/ 700 h 2368"/>
                    <a:gd name="T16" fmla="*/ 1266 w 1880"/>
                    <a:gd name="T17" fmla="*/ 442 h 2368"/>
                    <a:gd name="T18" fmla="*/ 1491 w 1880"/>
                    <a:gd name="T19" fmla="*/ 528 h 2368"/>
                    <a:gd name="T20" fmla="*/ 1262 w 1880"/>
                    <a:gd name="T21" fmla="*/ 1027 h 2368"/>
                    <a:gd name="T22" fmla="*/ 1553 w 1880"/>
                    <a:gd name="T23" fmla="*/ 1239 h 2368"/>
                    <a:gd name="T24" fmla="*/ 1813 w 1880"/>
                    <a:gd name="T25" fmla="*/ 503 h 2368"/>
                    <a:gd name="T26" fmla="*/ 1091 w 1880"/>
                    <a:gd name="T27" fmla="*/ 138 h 2368"/>
                    <a:gd name="T28" fmla="*/ 657 w 1880"/>
                    <a:gd name="T29" fmla="*/ 653 h 2368"/>
                    <a:gd name="T30" fmla="*/ 141 w 1880"/>
                    <a:gd name="T31" fmla="*/ 1446 h 2368"/>
                    <a:gd name="T32" fmla="*/ 128 w 1880"/>
                    <a:gd name="T33" fmla="*/ 2051 h 23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80" h="2368">
                      <a:moveTo>
                        <a:pt x="128" y="2051"/>
                      </a:moveTo>
                      <a:cubicBezTo>
                        <a:pt x="263" y="2234"/>
                        <a:pt x="507" y="2368"/>
                        <a:pt x="737" y="2290"/>
                      </a:cubicBezTo>
                      <a:cubicBezTo>
                        <a:pt x="941" y="2210"/>
                        <a:pt x="1056" y="2010"/>
                        <a:pt x="1165" y="1832"/>
                      </a:cubicBezTo>
                      <a:cubicBezTo>
                        <a:pt x="1065" y="1768"/>
                        <a:pt x="967" y="1699"/>
                        <a:pt x="874" y="1624"/>
                      </a:cubicBezTo>
                      <a:cubicBezTo>
                        <a:pt x="803" y="1741"/>
                        <a:pt x="726" y="1854"/>
                        <a:pt x="637" y="1958"/>
                      </a:cubicBezTo>
                      <a:cubicBezTo>
                        <a:pt x="581" y="1959"/>
                        <a:pt x="524" y="1958"/>
                        <a:pt x="468" y="1957"/>
                      </a:cubicBezTo>
                      <a:cubicBezTo>
                        <a:pt x="384" y="1886"/>
                        <a:pt x="355" y="1765"/>
                        <a:pt x="419" y="1671"/>
                      </a:cubicBezTo>
                      <a:cubicBezTo>
                        <a:pt x="622" y="1342"/>
                        <a:pt x="844" y="1025"/>
                        <a:pt x="1051" y="700"/>
                      </a:cubicBezTo>
                      <a:cubicBezTo>
                        <a:pt x="1115" y="609"/>
                        <a:pt x="1168" y="501"/>
                        <a:pt x="1266" y="442"/>
                      </a:cubicBezTo>
                      <a:cubicBezTo>
                        <a:pt x="1356" y="406"/>
                        <a:pt x="1427" y="477"/>
                        <a:pt x="1491" y="528"/>
                      </a:cubicBezTo>
                      <a:cubicBezTo>
                        <a:pt x="1519" y="727"/>
                        <a:pt x="1357" y="872"/>
                        <a:pt x="1262" y="1027"/>
                      </a:cubicBezTo>
                      <a:cubicBezTo>
                        <a:pt x="1356" y="1101"/>
                        <a:pt x="1454" y="1170"/>
                        <a:pt x="1553" y="1239"/>
                      </a:cubicBezTo>
                      <a:cubicBezTo>
                        <a:pt x="1707" y="1028"/>
                        <a:pt x="1880" y="779"/>
                        <a:pt x="1813" y="503"/>
                      </a:cubicBezTo>
                      <a:cubicBezTo>
                        <a:pt x="1732" y="217"/>
                        <a:pt x="1373" y="0"/>
                        <a:pt x="1091" y="138"/>
                      </a:cubicBezTo>
                      <a:cubicBezTo>
                        <a:pt x="890" y="253"/>
                        <a:pt x="784" y="469"/>
                        <a:pt x="657" y="653"/>
                      </a:cubicBezTo>
                      <a:cubicBezTo>
                        <a:pt x="487" y="919"/>
                        <a:pt x="306" y="1177"/>
                        <a:pt x="141" y="1446"/>
                      </a:cubicBezTo>
                      <a:cubicBezTo>
                        <a:pt x="27" y="1624"/>
                        <a:pt x="0" y="1872"/>
                        <a:pt x="128" y="205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45" name="Freeform 68"/>
                <p:cNvSpPr>
                  <a:spLocks/>
                </p:cNvSpPr>
                <p:nvPr/>
              </p:nvSpPr>
              <p:spPr bwMode="auto">
                <a:xfrm flipV="1">
                  <a:off x="4625" y="3621"/>
                  <a:ext cx="309" cy="390"/>
                </a:xfrm>
                <a:custGeom>
                  <a:avLst/>
                  <a:gdLst>
                    <a:gd name="T0" fmla="*/ 954 w 2023"/>
                    <a:gd name="T1" fmla="*/ 2548 h 2548"/>
                    <a:gd name="T2" fmla="*/ 1018 w 2023"/>
                    <a:gd name="T3" fmla="*/ 2472 h 2548"/>
                    <a:gd name="T4" fmla="*/ 2023 w 2023"/>
                    <a:gd name="T5" fmla="*/ 515 h 2548"/>
                    <a:gd name="T6" fmla="*/ 1745 w 2023"/>
                    <a:gd name="T7" fmla="*/ 356 h 2548"/>
                    <a:gd name="T8" fmla="*/ 634 w 2023"/>
                    <a:gd name="T9" fmla="*/ 1424 h 2548"/>
                    <a:gd name="T10" fmla="*/ 1001 w 2023"/>
                    <a:gd name="T11" fmla="*/ 792 h 2548"/>
                    <a:gd name="T12" fmla="*/ 1341 w 2023"/>
                    <a:gd name="T13" fmla="*/ 134 h 2548"/>
                    <a:gd name="T14" fmla="*/ 1051 w 2023"/>
                    <a:gd name="T15" fmla="*/ 0 h 2548"/>
                    <a:gd name="T16" fmla="*/ 0 w 2023"/>
                    <a:gd name="T17" fmla="*/ 2017 h 2548"/>
                    <a:gd name="T18" fmla="*/ 273 w 2023"/>
                    <a:gd name="T19" fmla="*/ 2172 h 2548"/>
                    <a:gd name="T20" fmla="*/ 1404 w 2023"/>
                    <a:gd name="T21" fmla="*/ 1051 h 2548"/>
                    <a:gd name="T22" fmla="*/ 919 w 2023"/>
                    <a:gd name="T23" fmla="*/ 1947 h 2548"/>
                    <a:gd name="T24" fmla="*/ 693 w 2023"/>
                    <a:gd name="T25" fmla="*/ 2409 h 2548"/>
                    <a:gd name="T26" fmla="*/ 954 w 2023"/>
                    <a:gd name="T27" fmla="*/ 2548 h 25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023" h="2548">
                      <a:moveTo>
                        <a:pt x="954" y="2548"/>
                      </a:moveTo>
                      <a:cubicBezTo>
                        <a:pt x="992" y="2546"/>
                        <a:pt x="997" y="2497"/>
                        <a:pt x="1018" y="2472"/>
                      </a:cubicBezTo>
                      <a:cubicBezTo>
                        <a:pt x="1347" y="1817"/>
                        <a:pt x="1694" y="1170"/>
                        <a:pt x="2023" y="515"/>
                      </a:cubicBezTo>
                      <a:cubicBezTo>
                        <a:pt x="1929" y="465"/>
                        <a:pt x="1836" y="412"/>
                        <a:pt x="1745" y="356"/>
                      </a:cubicBezTo>
                      <a:cubicBezTo>
                        <a:pt x="1375" y="712"/>
                        <a:pt x="1003" y="1067"/>
                        <a:pt x="634" y="1424"/>
                      </a:cubicBezTo>
                      <a:cubicBezTo>
                        <a:pt x="789" y="1234"/>
                        <a:pt x="886" y="1007"/>
                        <a:pt x="1001" y="792"/>
                      </a:cubicBezTo>
                      <a:cubicBezTo>
                        <a:pt x="1116" y="573"/>
                        <a:pt x="1226" y="352"/>
                        <a:pt x="1341" y="134"/>
                      </a:cubicBezTo>
                      <a:cubicBezTo>
                        <a:pt x="1245" y="92"/>
                        <a:pt x="1157" y="2"/>
                        <a:pt x="1051" y="0"/>
                      </a:cubicBezTo>
                      <a:cubicBezTo>
                        <a:pt x="690" y="666"/>
                        <a:pt x="359" y="1349"/>
                        <a:pt x="0" y="2017"/>
                      </a:cubicBezTo>
                      <a:cubicBezTo>
                        <a:pt x="90" y="2070"/>
                        <a:pt x="181" y="2121"/>
                        <a:pt x="273" y="2172"/>
                      </a:cubicBezTo>
                      <a:cubicBezTo>
                        <a:pt x="653" y="1802"/>
                        <a:pt x="1026" y="1425"/>
                        <a:pt x="1404" y="1051"/>
                      </a:cubicBezTo>
                      <a:cubicBezTo>
                        <a:pt x="1218" y="1336"/>
                        <a:pt x="1078" y="1647"/>
                        <a:pt x="919" y="1947"/>
                      </a:cubicBezTo>
                      <a:cubicBezTo>
                        <a:pt x="845" y="2102"/>
                        <a:pt x="751" y="2247"/>
                        <a:pt x="693" y="2409"/>
                      </a:cubicBezTo>
                      <a:cubicBezTo>
                        <a:pt x="782" y="2452"/>
                        <a:pt x="866" y="2504"/>
                        <a:pt x="954" y="254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46" name="Freeform 69"/>
                <p:cNvSpPr>
                  <a:spLocks/>
                </p:cNvSpPr>
                <p:nvPr/>
              </p:nvSpPr>
              <p:spPr bwMode="auto">
                <a:xfrm flipV="1">
                  <a:off x="2805" y="3635"/>
                  <a:ext cx="266" cy="359"/>
                </a:xfrm>
                <a:custGeom>
                  <a:avLst/>
                  <a:gdLst>
                    <a:gd name="T0" fmla="*/ 809 w 1736"/>
                    <a:gd name="T1" fmla="*/ 2124 h 2344"/>
                    <a:gd name="T2" fmla="*/ 1382 w 1736"/>
                    <a:gd name="T3" fmla="*/ 2264 h 2344"/>
                    <a:gd name="T4" fmla="*/ 1664 w 1736"/>
                    <a:gd name="T5" fmla="*/ 1991 h 2344"/>
                    <a:gd name="T6" fmla="*/ 1640 w 1736"/>
                    <a:gd name="T7" fmla="*/ 1468 h 2344"/>
                    <a:gd name="T8" fmla="*/ 1328 w 1736"/>
                    <a:gd name="T9" fmla="*/ 1584 h 2344"/>
                    <a:gd name="T10" fmla="*/ 1337 w 1736"/>
                    <a:gd name="T11" fmla="*/ 1902 h 2344"/>
                    <a:gd name="T12" fmla="*/ 1215 w 1736"/>
                    <a:gd name="T13" fmla="*/ 1980 h 2344"/>
                    <a:gd name="T14" fmla="*/ 996 w 1736"/>
                    <a:gd name="T15" fmla="*/ 1748 h 2344"/>
                    <a:gd name="T16" fmla="*/ 1154 w 1736"/>
                    <a:gd name="T17" fmla="*/ 583 h 2344"/>
                    <a:gd name="T18" fmla="*/ 691 w 1736"/>
                    <a:gd name="T19" fmla="*/ 54 h 2344"/>
                    <a:gd name="T20" fmla="*/ 115 w 1736"/>
                    <a:gd name="T21" fmla="*/ 320 h 2344"/>
                    <a:gd name="T22" fmla="*/ 139 w 1736"/>
                    <a:gd name="T23" fmla="*/ 956 h 2344"/>
                    <a:gd name="T24" fmla="*/ 434 w 1736"/>
                    <a:gd name="T25" fmla="*/ 836 h 2344"/>
                    <a:gd name="T26" fmla="*/ 396 w 1736"/>
                    <a:gd name="T27" fmla="*/ 520 h 2344"/>
                    <a:gd name="T28" fmla="*/ 648 w 1736"/>
                    <a:gd name="T29" fmla="*/ 407 h 2344"/>
                    <a:gd name="T30" fmla="*/ 810 w 1736"/>
                    <a:gd name="T31" fmla="*/ 693 h 2344"/>
                    <a:gd name="T32" fmla="*/ 633 w 1736"/>
                    <a:gd name="T33" fmla="*/ 1642 h 2344"/>
                    <a:gd name="T34" fmla="*/ 809 w 1736"/>
                    <a:gd name="T35" fmla="*/ 2124 h 2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736" h="2344">
                      <a:moveTo>
                        <a:pt x="809" y="2124"/>
                      </a:moveTo>
                      <a:cubicBezTo>
                        <a:pt x="948" y="2280"/>
                        <a:pt x="1186" y="2344"/>
                        <a:pt x="1382" y="2264"/>
                      </a:cubicBezTo>
                      <a:cubicBezTo>
                        <a:pt x="1505" y="2213"/>
                        <a:pt x="1615" y="2118"/>
                        <a:pt x="1664" y="1991"/>
                      </a:cubicBezTo>
                      <a:cubicBezTo>
                        <a:pt x="1736" y="1824"/>
                        <a:pt x="1705" y="1633"/>
                        <a:pt x="1640" y="1468"/>
                      </a:cubicBezTo>
                      <a:cubicBezTo>
                        <a:pt x="1536" y="1508"/>
                        <a:pt x="1433" y="1548"/>
                        <a:pt x="1328" y="1584"/>
                      </a:cubicBezTo>
                      <a:cubicBezTo>
                        <a:pt x="1343" y="1689"/>
                        <a:pt x="1414" y="1807"/>
                        <a:pt x="1337" y="1902"/>
                      </a:cubicBezTo>
                      <a:cubicBezTo>
                        <a:pt x="1299" y="1932"/>
                        <a:pt x="1256" y="1955"/>
                        <a:pt x="1215" y="1980"/>
                      </a:cubicBezTo>
                      <a:cubicBezTo>
                        <a:pt x="1099" y="1961"/>
                        <a:pt x="1012" y="1864"/>
                        <a:pt x="996" y="1748"/>
                      </a:cubicBezTo>
                      <a:cubicBezTo>
                        <a:pt x="945" y="1348"/>
                        <a:pt x="1220" y="984"/>
                        <a:pt x="1154" y="583"/>
                      </a:cubicBezTo>
                      <a:cubicBezTo>
                        <a:pt x="1105" y="347"/>
                        <a:pt x="943" y="100"/>
                        <a:pt x="691" y="54"/>
                      </a:cubicBezTo>
                      <a:cubicBezTo>
                        <a:pt x="466" y="0"/>
                        <a:pt x="238" y="138"/>
                        <a:pt x="115" y="320"/>
                      </a:cubicBezTo>
                      <a:cubicBezTo>
                        <a:pt x="0" y="511"/>
                        <a:pt x="26" y="774"/>
                        <a:pt x="139" y="956"/>
                      </a:cubicBezTo>
                      <a:cubicBezTo>
                        <a:pt x="239" y="924"/>
                        <a:pt x="347" y="896"/>
                        <a:pt x="434" y="836"/>
                      </a:cubicBezTo>
                      <a:cubicBezTo>
                        <a:pt x="414" y="732"/>
                        <a:pt x="351" y="626"/>
                        <a:pt x="396" y="520"/>
                      </a:cubicBezTo>
                      <a:cubicBezTo>
                        <a:pt x="443" y="436"/>
                        <a:pt x="551" y="370"/>
                        <a:pt x="648" y="407"/>
                      </a:cubicBezTo>
                      <a:cubicBezTo>
                        <a:pt x="764" y="444"/>
                        <a:pt x="812" y="582"/>
                        <a:pt x="810" y="693"/>
                      </a:cubicBezTo>
                      <a:cubicBezTo>
                        <a:pt x="803" y="1018"/>
                        <a:pt x="639" y="1317"/>
                        <a:pt x="633" y="1642"/>
                      </a:cubicBezTo>
                      <a:cubicBezTo>
                        <a:pt x="625" y="1817"/>
                        <a:pt x="691" y="1994"/>
                        <a:pt x="809" y="212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47" name="Freeform 70"/>
                <p:cNvSpPr>
                  <a:spLocks/>
                </p:cNvSpPr>
                <p:nvPr/>
              </p:nvSpPr>
              <p:spPr bwMode="auto">
                <a:xfrm flipV="1">
                  <a:off x="2967" y="3702"/>
                  <a:ext cx="489" cy="454"/>
                </a:xfrm>
                <a:custGeom>
                  <a:avLst/>
                  <a:gdLst>
                    <a:gd name="T0" fmla="*/ 0 w 3194"/>
                    <a:gd name="T1" fmla="*/ 864 h 2967"/>
                    <a:gd name="T2" fmla="*/ 950 w 3194"/>
                    <a:gd name="T3" fmla="*/ 2967 h 2967"/>
                    <a:gd name="T4" fmla="*/ 1555 w 3194"/>
                    <a:gd name="T5" fmla="*/ 2685 h 2967"/>
                    <a:gd name="T6" fmla="*/ 2428 w 3194"/>
                    <a:gd name="T7" fmla="*/ 2345 h 2967"/>
                    <a:gd name="T8" fmla="*/ 2415 w 3194"/>
                    <a:gd name="T9" fmla="*/ 1384 h 2967"/>
                    <a:gd name="T10" fmla="*/ 2867 w 3194"/>
                    <a:gd name="T11" fmla="*/ 2231 h 2967"/>
                    <a:gd name="T12" fmla="*/ 3194 w 3194"/>
                    <a:gd name="T13" fmla="*/ 2143 h 2967"/>
                    <a:gd name="T14" fmla="*/ 2977 w 3194"/>
                    <a:gd name="T15" fmla="*/ 1755 h 2967"/>
                    <a:gd name="T16" fmla="*/ 2525 w 3194"/>
                    <a:gd name="T17" fmla="*/ 1002 h 2967"/>
                    <a:gd name="T18" fmla="*/ 2436 w 3194"/>
                    <a:gd name="T19" fmla="*/ 749 h 2967"/>
                    <a:gd name="T20" fmla="*/ 2247 w 3194"/>
                    <a:gd name="T21" fmla="*/ 0 h 2967"/>
                    <a:gd name="T22" fmla="*/ 1909 w 3194"/>
                    <a:gd name="T23" fmla="*/ 89 h 2967"/>
                    <a:gd name="T24" fmla="*/ 2088 w 3194"/>
                    <a:gd name="T25" fmla="*/ 782 h 2967"/>
                    <a:gd name="T26" fmla="*/ 2135 w 3194"/>
                    <a:gd name="T27" fmla="*/ 1082 h 2967"/>
                    <a:gd name="T28" fmla="*/ 2089 w 3194"/>
                    <a:gd name="T29" fmla="*/ 2117 h 2967"/>
                    <a:gd name="T30" fmla="*/ 1795 w 3194"/>
                    <a:gd name="T31" fmla="*/ 2236 h 2967"/>
                    <a:gd name="T32" fmla="*/ 1113 w 3194"/>
                    <a:gd name="T33" fmla="*/ 385 h 2967"/>
                    <a:gd name="T34" fmla="*/ 786 w 3194"/>
                    <a:gd name="T35" fmla="*/ 511 h 2967"/>
                    <a:gd name="T36" fmla="*/ 1466 w 3194"/>
                    <a:gd name="T37" fmla="*/ 2360 h 2967"/>
                    <a:gd name="T38" fmla="*/ 1129 w 3194"/>
                    <a:gd name="T39" fmla="*/ 2489 h 2967"/>
                    <a:gd name="T40" fmla="*/ 1178 w 3194"/>
                    <a:gd name="T41" fmla="*/ 2632 h 2967"/>
                    <a:gd name="T42" fmla="*/ 328 w 3194"/>
                    <a:gd name="T43" fmla="*/ 712 h 2967"/>
                    <a:gd name="T44" fmla="*/ 0 w 3194"/>
                    <a:gd name="T45" fmla="*/ 864 h 29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194" h="2967">
                      <a:moveTo>
                        <a:pt x="0" y="864"/>
                      </a:moveTo>
                      <a:cubicBezTo>
                        <a:pt x="326" y="1560"/>
                        <a:pt x="616" y="2274"/>
                        <a:pt x="950" y="2967"/>
                      </a:cubicBezTo>
                      <a:cubicBezTo>
                        <a:pt x="1145" y="2860"/>
                        <a:pt x="1345" y="2760"/>
                        <a:pt x="1555" y="2685"/>
                      </a:cubicBezTo>
                      <a:cubicBezTo>
                        <a:pt x="1849" y="2579"/>
                        <a:pt x="2131" y="2444"/>
                        <a:pt x="2428" y="2345"/>
                      </a:cubicBezTo>
                      <a:cubicBezTo>
                        <a:pt x="2423" y="2024"/>
                        <a:pt x="2412" y="1704"/>
                        <a:pt x="2415" y="1384"/>
                      </a:cubicBezTo>
                      <a:cubicBezTo>
                        <a:pt x="2583" y="1656"/>
                        <a:pt x="2712" y="1951"/>
                        <a:pt x="2867" y="2231"/>
                      </a:cubicBezTo>
                      <a:cubicBezTo>
                        <a:pt x="2975" y="2198"/>
                        <a:pt x="3084" y="2168"/>
                        <a:pt x="3194" y="2143"/>
                      </a:cubicBezTo>
                      <a:cubicBezTo>
                        <a:pt x="3141" y="2004"/>
                        <a:pt x="3051" y="1884"/>
                        <a:pt x="2977" y="1755"/>
                      </a:cubicBezTo>
                      <a:cubicBezTo>
                        <a:pt x="2828" y="1503"/>
                        <a:pt x="2675" y="1253"/>
                        <a:pt x="2525" y="1002"/>
                      </a:cubicBezTo>
                      <a:cubicBezTo>
                        <a:pt x="2477" y="925"/>
                        <a:pt x="2458" y="836"/>
                        <a:pt x="2436" y="749"/>
                      </a:cubicBezTo>
                      <a:cubicBezTo>
                        <a:pt x="2376" y="499"/>
                        <a:pt x="2305" y="251"/>
                        <a:pt x="2247" y="0"/>
                      </a:cubicBezTo>
                      <a:cubicBezTo>
                        <a:pt x="2135" y="31"/>
                        <a:pt x="2022" y="61"/>
                        <a:pt x="1909" y="89"/>
                      </a:cubicBezTo>
                      <a:cubicBezTo>
                        <a:pt x="1972" y="319"/>
                        <a:pt x="2024" y="552"/>
                        <a:pt x="2088" y="782"/>
                      </a:cubicBezTo>
                      <a:cubicBezTo>
                        <a:pt x="2113" y="880"/>
                        <a:pt x="2146" y="980"/>
                        <a:pt x="2135" y="1082"/>
                      </a:cubicBezTo>
                      <a:cubicBezTo>
                        <a:pt x="2107" y="1427"/>
                        <a:pt x="2128" y="1774"/>
                        <a:pt x="2089" y="2117"/>
                      </a:cubicBezTo>
                      <a:cubicBezTo>
                        <a:pt x="1989" y="2152"/>
                        <a:pt x="1891" y="2191"/>
                        <a:pt x="1795" y="2236"/>
                      </a:cubicBezTo>
                      <a:cubicBezTo>
                        <a:pt x="1557" y="1623"/>
                        <a:pt x="1335" y="1004"/>
                        <a:pt x="1113" y="385"/>
                      </a:cubicBezTo>
                      <a:cubicBezTo>
                        <a:pt x="1001" y="419"/>
                        <a:pt x="892" y="463"/>
                        <a:pt x="786" y="511"/>
                      </a:cubicBezTo>
                      <a:cubicBezTo>
                        <a:pt x="1016" y="1127"/>
                        <a:pt x="1237" y="1745"/>
                        <a:pt x="1466" y="2360"/>
                      </a:cubicBezTo>
                      <a:cubicBezTo>
                        <a:pt x="1354" y="2406"/>
                        <a:pt x="1243" y="2450"/>
                        <a:pt x="1129" y="2489"/>
                      </a:cubicBezTo>
                      <a:cubicBezTo>
                        <a:pt x="1146" y="2537"/>
                        <a:pt x="1162" y="2585"/>
                        <a:pt x="1178" y="2632"/>
                      </a:cubicBezTo>
                      <a:cubicBezTo>
                        <a:pt x="896" y="1992"/>
                        <a:pt x="603" y="1356"/>
                        <a:pt x="328" y="712"/>
                      </a:cubicBezTo>
                      <a:cubicBezTo>
                        <a:pt x="215" y="754"/>
                        <a:pt x="106" y="806"/>
                        <a:pt x="0" y="86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48" name="Freeform 71"/>
                <p:cNvSpPr>
                  <a:spLocks/>
                </p:cNvSpPr>
                <p:nvPr/>
              </p:nvSpPr>
              <p:spPr bwMode="auto">
                <a:xfrm flipV="1">
                  <a:off x="4476" y="3713"/>
                  <a:ext cx="250" cy="383"/>
                </a:xfrm>
                <a:custGeom>
                  <a:avLst/>
                  <a:gdLst>
                    <a:gd name="T0" fmla="*/ 0 w 1632"/>
                    <a:gd name="T1" fmla="*/ 2169 h 2500"/>
                    <a:gd name="T2" fmla="*/ 827 w 1632"/>
                    <a:gd name="T3" fmla="*/ 2500 h 2500"/>
                    <a:gd name="T4" fmla="*/ 950 w 1632"/>
                    <a:gd name="T5" fmla="*/ 2189 h 2500"/>
                    <a:gd name="T6" fmla="*/ 434 w 1632"/>
                    <a:gd name="T7" fmla="*/ 1980 h 2500"/>
                    <a:gd name="T8" fmla="*/ 640 w 1632"/>
                    <a:gd name="T9" fmla="*/ 1420 h 2500"/>
                    <a:gd name="T10" fmla="*/ 1016 w 1632"/>
                    <a:gd name="T11" fmla="*/ 1562 h 2500"/>
                    <a:gd name="T12" fmla="*/ 1131 w 1632"/>
                    <a:gd name="T13" fmla="*/ 1250 h 2500"/>
                    <a:gd name="T14" fmla="*/ 762 w 1632"/>
                    <a:gd name="T15" fmla="*/ 1104 h 2500"/>
                    <a:gd name="T16" fmla="*/ 1007 w 1632"/>
                    <a:gd name="T17" fmla="*/ 454 h 2500"/>
                    <a:gd name="T18" fmla="*/ 1525 w 1632"/>
                    <a:gd name="T19" fmla="*/ 650 h 2500"/>
                    <a:gd name="T20" fmla="*/ 1632 w 1632"/>
                    <a:gd name="T21" fmla="*/ 335 h 2500"/>
                    <a:gd name="T22" fmla="*/ 804 w 1632"/>
                    <a:gd name="T23" fmla="*/ 0 h 2500"/>
                    <a:gd name="T24" fmla="*/ 64 w 1632"/>
                    <a:gd name="T25" fmla="*/ 1970 h 2500"/>
                    <a:gd name="T26" fmla="*/ 0 w 1632"/>
                    <a:gd name="T27" fmla="*/ 2169 h 25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632" h="2500">
                      <a:moveTo>
                        <a:pt x="0" y="2169"/>
                      </a:moveTo>
                      <a:cubicBezTo>
                        <a:pt x="278" y="2275"/>
                        <a:pt x="553" y="2385"/>
                        <a:pt x="827" y="2500"/>
                      </a:cubicBezTo>
                      <a:cubicBezTo>
                        <a:pt x="873" y="2398"/>
                        <a:pt x="912" y="2294"/>
                        <a:pt x="950" y="2189"/>
                      </a:cubicBezTo>
                      <a:cubicBezTo>
                        <a:pt x="779" y="2117"/>
                        <a:pt x="606" y="2049"/>
                        <a:pt x="434" y="1980"/>
                      </a:cubicBezTo>
                      <a:cubicBezTo>
                        <a:pt x="497" y="1792"/>
                        <a:pt x="572" y="1607"/>
                        <a:pt x="640" y="1420"/>
                      </a:cubicBezTo>
                      <a:cubicBezTo>
                        <a:pt x="768" y="1460"/>
                        <a:pt x="890" y="1516"/>
                        <a:pt x="1016" y="1562"/>
                      </a:cubicBezTo>
                      <a:cubicBezTo>
                        <a:pt x="1055" y="1459"/>
                        <a:pt x="1094" y="1355"/>
                        <a:pt x="1131" y="1250"/>
                      </a:cubicBezTo>
                      <a:cubicBezTo>
                        <a:pt x="1008" y="1201"/>
                        <a:pt x="886" y="1150"/>
                        <a:pt x="762" y="1104"/>
                      </a:cubicBezTo>
                      <a:cubicBezTo>
                        <a:pt x="837" y="885"/>
                        <a:pt x="921" y="669"/>
                        <a:pt x="1007" y="454"/>
                      </a:cubicBezTo>
                      <a:cubicBezTo>
                        <a:pt x="1178" y="524"/>
                        <a:pt x="1343" y="613"/>
                        <a:pt x="1525" y="650"/>
                      </a:cubicBezTo>
                      <a:cubicBezTo>
                        <a:pt x="1564" y="546"/>
                        <a:pt x="1604" y="442"/>
                        <a:pt x="1632" y="335"/>
                      </a:cubicBezTo>
                      <a:cubicBezTo>
                        <a:pt x="1356" y="223"/>
                        <a:pt x="1078" y="118"/>
                        <a:pt x="804" y="0"/>
                      </a:cubicBezTo>
                      <a:cubicBezTo>
                        <a:pt x="550" y="654"/>
                        <a:pt x="313" y="1314"/>
                        <a:pt x="64" y="1970"/>
                      </a:cubicBezTo>
                      <a:cubicBezTo>
                        <a:pt x="38" y="2035"/>
                        <a:pt x="17" y="2102"/>
                        <a:pt x="0" y="2169"/>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49" name="Freeform 72"/>
                <p:cNvSpPr>
                  <a:spLocks/>
                </p:cNvSpPr>
                <p:nvPr/>
              </p:nvSpPr>
              <p:spPr bwMode="auto">
                <a:xfrm flipV="1">
                  <a:off x="4398" y="3776"/>
                  <a:ext cx="149" cy="355"/>
                </a:xfrm>
                <a:custGeom>
                  <a:avLst/>
                  <a:gdLst>
                    <a:gd name="T0" fmla="*/ 0 w 975"/>
                    <a:gd name="T1" fmla="*/ 2211 h 2319"/>
                    <a:gd name="T2" fmla="*/ 325 w 975"/>
                    <a:gd name="T3" fmla="*/ 2319 h 2319"/>
                    <a:gd name="T4" fmla="*/ 952 w 975"/>
                    <a:gd name="T5" fmla="*/ 215 h 2319"/>
                    <a:gd name="T6" fmla="*/ 975 w 975"/>
                    <a:gd name="T7" fmla="*/ 98 h 2319"/>
                    <a:gd name="T8" fmla="*/ 646 w 975"/>
                    <a:gd name="T9" fmla="*/ 0 h 2319"/>
                    <a:gd name="T10" fmla="*/ 10 w 975"/>
                    <a:gd name="T11" fmla="*/ 2141 h 2319"/>
                    <a:gd name="T12" fmla="*/ 0 w 975"/>
                    <a:gd name="T13" fmla="*/ 2211 h 2319"/>
                  </a:gdLst>
                  <a:ahLst/>
                  <a:cxnLst>
                    <a:cxn ang="0">
                      <a:pos x="T0" y="T1"/>
                    </a:cxn>
                    <a:cxn ang="0">
                      <a:pos x="T2" y="T3"/>
                    </a:cxn>
                    <a:cxn ang="0">
                      <a:pos x="T4" y="T5"/>
                    </a:cxn>
                    <a:cxn ang="0">
                      <a:pos x="T6" y="T7"/>
                    </a:cxn>
                    <a:cxn ang="0">
                      <a:pos x="T8" y="T9"/>
                    </a:cxn>
                    <a:cxn ang="0">
                      <a:pos x="T10" y="T11"/>
                    </a:cxn>
                    <a:cxn ang="0">
                      <a:pos x="T12" y="T13"/>
                    </a:cxn>
                  </a:cxnLst>
                  <a:rect l="0" t="0" r="r" b="b"/>
                  <a:pathLst>
                    <a:path w="975" h="2319">
                      <a:moveTo>
                        <a:pt x="0" y="2211"/>
                      </a:moveTo>
                      <a:cubicBezTo>
                        <a:pt x="104" y="2257"/>
                        <a:pt x="216" y="2284"/>
                        <a:pt x="325" y="2319"/>
                      </a:cubicBezTo>
                      <a:cubicBezTo>
                        <a:pt x="536" y="1618"/>
                        <a:pt x="743" y="916"/>
                        <a:pt x="952" y="215"/>
                      </a:cubicBezTo>
                      <a:cubicBezTo>
                        <a:pt x="962" y="177"/>
                        <a:pt x="968" y="138"/>
                        <a:pt x="975" y="98"/>
                      </a:cubicBezTo>
                      <a:cubicBezTo>
                        <a:pt x="864" y="70"/>
                        <a:pt x="755" y="33"/>
                        <a:pt x="646" y="0"/>
                      </a:cubicBezTo>
                      <a:cubicBezTo>
                        <a:pt x="440" y="716"/>
                        <a:pt x="222" y="1427"/>
                        <a:pt x="10" y="2141"/>
                      </a:cubicBezTo>
                      <a:cubicBezTo>
                        <a:pt x="7" y="2158"/>
                        <a:pt x="2" y="2193"/>
                        <a:pt x="0" y="221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50" name="Freeform 73"/>
                <p:cNvSpPr>
                  <a:spLocks/>
                </p:cNvSpPr>
                <p:nvPr/>
              </p:nvSpPr>
              <p:spPr bwMode="auto">
                <a:xfrm flipV="1">
                  <a:off x="4231" y="3805"/>
                  <a:ext cx="221" cy="388"/>
                </a:xfrm>
                <a:custGeom>
                  <a:avLst/>
                  <a:gdLst>
                    <a:gd name="T0" fmla="*/ 259 w 1445"/>
                    <a:gd name="T1" fmla="*/ 2391 h 2533"/>
                    <a:gd name="T2" fmla="*/ 917 w 1445"/>
                    <a:gd name="T3" fmla="*/ 2360 h 2533"/>
                    <a:gd name="T4" fmla="*/ 1142 w 1445"/>
                    <a:gd name="T5" fmla="*/ 1800 h 2533"/>
                    <a:gd name="T6" fmla="*/ 795 w 1445"/>
                    <a:gd name="T7" fmla="*/ 1715 h 2533"/>
                    <a:gd name="T8" fmla="*/ 700 w 1445"/>
                    <a:gd name="T9" fmla="*/ 2076 h 2533"/>
                    <a:gd name="T10" fmla="*/ 386 w 1445"/>
                    <a:gd name="T11" fmla="*/ 2023 h 2533"/>
                    <a:gd name="T12" fmla="*/ 465 w 1445"/>
                    <a:gd name="T13" fmla="*/ 1570 h 2533"/>
                    <a:gd name="T14" fmla="*/ 666 w 1445"/>
                    <a:gd name="T15" fmla="*/ 669 h 2533"/>
                    <a:gd name="T16" fmla="*/ 744 w 1445"/>
                    <a:gd name="T17" fmla="*/ 459 h 2533"/>
                    <a:gd name="T18" fmla="*/ 1018 w 1445"/>
                    <a:gd name="T19" fmla="*/ 513 h 2533"/>
                    <a:gd name="T20" fmla="*/ 952 w 1445"/>
                    <a:gd name="T21" fmla="*/ 1011 h 2533"/>
                    <a:gd name="T22" fmla="*/ 1298 w 1445"/>
                    <a:gd name="T23" fmla="*/ 1094 h 2533"/>
                    <a:gd name="T24" fmla="*/ 1285 w 1445"/>
                    <a:gd name="T25" fmla="*/ 307 h 2533"/>
                    <a:gd name="T26" fmla="*/ 474 w 1445"/>
                    <a:gd name="T27" fmla="*/ 259 h 2533"/>
                    <a:gd name="T28" fmla="*/ 302 w 1445"/>
                    <a:gd name="T29" fmla="*/ 690 h 2533"/>
                    <a:gd name="T30" fmla="*/ 55 w 1445"/>
                    <a:gd name="T31" fmla="*/ 1781 h 2533"/>
                    <a:gd name="T32" fmla="*/ 259 w 1445"/>
                    <a:gd name="T33" fmla="*/ 2391 h 25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445" h="2533">
                      <a:moveTo>
                        <a:pt x="259" y="2391"/>
                      </a:moveTo>
                      <a:cubicBezTo>
                        <a:pt x="454" y="2509"/>
                        <a:pt x="745" y="2533"/>
                        <a:pt x="917" y="2360"/>
                      </a:cubicBezTo>
                      <a:cubicBezTo>
                        <a:pt x="1067" y="2213"/>
                        <a:pt x="1094" y="1994"/>
                        <a:pt x="1142" y="1800"/>
                      </a:cubicBezTo>
                      <a:cubicBezTo>
                        <a:pt x="1027" y="1768"/>
                        <a:pt x="911" y="1741"/>
                        <a:pt x="795" y="1715"/>
                      </a:cubicBezTo>
                      <a:cubicBezTo>
                        <a:pt x="764" y="1836"/>
                        <a:pt x="753" y="1963"/>
                        <a:pt x="700" y="2076"/>
                      </a:cubicBezTo>
                      <a:cubicBezTo>
                        <a:pt x="636" y="2209"/>
                        <a:pt x="400" y="2171"/>
                        <a:pt x="386" y="2023"/>
                      </a:cubicBezTo>
                      <a:cubicBezTo>
                        <a:pt x="377" y="1868"/>
                        <a:pt x="437" y="1721"/>
                        <a:pt x="465" y="1570"/>
                      </a:cubicBezTo>
                      <a:cubicBezTo>
                        <a:pt x="528" y="1269"/>
                        <a:pt x="602" y="970"/>
                        <a:pt x="666" y="669"/>
                      </a:cubicBezTo>
                      <a:cubicBezTo>
                        <a:pt x="681" y="595"/>
                        <a:pt x="713" y="527"/>
                        <a:pt x="744" y="459"/>
                      </a:cubicBezTo>
                      <a:cubicBezTo>
                        <a:pt x="835" y="402"/>
                        <a:pt x="963" y="412"/>
                        <a:pt x="1018" y="513"/>
                      </a:cubicBezTo>
                      <a:cubicBezTo>
                        <a:pt x="1061" y="681"/>
                        <a:pt x="980" y="847"/>
                        <a:pt x="952" y="1011"/>
                      </a:cubicBezTo>
                      <a:cubicBezTo>
                        <a:pt x="1068" y="1038"/>
                        <a:pt x="1182" y="1067"/>
                        <a:pt x="1298" y="1094"/>
                      </a:cubicBezTo>
                      <a:cubicBezTo>
                        <a:pt x="1361" y="839"/>
                        <a:pt x="1445" y="544"/>
                        <a:pt x="1285" y="307"/>
                      </a:cubicBezTo>
                      <a:cubicBezTo>
                        <a:pt x="1101" y="70"/>
                        <a:pt x="670" y="0"/>
                        <a:pt x="474" y="259"/>
                      </a:cubicBezTo>
                      <a:cubicBezTo>
                        <a:pt x="375" y="382"/>
                        <a:pt x="336" y="539"/>
                        <a:pt x="302" y="690"/>
                      </a:cubicBezTo>
                      <a:cubicBezTo>
                        <a:pt x="219" y="1053"/>
                        <a:pt x="135" y="1417"/>
                        <a:pt x="55" y="1781"/>
                      </a:cubicBezTo>
                      <a:cubicBezTo>
                        <a:pt x="0" y="2000"/>
                        <a:pt x="55" y="2267"/>
                        <a:pt x="259" y="239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51" name="Freeform 74"/>
                <p:cNvSpPr>
                  <a:spLocks/>
                </p:cNvSpPr>
                <p:nvPr/>
              </p:nvSpPr>
              <p:spPr bwMode="auto">
                <a:xfrm flipV="1">
                  <a:off x="4063" y="3836"/>
                  <a:ext cx="203" cy="391"/>
                </a:xfrm>
                <a:custGeom>
                  <a:avLst/>
                  <a:gdLst>
                    <a:gd name="T0" fmla="*/ 153 w 1327"/>
                    <a:gd name="T1" fmla="*/ 2284 h 2553"/>
                    <a:gd name="T2" fmla="*/ 887 w 1327"/>
                    <a:gd name="T3" fmla="*/ 2339 h 2553"/>
                    <a:gd name="T4" fmla="*/ 1072 w 1327"/>
                    <a:gd name="T5" fmla="*/ 1985 h 2553"/>
                    <a:gd name="T6" fmla="*/ 747 w 1327"/>
                    <a:gd name="T7" fmla="*/ 1879 h 2553"/>
                    <a:gd name="T8" fmla="*/ 554 w 1327"/>
                    <a:gd name="T9" fmla="*/ 2158 h 2553"/>
                    <a:gd name="T10" fmla="*/ 377 w 1327"/>
                    <a:gd name="T11" fmla="*/ 2029 h 2553"/>
                    <a:gd name="T12" fmla="*/ 567 w 1327"/>
                    <a:gd name="T13" fmla="*/ 1588 h 2553"/>
                    <a:gd name="T14" fmla="*/ 1141 w 1327"/>
                    <a:gd name="T15" fmla="*/ 1070 h 2553"/>
                    <a:gd name="T16" fmla="*/ 1172 w 1327"/>
                    <a:gd name="T17" fmla="*/ 313 h 2553"/>
                    <a:gd name="T18" fmla="*/ 360 w 1327"/>
                    <a:gd name="T19" fmla="*/ 219 h 2553"/>
                    <a:gd name="T20" fmla="*/ 161 w 1327"/>
                    <a:gd name="T21" fmla="*/ 637 h 2553"/>
                    <a:gd name="T22" fmla="*/ 483 w 1327"/>
                    <a:gd name="T23" fmla="*/ 732 h 2553"/>
                    <a:gd name="T24" fmla="*/ 607 w 1327"/>
                    <a:gd name="T25" fmla="*/ 468 h 2553"/>
                    <a:gd name="T26" fmla="*/ 927 w 1327"/>
                    <a:gd name="T27" fmla="*/ 599 h 2553"/>
                    <a:gd name="T28" fmla="*/ 715 w 1327"/>
                    <a:gd name="T29" fmla="*/ 1001 h 2553"/>
                    <a:gd name="T30" fmla="*/ 60 w 1327"/>
                    <a:gd name="T31" fmla="*/ 1685 h 2553"/>
                    <a:gd name="T32" fmla="*/ 153 w 1327"/>
                    <a:gd name="T33" fmla="*/ 2284 h 2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327" h="2553">
                      <a:moveTo>
                        <a:pt x="153" y="2284"/>
                      </a:moveTo>
                      <a:cubicBezTo>
                        <a:pt x="317" y="2510"/>
                        <a:pt x="696" y="2553"/>
                        <a:pt x="887" y="2339"/>
                      </a:cubicBezTo>
                      <a:cubicBezTo>
                        <a:pt x="990" y="2247"/>
                        <a:pt x="1033" y="2113"/>
                        <a:pt x="1072" y="1985"/>
                      </a:cubicBezTo>
                      <a:cubicBezTo>
                        <a:pt x="964" y="1950"/>
                        <a:pt x="855" y="1917"/>
                        <a:pt x="747" y="1879"/>
                      </a:cubicBezTo>
                      <a:cubicBezTo>
                        <a:pt x="714" y="1991"/>
                        <a:pt x="680" y="2121"/>
                        <a:pt x="554" y="2158"/>
                      </a:cubicBezTo>
                      <a:cubicBezTo>
                        <a:pt x="486" y="2133"/>
                        <a:pt x="396" y="2112"/>
                        <a:pt x="377" y="2029"/>
                      </a:cubicBezTo>
                      <a:cubicBezTo>
                        <a:pt x="315" y="1857"/>
                        <a:pt x="452" y="1699"/>
                        <a:pt x="567" y="1588"/>
                      </a:cubicBezTo>
                      <a:cubicBezTo>
                        <a:pt x="753" y="1409"/>
                        <a:pt x="988" y="1282"/>
                        <a:pt x="1141" y="1070"/>
                      </a:cubicBezTo>
                      <a:cubicBezTo>
                        <a:pt x="1283" y="850"/>
                        <a:pt x="1327" y="538"/>
                        <a:pt x="1172" y="313"/>
                      </a:cubicBezTo>
                      <a:cubicBezTo>
                        <a:pt x="1003" y="49"/>
                        <a:pt x="584" y="0"/>
                        <a:pt x="360" y="219"/>
                      </a:cubicBezTo>
                      <a:cubicBezTo>
                        <a:pt x="246" y="329"/>
                        <a:pt x="193" y="486"/>
                        <a:pt x="161" y="637"/>
                      </a:cubicBezTo>
                      <a:cubicBezTo>
                        <a:pt x="267" y="673"/>
                        <a:pt x="373" y="711"/>
                        <a:pt x="483" y="732"/>
                      </a:cubicBezTo>
                      <a:cubicBezTo>
                        <a:pt x="505" y="638"/>
                        <a:pt x="522" y="528"/>
                        <a:pt x="607" y="468"/>
                      </a:cubicBezTo>
                      <a:cubicBezTo>
                        <a:pt x="716" y="378"/>
                        <a:pt x="915" y="454"/>
                        <a:pt x="927" y="599"/>
                      </a:cubicBezTo>
                      <a:cubicBezTo>
                        <a:pt x="960" y="767"/>
                        <a:pt x="823" y="895"/>
                        <a:pt x="715" y="1001"/>
                      </a:cubicBezTo>
                      <a:cubicBezTo>
                        <a:pt x="486" y="1216"/>
                        <a:pt x="174" y="1375"/>
                        <a:pt x="60" y="1685"/>
                      </a:cubicBezTo>
                      <a:cubicBezTo>
                        <a:pt x="0" y="1884"/>
                        <a:pt x="13" y="2122"/>
                        <a:pt x="153" y="228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52" name="Freeform 75"/>
                <p:cNvSpPr>
                  <a:spLocks noEditPoints="1"/>
                </p:cNvSpPr>
                <p:nvPr/>
              </p:nvSpPr>
              <p:spPr bwMode="auto">
                <a:xfrm flipV="1">
                  <a:off x="3573" y="3854"/>
                  <a:ext cx="180" cy="377"/>
                </a:xfrm>
                <a:custGeom>
                  <a:avLst/>
                  <a:gdLst>
                    <a:gd name="T0" fmla="*/ 444 w 1173"/>
                    <a:gd name="T1" fmla="*/ 2401 h 2468"/>
                    <a:gd name="T2" fmla="*/ 1027 w 1173"/>
                    <a:gd name="T3" fmla="*/ 2274 h 2468"/>
                    <a:gd name="T4" fmla="*/ 1156 w 1173"/>
                    <a:gd name="T5" fmla="*/ 1747 h 2468"/>
                    <a:gd name="T6" fmla="*/ 1064 w 1173"/>
                    <a:gd name="T7" fmla="*/ 620 h 2468"/>
                    <a:gd name="T8" fmla="*/ 729 w 1173"/>
                    <a:gd name="T9" fmla="*/ 49 h 2468"/>
                    <a:gd name="T10" fmla="*/ 168 w 1173"/>
                    <a:gd name="T11" fmla="*/ 142 h 2468"/>
                    <a:gd name="T12" fmla="*/ 1 w 1173"/>
                    <a:gd name="T13" fmla="*/ 618 h 2468"/>
                    <a:gd name="T14" fmla="*/ 106 w 1173"/>
                    <a:gd name="T15" fmla="*/ 1928 h 2468"/>
                    <a:gd name="T16" fmla="*/ 444 w 1173"/>
                    <a:gd name="T17" fmla="*/ 2401 h 2468"/>
                    <a:gd name="T18" fmla="*/ 459 w 1173"/>
                    <a:gd name="T19" fmla="*/ 1920 h 2468"/>
                    <a:gd name="T20" fmla="*/ 349 w 1173"/>
                    <a:gd name="T21" fmla="*/ 548 h 2468"/>
                    <a:gd name="T22" fmla="*/ 542 w 1173"/>
                    <a:gd name="T23" fmla="*/ 321 h 2468"/>
                    <a:gd name="T24" fmla="*/ 696 w 1173"/>
                    <a:gd name="T25" fmla="*/ 519 h 2468"/>
                    <a:gd name="T26" fmla="*/ 806 w 1173"/>
                    <a:gd name="T27" fmla="*/ 1926 h 2468"/>
                    <a:gd name="T28" fmla="*/ 603 w 1173"/>
                    <a:gd name="T29" fmla="*/ 2121 h 2468"/>
                    <a:gd name="T30" fmla="*/ 459 w 1173"/>
                    <a:gd name="T31" fmla="*/ 1920 h 24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73" h="2468">
                      <a:moveTo>
                        <a:pt x="444" y="2401"/>
                      </a:moveTo>
                      <a:cubicBezTo>
                        <a:pt x="642" y="2468"/>
                        <a:pt x="878" y="2424"/>
                        <a:pt x="1027" y="2274"/>
                      </a:cubicBezTo>
                      <a:cubicBezTo>
                        <a:pt x="1152" y="2130"/>
                        <a:pt x="1173" y="1930"/>
                        <a:pt x="1156" y="1747"/>
                      </a:cubicBezTo>
                      <a:cubicBezTo>
                        <a:pt x="1125" y="1372"/>
                        <a:pt x="1091" y="996"/>
                        <a:pt x="1064" y="620"/>
                      </a:cubicBezTo>
                      <a:cubicBezTo>
                        <a:pt x="1047" y="396"/>
                        <a:pt x="964" y="132"/>
                        <a:pt x="729" y="49"/>
                      </a:cubicBezTo>
                      <a:cubicBezTo>
                        <a:pt x="543" y="0"/>
                        <a:pt x="318" y="6"/>
                        <a:pt x="168" y="142"/>
                      </a:cubicBezTo>
                      <a:cubicBezTo>
                        <a:pt x="36" y="260"/>
                        <a:pt x="0" y="449"/>
                        <a:pt x="1" y="618"/>
                      </a:cubicBezTo>
                      <a:cubicBezTo>
                        <a:pt x="33" y="1055"/>
                        <a:pt x="71" y="1491"/>
                        <a:pt x="106" y="1928"/>
                      </a:cubicBezTo>
                      <a:cubicBezTo>
                        <a:pt x="125" y="2129"/>
                        <a:pt x="241" y="2339"/>
                        <a:pt x="444" y="2401"/>
                      </a:cubicBezTo>
                      <a:moveTo>
                        <a:pt x="459" y="1920"/>
                      </a:moveTo>
                      <a:cubicBezTo>
                        <a:pt x="418" y="1463"/>
                        <a:pt x="381" y="1005"/>
                        <a:pt x="349" y="548"/>
                      </a:cubicBezTo>
                      <a:cubicBezTo>
                        <a:pt x="330" y="424"/>
                        <a:pt x="431" y="343"/>
                        <a:pt x="542" y="321"/>
                      </a:cubicBezTo>
                      <a:cubicBezTo>
                        <a:pt x="619" y="363"/>
                        <a:pt x="695" y="424"/>
                        <a:pt x="696" y="519"/>
                      </a:cubicBezTo>
                      <a:cubicBezTo>
                        <a:pt x="737" y="988"/>
                        <a:pt x="784" y="1456"/>
                        <a:pt x="806" y="1926"/>
                      </a:cubicBezTo>
                      <a:cubicBezTo>
                        <a:pt x="823" y="2048"/>
                        <a:pt x="705" y="2109"/>
                        <a:pt x="603" y="2121"/>
                      </a:cubicBezTo>
                      <a:cubicBezTo>
                        <a:pt x="527" y="2078"/>
                        <a:pt x="463" y="2011"/>
                        <a:pt x="459" y="192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sp>
              <p:nvSpPr>
                <p:cNvPr id="53" name="Freeform 76"/>
                <p:cNvSpPr>
                  <a:spLocks/>
                </p:cNvSpPr>
                <p:nvPr/>
              </p:nvSpPr>
              <p:spPr bwMode="auto">
                <a:xfrm flipV="1">
                  <a:off x="3777" y="3875"/>
                  <a:ext cx="142" cy="356"/>
                </a:xfrm>
                <a:custGeom>
                  <a:avLst/>
                  <a:gdLst>
                    <a:gd name="T0" fmla="*/ 33 w 929"/>
                    <a:gd name="T1" fmla="*/ 2326 h 2326"/>
                    <a:gd name="T2" fmla="*/ 922 w 929"/>
                    <a:gd name="T3" fmla="*/ 2318 h 2326"/>
                    <a:gd name="T4" fmla="*/ 925 w 929"/>
                    <a:gd name="T5" fmla="*/ 1974 h 2326"/>
                    <a:gd name="T6" fmla="*/ 365 w 929"/>
                    <a:gd name="T7" fmla="*/ 1978 h 2326"/>
                    <a:gd name="T8" fmla="*/ 362 w 929"/>
                    <a:gd name="T9" fmla="*/ 1376 h 2326"/>
                    <a:gd name="T10" fmla="*/ 769 w 929"/>
                    <a:gd name="T11" fmla="*/ 1370 h 2326"/>
                    <a:gd name="T12" fmla="*/ 750 w 929"/>
                    <a:gd name="T13" fmla="*/ 1031 h 2326"/>
                    <a:gd name="T14" fmla="*/ 358 w 929"/>
                    <a:gd name="T15" fmla="*/ 1036 h 2326"/>
                    <a:gd name="T16" fmla="*/ 345 w 929"/>
                    <a:gd name="T17" fmla="*/ 0 h 2326"/>
                    <a:gd name="T18" fmla="*/ 0 w 929"/>
                    <a:gd name="T19" fmla="*/ 3 h 2326"/>
                    <a:gd name="T20" fmla="*/ 33 w 929"/>
                    <a:gd name="T21" fmla="*/ 2326 h 23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29" h="2326">
                      <a:moveTo>
                        <a:pt x="33" y="2326"/>
                      </a:moveTo>
                      <a:cubicBezTo>
                        <a:pt x="329" y="2318"/>
                        <a:pt x="626" y="2317"/>
                        <a:pt x="922" y="2318"/>
                      </a:cubicBezTo>
                      <a:cubicBezTo>
                        <a:pt x="929" y="2204"/>
                        <a:pt x="928" y="2089"/>
                        <a:pt x="925" y="1974"/>
                      </a:cubicBezTo>
                      <a:cubicBezTo>
                        <a:pt x="739" y="1979"/>
                        <a:pt x="552" y="1983"/>
                        <a:pt x="365" y="1978"/>
                      </a:cubicBezTo>
                      <a:cubicBezTo>
                        <a:pt x="366" y="1778"/>
                        <a:pt x="364" y="1577"/>
                        <a:pt x="362" y="1376"/>
                      </a:cubicBezTo>
                      <a:cubicBezTo>
                        <a:pt x="497" y="1373"/>
                        <a:pt x="633" y="1372"/>
                        <a:pt x="769" y="1370"/>
                      </a:cubicBezTo>
                      <a:cubicBezTo>
                        <a:pt x="761" y="1257"/>
                        <a:pt x="753" y="1144"/>
                        <a:pt x="750" y="1031"/>
                      </a:cubicBezTo>
                      <a:cubicBezTo>
                        <a:pt x="619" y="1034"/>
                        <a:pt x="489" y="1035"/>
                        <a:pt x="358" y="1036"/>
                      </a:cubicBezTo>
                      <a:cubicBezTo>
                        <a:pt x="354" y="690"/>
                        <a:pt x="349" y="345"/>
                        <a:pt x="345" y="0"/>
                      </a:cubicBezTo>
                      <a:cubicBezTo>
                        <a:pt x="230" y="3"/>
                        <a:pt x="115" y="4"/>
                        <a:pt x="0" y="3"/>
                      </a:cubicBezTo>
                      <a:cubicBezTo>
                        <a:pt x="5" y="778"/>
                        <a:pt x="24" y="1552"/>
                        <a:pt x="33" y="232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zh-CN" altLang="en-US" sz="1350"/>
                </a:p>
              </p:txBody>
            </p:sp>
          </p:grpSp>
          <p:sp>
            <p:nvSpPr>
              <p:cNvPr id="6" name="文本框 5"/>
              <p:cNvSpPr txBox="1"/>
              <p:nvPr/>
            </p:nvSpPr>
            <p:spPr>
              <a:xfrm>
                <a:off x="8463780" y="1176831"/>
                <a:ext cx="2586606" cy="246221"/>
              </a:xfrm>
              <a:prstGeom prst="rect">
                <a:avLst/>
              </a:prstGeom>
              <a:noFill/>
            </p:spPr>
            <p:txBody>
              <a:bodyPr wrap="none" rtlCol="0">
                <a:spAutoFit/>
              </a:bodyPr>
              <a:lstStyle/>
              <a:p>
                <a:r>
                  <a:rPr lang="en-US" altLang="zh-CN" sz="600" dirty="0">
                    <a:solidFill>
                      <a:schemeClr val="bg1"/>
                    </a:solidFill>
                  </a:rPr>
                  <a:t>EAST CHINA UNIVERSITY OF SCIENCE AND TECHNOLOGY</a:t>
                </a:r>
                <a:endParaRPr lang="zh-CN" altLang="en-US" sz="600" dirty="0">
                  <a:solidFill>
                    <a:schemeClr val="bg1"/>
                  </a:solidFill>
                </a:endParaRPr>
              </a:p>
            </p:txBody>
          </p:sp>
        </p:grpSp>
      </p:grpSp>
      <p:sp>
        <p:nvSpPr>
          <p:cNvPr id="65" name="任意多边形 64"/>
          <p:cNvSpPr/>
          <p:nvPr/>
        </p:nvSpPr>
        <p:spPr>
          <a:xfrm flipH="1">
            <a:off x="3198412" y="1024648"/>
            <a:ext cx="2583143" cy="492257"/>
          </a:xfrm>
          <a:custGeom>
            <a:avLst/>
            <a:gdLst>
              <a:gd name="connsiteX0" fmla="*/ 4039565 w 4676172"/>
              <a:gd name="connsiteY0" fmla="*/ 891115 h 891115"/>
              <a:gd name="connsiteX1" fmla="*/ 4676172 w 4676172"/>
              <a:gd name="connsiteY1" fmla="*/ 891115 h 891115"/>
              <a:gd name="connsiteX2" fmla="*/ 4039565 w 4676172"/>
              <a:gd name="connsiteY2" fmla="*/ 1 h 891115"/>
              <a:gd name="connsiteX3" fmla="*/ 4039565 w 4676172"/>
              <a:gd name="connsiteY3" fmla="*/ 0 h 891115"/>
              <a:gd name="connsiteX4" fmla="*/ 0 w 4676172"/>
              <a:gd name="connsiteY4" fmla="*/ 0 h 891115"/>
              <a:gd name="connsiteX5" fmla="*/ 0 w 4676172"/>
              <a:gd name="connsiteY5" fmla="*/ 891114 h 891115"/>
              <a:gd name="connsiteX6" fmla="*/ 4039565 w 4676172"/>
              <a:gd name="connsiteY6" fmla="*/ 891114 h 891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76172" h="891115">
                <a:moveTo>
                  <a:pt x="4039565" y="891115"/>
                </a:moveTo>
                <a:lnTo>
                  <a:pt x="4676172" y="891115"/>
                </a:lnTo>
                <a:lnTo>
                  <a:pt x="4039565" y="1"/>
                </a:lnTo>
                <a:lnTo>
                  <a:pt x="4039565" y="0"/>
                </a:lnTo>
                <a:lnTo>
                  <a:pt x="0" y="0"/>
                </a:lnTo>
                <a:lnTo>
                  <a:pt x="0" y="891114"/>
                </a:lnTo>
                <a:lnTo>
                  <a:pt x="4039565" y="891114"/>
                </a:lnTo>
                <a:close/>
              </a:path>
            </a:pathLst>
          </a:custGeom>
          <a:solidFill>
            <a:srgbClr val="015D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69" name="矩形 68"/>
          <p:cNvSpPr/>
          <p:nvPr/>
        </p:nvSpPr>
        <p:spPr>
          <a:xfrm>
            <a:off x="5710588" y="1024648"/>
            <a:ext cx="3433412" cy="492257"/>
          </a:xfrm>
          <a:prstGeom prst="rect">
            <a:avLst/>
          </a:prstGeom>
          <a:solidFill>
            <a:srgbClr val="015D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68" name="Rectangle 2"/>
          <p:cNvSpPr>
            <a:spLocks noChangeArrowheads="1"/>
          </p:cNvSpPr>
          <p:nvPr/>
        </p:nvSpPr>
        <p:spPr bwMode="auto">
          <a:xfrm>
            <a:off x="1" y="718751"/>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zh-CN" altLang="en-US" sz="1350"/>
          </a:p>
        </p:txBody>
      </p:sp>
      <p:sp>
        <p:nvSpPr>
          <p:cNvPr id="72" name="Rectangle 5"/>
          <p:cNvSpPr>
            <a:spLocks noChangeArrowheads="1"/>
          </p:cNvSpPr>
          <p:nvPr/>
        </p:nvSpPr>
        <p:spPr bwMode="auto">
          <a:xfrm>
            <a:off x="1" y="718751"/>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zh-CN" altLang="en-US" sz="1350"/>
          </a:p>
        </p:txBody>
      </p:sp>
      <p:graphicFrame>
        <p:nvGraphicFramePr>
          <p:cNvPr id="73" name="对象 72"/>
          <p:cNvGraphicFramePr>
            <a:graphicFrameLocks noChangeAspect="1"/>
          </p:cNvGraphicFramePr>
          <p:nvPr>
            <p:extLst>
              <p:ext uri="{D42A27DB-BD31-4B8C-83A1-F6EECF244321}">
                <p14:modId xmlns:p14="http://schemas.microsoft.com/office/powerpoint/2010/main" val="2624537185"/>
              </p:ext>
            </p:extLst>
          </p:nvPr>
        </p:nvGraphicFramePr>
        <p:xfrm>
          <a:off x="0" y="2867025"/>
          <a:ext cx="5929313" cy="3757613"/>
        </p:xfrm>
        <a:graphic>
          <a:graphicData uri="http://schemas.openxmlformats.org/presentationml/2006/ole">
            <mc:AlternateContent xmlns:mc="http://schemas.openxmlformats.org/markup-compatibility/2006">
              <mc:Choice xmlns:v="urn:schemas-microsoft-com:vml" Requires="v">
                <p:oleObj spid="_x0000_s4140" name="工作表" r:id="rId4" imgW="8582143" imgH="5000557" progId="Excel.Sheet.12">
                  <p:embed/>
                </p:oleObj>
              </mc:Choice>
              <mc:Fallback>
                <p:oleObj name="工作表" r:id="rId4" imgW="8582143" imgH="5000557" progId="Excel.Sheet.12">
                  <p:embed/>
                  <p:pic>
                    <p:nvPicPr>
                      <p:cNvPr id="0" name="Object 4"/>
                      <p:cNvPicPr>
                        <a:picLocks noChangeAspect="1" noChangeArrowheads="1"/>
                      </p:cNvPicPr>
                      <p:nvPr/>
                    </p:nvPicPr>
                    <p:blipFill>
                      <a:blip r:embed="rId5"/>
                      <a:srcRect/>
                      <a:stretch>
                        <a:fillRect/>
                      </a:stretch>
                    </p:blipFill>
                    <p:spPr bwMode="auto">
                      <a:xfrm>
                        <a:off x="0" y="2867025"/>
                        <a:ext cx="5929313" cy="3757613"/>
                      </a:xfrm>
                      <a:prstGeom prst="rect">
                        <a:avLst/>
                      </a:prstGeom>
                      <a:solidFill>
                        <a:schemeClr val="accent6">
                          <a:lumMod val="20000"/>
                          <a:lumOff val="80000"/>
                        </a:schemeClr>
                      </a:solidFill>
                    </p:spPr>
                  </p:pic>
                </p:oleObj>
              </mc:Fallback>
            </mc:AlternateContent>
          </a:graphicData>
        </a:graphic>
      </p:graphicFrame>
      <p:graphicFrame>
        <p:nvGraphicFramePr>
          <p:cNvPr id="71" name="对象 70"/>
          <p:cNvGraphicFramePr>
            <a:graphicFrameLocks noChangeAspect="1"/>
          </p:cNvGraphicFramePr>
          <p:nvPr>
            <p:extLst>
              <p:ext uri="{D42A27DB-BD31-4B8C-83A1-F6EECF244321}">
                <p14:modId xmlns:p14="http://schemas.microsoft.com/office/powerpoint/2010/main" val="2304591459"/>
              </p:ext>
            </p:extLst>
          </p:nvPr>
        </p:nvGraphicFramePr>
        <p:xfrm>
          <a:off x="3795009" y="1619263"/>
          <a:ext cx="5232376" cy="2970195"/>
        </p:xfrm>
        <a:graphic>
          <a:graphicData uri="http://schemas.openxmlformats.org/presentationml/2006/ole">
            <mc:AlternateContent xmlns:mc="http://schemas.openxmlformats.org/markup-compatibility/2006">
              <mc:Choice xmlns:v="urn:schemas-microsoft-com:vml" Requires="v">
                <p:oleObj spid="_x0000_s4141" name="工作表" r:id="rId7" imgW="8581960" imgH="5038850" progId="Excel.Sheet.12">
                  <p:embed/>
                </p:oleObj>
              </mc:Choice>
              <mc:Fallback>
                <p:oleObj name="工作表" r:id="rId7" imgW="8581960" imgH="5038850" progId="Excel.Sheet.12">
                  <p:embed/>
                  <p:pic>
                    <p:nvPicPr>
                      <p:cNvPr id="0" name="Object 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95009" y="1619263"/>
                        <a:ext cx="5232376" cy="2970195"/>
                      </a:xfrm>
                      <a:prstGeom prst="rect">
                        <a:avLst/>
                      </a:prstGeom>
                      <a:solidFill>
                        <a:schemeClr val="accent6">
                          <a:lumMod val="20000"/>
                          <a:lumOff val="80000"/>
                        </a:schemeClr>
                      </a:solidFill>
                    </p:spPr>
                  </p:pic>
                </p:oleObj>
              </mc:Fallback>
            </mc:AlternateContent>
          </a:graphicData>
        </a:graphic>
      </p:graphicFrame>
      <p:pic>
        <p:nvPicPr>
          <p:cNvPr id="77" name="图片 47" descr="73210177.jpg"/>
          <p:cNvPicPr>
            <a:picLocks noChangeAspect="1"/>
          </p:cNvPicPr>
          <p:nvPr/>
        </p:nvPicPr>
        <p:blipFill>
          <a:blip r:embed="rId9">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52399" y="3902385"/>
            <a:ext cx="2106553" cy="2234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8" name="组合 77"/>
          <p:cNvGrpSpPr/>
          <p:nvPr/>
        </p:nvGrpSpPr>
        <p:grpSpPr>
          <a:xfrm>
            <a:off x="320914" y="1902327"/>
            <a:ext cx="2784485" cy="346249"/>
            <a:chOff x="464391" y="2302216"/>
            <a:chExt cx="3712646" cy="461665"/>
          </a:xfrm>
        </p:grpSpPr>
        <p:grpSp>
          <p:nvGrpSpPr>
            <p:cNvPr id="79" name="组合 78"/>
            <p:cNvGrpSpPr/>
            <p:nvPr/>
          </p:nvGrpSpPr>
          <p:grpSpPr>
            <a:xfrm>
              <a:off x="464391" y="2369317"/>
              <a:ext cx="385838" cy="326431"/>
              <a:chOff x="5661052" y="2632882"/>
              <a:chExt cx="874943" cy="740229"/>
            </a:xfrm>
            <a:solidFill>
              <a:srgbClr val="01699D"/>
            </a:solidFill>
            <a:effectLst/>
          </p:grpSpPr>
          <p:sp>
            <p:nvSpPr>
              <p:cNvPr id="81" name="等腰三角形 80"/>
              <p:cNvSpPr/>
              <p:nvPr/>
            </p:nvSpPr>
            <p:spPr>
              <a:xfrm rot="5400000">
                <a:off x="5846816" y="2683932"/>
                <a:ext cx="740229" cy="638129"/>
              </a:xfrm>
              <a:prstGeom prst="triangle">
                <a:avLst/>
              </a:prstGeom>
              <a:grp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srgbClr val="92D050"/>
                  </a:solidFill>
                </a:endParaRPr>
              </a:p>
            </p:txBody>
          </p:sp>
          <p:sp>
            <p:nvSpPr>
              <p:cNvPr id="82" name="等腰三角形 81"/>
              <p:cNvSpPr/>
              <p:nvPr/>
            </p:nvSpPr>
            <p:spPr>
              <a:xfrm rot="5400000">
                <a:off x="5629183" y="2709252"/>
                <a:ext cx="462099" cy="398361"/>
              </a:xfrm>
              <a:prstGeom prst="triangle">
                <a:avLst/>
              </a:prstGeom>
              <a:grp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srgbClr val="92D050"/>
                  </a:solidFill>
                </a:endParaRPr>
              </a:p>
            </p:txBody>
          </p:sp>
        </p:grpSp>
        <p:sp>
          <p:nvSpPr>
            <p:cNvPr id="80" name="文本框 80"/>
            <p:cNvSpPr txBox="1"/>
            <p:nvPr/>
          </p:nvSpPr>
          <p:spPr>
            <a:xfrm>
              <a:off x="827402" y="2302216"/>
              <a:ext cx="3349635" cy="461665"/>
            </a:xfrm>
            <a:prstGeom prst="rect">
              <a:avLst/>
            </a:prstGeom>
            <a:noFill/>
          </p:spPr>
          <p:txBody>
            <a:bodyPr wrap="none" rtlCol="0">
              <a:spAutoFit/>
            </a:bodyPr>
            <a:lstStyle/>
            <a:p>
              <a:r>
                <a:rPr lang="zh-CN" altLang="en-US" sz="1650" b="1">
                  <a:solidFill>
                    <a:schemeClr val="tx1">
                      <a:lumMod val="75000"/>
                      <a:lumOff val="25000"/>
                    </a:schemeClr>
                  </a:solidFill>
                  <a:latin typeface="微软雅黑" panose="020B0503020204020204" pitchFamily="34" charset="-122"/>
                  <a:ea typeface="微软雅黑" panose="020B0503020204020204" pitchFamily="34" charset="-122"/>
                </a:rPr>
                <a:t>全日制</a:t>
              </a:r>
              <a:r>
                <a:rPr lang="zh-CN" altLang="en-US" sz="1650" b="1" dirty="0">
                  <a:solidFill>
                    <a:schemeClr val="tx1">
                      <a:lumMod val="75000"/>
                      <a:lumOff val="25000"/>
                    </a:schemeClr>
                  </a:solidFill>
                  <a:latin typeface="微软雅黑" panose="020B0503020204020204" pitchFamily="34" charset="-122"/>
                  <a:ea typeface="微软雅黑" panose="020B0503020204020204" pitchFamily="34" charset="-122"/>
                </a:rPr>
                <a:t>工程硕士毕业去向</a:t>
              </a:r>
            </a:p>
          </p:txBody>
        </p:sp>
      </p:grpSp>
    </p:spTree>
    <p:extLst>
      <p:ext uri="{BB962C8B-B14F-4D97-AF65-F5344CB8AC3E}">
        <p14:creationId xmlns:p14="http://schemas.microsoft.com/office/powerpoint/2010/main" val="265784845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78"/>
                                        </p:tgtEl>
                                        <p:attrNameLst>
                                          <p:attrName>style.visibility</p:attrName>
                                        </p:attrNameLst>
                                      </p:cBhvr>
                                      <p:to>
                                        <p:strVal val="visible"/>
                                      </p:to>
                                    </p:set>
                                    <p:animEffect transition="in" filter="fade">
                                      <p:cBhvr>
                                        <p:cTn id="7" dur="500"/>
                                        <p:tgtEl>
                                          <p:spTgt spid="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51700" y="4921195"/>
            <a:ext cx="3982586" cy="357260"/>
          </a:xfrm>
        </p:spPr>
        <p:txBody>
          <a:bodyPr>
            <a:noAutofit/>
          </a:bodyPr>
          <a:lstStyle/>
          <a:p>
            <a:r>
              <a:rPr lang="zh-CN" altLang="en-US" sz="2700">
                <a:solidFill>
                  <a:srgbClr val="21A0D2"/>
                </a:solidFill>
              </a:rPr>
              <a:t>“我的工程实践与安全”</a:t>
            </a:r>
          </a:p>
        </p:txBody>
      </p:sp>
      <p:sp>
        <p:nvSpPr>
          <p:cNvPr id="3" name="Subtitle 2"/>
          <p:cNvSpPr>
            <a:spLocks noGrp="1"/>
          </p:cNvSpPr>
          <p:nvPr>
            <p:ph type="subTitle" idx="1"/>
          </p:nvPr>
        </p:nvSpPr>
        <p:spPr>
          <a:xfrm>
            <a:off x="2422400" y="5572838"/>
            <a:ext cx="5248661" cy="243000"/>
          </a:xfrm>
        </p:spPr>
        <p:txBody>
          <a:bodyPr/>
          <a:lstStyle/>
          <a:p>
            <a:r>
              <a:rPr lang="zh-CN" altLang="en-US" sz="1600" dirty="0">
                <a:solidFill>
                  <a:schemeClr val="tx2">
                    <a:lumMod val="60000"/>
                    <a:lumOff val="40000"/>
                  </a:schemeClr>
                </a:solidFill>
              </a:rPr>
              <a:t>华东理工大学 工程硕士  巴</a:t>
            </a:r>
            <a:r>
              <a:rPr lang="zh-CN" altLang="en-US" sz="1600">
                <a:solidFill>
                  <a:schemeClr val="tx2">
                    <a:lumMod val="60000"/>
                    <a:lumOff val="40000"/>
                  </a:schemeClr>
                </a:solidFill>
              </a:rPr>
              <a:t>斯</a:t>
            </a:r>
            <a:r>
              <a:rPr lang="zh-CN" altLang="en-US" sz="1600" smtClean="0">
                <a:solidFill>
                  <a:schemeClr val="tx2">
                    <a:lumMod val="60000"/>
                    <a:lumOff val="40000"/>
                  </a:schemeClr>
                </a:solidFill>
              </a:rPr>
              <a:t>夫</a:t>
            </a:r>
            <a:r>
              <a:rPr lang="en-US" altLang="zh-CN" sz="1600" smtClean="0">
                <a:solidFill>
                  <a:schemeClr val="tx2">
                    <a:lumMod val="60000"/>
                    <a:lumOff val="40000"/>
                  </a:schemeClr>
                </a:solidFill>
              </a:rPr>
              <a:t>——</a:t>
            </a:r>
            <a:r>
              <a:rPr lang="zh-CN" altLang="en-US" sz="1600" dirty="0">
                <a:solidFill>
                  <a:schemeClr val="tx2">
                    <a:lumMod val="60000"/>
                    <a:lumOff val="40000"/>
                  </a:schemeClr>
                </a:solidFill>
              </a:rPr>
              <a:t>汇报人：罗力</a:t>
            </a:r>
          </a:p>
        </p:txBody>
      </p:sp>
      <p:sp>
        <p:nvSpPr>
          <p:cNvPr id="4" name="Slide Number Placeholder 3"/>
          <p:cNvSpPr>
            <a:spLocks noGrp="1"/>
          </p:cNvSpPr>
          <p:nvPr>
            <p:ph type="sldNum" sz="quarter" idx="12"/>
          </p:nvPr>
        </p:nvSpPr>
        <p:spPr/>
        <p:txBody>
          <a:bodyPr/>
          <a:lstStyle/>
          <a:p>
            <a:fld id="{A743BD2D-19CC-47AC-843F-1E6896434141}" type="slidenum">
              <a:rPr lang="de-DE" smtClean="0">
                <a:solidFill>
                  <a:srgbClr val="808080"/>
                </a:solidFill>
              </a:rPr>
              <a:pPr/>
              <a:t>6</a:t>
            </a:fld>
            <a:endParaRPr lang="de-DE">
              <a:solidFill>
                <a:srgbClr val="808080"/>
              </a:solidFill>
            </a:endParaRPr>
          </a:p>
        </p:txBody>
      </p:sp>
      <p:pic>
        <p:nvPicPr>
          <p:cNvPr id="7"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700" y="857250"/>
            <a:ext cx="5390063" cy="3855451"/>
          </a:xfrm>
          <a:prstGeom prst="rect">
            <a:avLst/>
          </a:prstGeom>
          <a:blipFill dpi="0" rotWithShape="1">
            <a:blip r:embed="rId4">
              <a:alphaModFix amt="50000"/>
            </a:blip>
            <a:srcRect/>
            <a:tile tx="0" ty="0" sx="100000" sy="100000" flip="none" algn="tl"/>
          </a:blipFill>
          <a:effectLst>
            <a:outerShdw sx="1000" sy="1000" algn="ctr" rotWithShape="0">
              <a:srgbClr val="000000"/>
            </a:outerShdw>
          </a:effectLst>
        </p:spPr>
      </p:pic>
    </p:spTree>
    <p:extLst>
      <p:ext uri="{BB962C8B-B14F-4D97-AF65-F5344CB8AC3E}">
        <p14:creationId xmlns:p14="http://schemas.microsoft.com/office/powerpoint/2010/main" val="18005913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MH_Others_1"/>
          <p:cNvSpPr/>
          <p:nvPr>
            <p:custDataLst>
              <p:tags r:id="rId2"/>
            </p:custDataLst>
          </p:nvPr>
        </p:nvSpPr>
        <p:spPr>
          <a:xfrm rot="16200000">
            <a:off x="5707143" y="3147748"/>
            <a:ext cx="1685437" cy="569720"/>
          </a:xfrm>
          <a:prstGeom prst="rect">
            <a:avLst/>
          </a:prstGeom>
        </p:spPr>
        <p:txBody>
          <a:bodyPr wrap="none" anchor="ctr" anchorCtr="0">
            <a:noAutofit/>
          </a:bodyPr>
          <a:lstStyle/>
          <a:p>
            <a:pPr algn="ctr" defTabSz="685783">
              <a:defRPr/>
            </a:pPr>
            <a:endParaRPr lang="en-US" altLang="zh-CN" sz="1575" spc="281" dirty="0">
              <a:solidFill>
                <a:srgbClr val="21A0D2">
                  <a:lumMod val="20000"/>
                  <a:lumOff val="80000"/>
                </a:srgbClr>
              </a:solidFill>
              <a:latin typeface="Elephant" panose="02020904090505020303" pitchFamily="18" charset="0"/>
              <a:ea typeface="华文中宋" panose="02010600040101010101" pitchFamily="2" charset="-122"/>
            </a:endParaRPr>
          </a:p>
          <a:p>
            <a:pPr algn="ctr" defTabSz="685783">
              <a:defRPr/>
            </a:pPr>
            <a:r>
              <a:rPr lang="en-US" altLang="zh-CN" sz="1575" spc="281">
                <a:solidFill>
                  <a:srgbClr val="21A0D2">
                    <a:lumMod val="20000"/>
                    <a:lumOff val="80000"/>
                  </a:srgbClr>
                </a:solidFill>
                <a:latin typeface="Elephant" panose="02020904090505020303" pitchFamily="18" charset="0"/>
                <a:ea typeface="华文中宋" panose="02010600040101010101" pitchFamily="2" charset="-122"/>
              </a:rPr>
              <a:t>CONTENTS</a:t>
            </a:r>
            <a:endParaRPr lang="zh-CN" altLang="en-US" sz="1575" spc="281" dirty="0">
              <a:solidFill>
                <a:srgbClr val="21A0D2">
                  <a:lumMod val="20000"/>
                  <a:lumOff val="80000"/>
                </a:srgbClr>
              </a:solidFill>
              <a:latin typeface="Elephant" panose="02020904090505020303" pitchFamily="18" charset="0"/>
              <a:ea typeface="华文中宋" panose="02010600040101010101" pitchFamily="2" charset="-122"/>
            </a:endParaRPr>
          </a:p>
        </p:txBody>
      </p:sp>
      <p:sp>
        <p:nvSpPr>
          <p:cNvPr id="58" name="MH_Others_2"/>
          <p:cNvSpPr txBox="1">
            <a:spLocks noChangeArrowheads="1"/>
          </p:cNvSpPr>
          <p:nvPr>
            <p:custDataLst>
              <p:tags r:id="rId3"/>
            </p:custDataLst>
          </p:nvPr>
        </p:nvSpPr>
        <p:spPr bwMode="auto">
          <a:xfrm>
            <a:off x="6755241" y="3092388"/>
            <a:ext cx="313432" cy="675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0">
            <a:no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defTabSz="685783"/>
            <a:r>
              <a:rPr lang="zh-CN" altLang="en-US" sz="3375" b="1">
                <a:solidFill>
                  <a:srgbClr val="21A0D2"/>
                </a:solidFill>
                <a:latin typeface="微软雅黑" panose="020B0503020204020204" pitchFamily="34" charset="-122"/>
                <a:ea typeface="微软雅黑" panose="020B0503020204020204" pitchFamily="34" charset="-122"/>
              </a:rPr>
              <a:t>目录</a:t>
            </a:r>
          </a:p>
        </p:txBody>
      </p:sp>
      <p:sp>
        <p:nvSpPr>
          <p:cNvPr id="8" name="MH_Number_1">
            <a:hlinkClick r:id="rId15" action="ppaction://hlinksldjump"/>
          </p:cNvPr>
          <p:cNvSpPr/>
          <p:nvPr>
            <p:custDataLst>
              <p:tags r:id="rId4"/>
            </p:custDataLst>
          </p:nvPr>
        </p:nvSpPr>
        <p:spPr>
          <a:xfrm flipH="1">
            <a:off x="3139258" y="2178177"/>
            <a:ext cx="342563" cy="228011"/>
          </a:xfrm>
          <a:custGeom>
            <a:avLst/>
            <a:gdLst>
              <a:gd name="connsiteX0" fmla="*/ 73025 w 693737"/>
              <a:gd name="connsiteY0" fmla="*/ 0 h 384175"/>
              <a:gd name="connsiteX1" fmla="*/ 0 w 693737"/>
              <a:gd name="connsiteY1" fmla="*/ 0 h 384175"/>
              <a:gd name="connsiteX2" fmla="*/ 0 w 693737"/>
              <a:gd name="connsiteY2" fmla="*/ 384175 h 384175"/>
              <a:gd name="connsiteX3" fmla="*/ 73025 w 693737"/>
              <a:gd name="connsiteY3" fmla="*/ 384175 h 384175"/>
              <a:gd name="connsiteX4" fmla="*/ 693737 w 693737"/>
              <a:gd name="connsiteY4" fmla="*/ 0 h 384175"/>
              <a:gd name="connsiteX5" fmla="*/ 138112 w 693737"/>
              <a:gd name="connsiteY5" fmla="*/ 0 h 384175"/>
              <a:gd name="connsiteX6" fmla="*/ 138112 w 693737"/>
              <a:gd name="connsiteY6" fmla="*/ 384175 h 384175"/>
              <a:gd name="connsiteX7" fmla="*/ 693737 w 693737"/>
              <a:gd name="connsiteY7" fmla="*/ 384175 h 384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3737" h="384175">
                <a:moveTo>
                  <a:pt x="73025" y="0"/>
                </a:moveTo>
                <a:lnTo>
                  <a:pt x="0" y="0"/>
                </a:lnTo>
                <a:lnTo>
                  <a:pt x="0" y="384175"/>
                </a:lnTo>
                <a:lnTo>
                  <a:pt x="73025" y="384175"/>
                </a:lnTo>
                <a:close/>
                <a:moveTo>
                  <a:pt x="693737" y="0"/>
                </a:moveTo>
                <a:lnTo>
                  <a:pt x="138112" y="0"/>
                </a:lnTo>
                <a:lnTo>
                  <a:pt x="138112" y="384175"/>
                </a:lnTo>
                <a:lnTo>
                  <a:pt x="693737" y="384175"/>
                </a:lnTo>
                <a:close/>
              </a:path>
            </a:pathLst>
          </a:custGeom>
          <a:solidFill>
            <a:schemeClr val="accent1"/>
          </a:solidFill>
          <a:ln w="25400" cap="flat" cmpd="sng" algn="ctr">
            <a:noFill/>
            <a:prstDash val="solid"/>
          </a:ln>
          <a:effectLst/>
        </p:spPr>
        <p:txBody>
          <a:bodyPr wrap="square" lIns="0" tIns="0" rIns="81000" bIns="0" anchor="ctr">
            <a:noAutofit/>
          </a:bodyPr>
          <a:lstStyle/>
          <a:p>
            <a:pPr algn="ctr" defTabSz="685783">
              <a:defRPr/>
            </a:pPr>
            <a:r>
              <a:rPr lang="en-US" altLang="zh-CN" sz="1350" kern="0">
                <a:solidFill>
                  <a:sysClr val="window" lastClr="FFFFFF"/>
                </a:solidFill>
                <a:latin typeface="Elephant" panose="02020904090505020303" pitchFamily="18" charset="0"/>
                <a:ea typeface="方正姚体" panose="02010601030101010101" pitchFamily="2" charset="-122"/>
              </a:rPr>
              <a:t>1</a:t>
            </a:r>
            <a:endParaRPr lang="zh-CN" altLang="en-US" sz="1350" kern="0" dirty="0">
              <a:solidFill>
                <a:sysClr val="window" lastClr="FFFFFF"/>
              </a:solidFill>
              <a:latin typeface="Elephant" panose="02020904090505020303" pitchFamily="18" charset="0"/>
              <a:ea typeface="方正姚体" panose="02010601030101010101" pitchFamily="2" charset="-122"/>
            </a:endParaRPr>
          </a:p>
        </p:txBody>
      </p:sp>
      <p:sp>
        <p:nvSpPr>
          <p:cNvPr id="6" name="MH_Entry_1">
            <a:hlinkClick r:id="rId15" action="ppaction://hlinksldjump"/>
          </p:cNvPr>
          <p:cNvSpPr/>
          <p:nvPr>
            <p:custDataLst>
              <p:tags r:id="rId5"/>
            </p:custDataLst>
          </p:nvPr>
        </p:nvSpPr>
        <p:spPr>
          <a:xfrm flipH="1">
            <a:off x="3139258" y="2117879"/>
            <a:ext cx="2372180" cy="328407"/>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0 w 2520280"/>
              <a:gd name="connsiteY7" fmla="*/ 0 h 1872208"/>
              <a:gd name="connsiteX0" fmla="*/ 0 w 2520280"/>
              <a:gd name="connsiteY0" fmla="*/ 1872208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0 h 1872208"/>
              <a:gd name="connsiteX5" fmla="*/ 2520280 w 2520280"/>
              <a:gd name="connsiteY5" fmla="*/ 0 h 1872208"/>
              <a:gd name="connsiteX6" fmla="*/ 0 w 2520280"/>
              <a:gd name="connsiteY6" fmla="*/ 0 h 1872208"/>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2520280 w 2520280"/>
              <a:gd name="connsiteY4" fmla="*/ 0 h 1872208"/>
              <a:gd name="connsiteX5" fmla="*/ 0 w 2520280"/>
              <a:gd name="connsiteY5" fmla="*/ 0 h 1872208"/>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34255 w 2520280"/>
              <a:gd name="connsiteY4" fmla="*/ 0 h 1872208"/>
              <a:gd name="connsiteX5" fmla="*/ 0 w 2520280"/>
              <a:gd name="connsiteY5" fmla="*/ 0 h 1872208"/>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917 w 2520280"/>
              <a:gd name="connsiteY4" fmla="*/ 6036 h 1872208"/>
              <a:gd name="connsiteX5" fmla="*/ 0 w 2520280"/>
              <a:gd name="connsiteY5" fmla="*/ 0 h 1872208"/>
              <a:gd name="connsiteX0" fmla="*/ 0 w 2520280"/>
              <a:gd name="connsiteY0" fmla="*/ 1890314 h 1890314"/>
              <a:gd name="connsiteX1" fmla="*/ 2520280 w 2520280"/>
              <a:gd name="connsiteY1" fmla="*/ 1890314 h 1890314"/>
              <a:gd name="connsiteX2" fmla="*/ 0 w 2520280"/>
              <a:gd name="connsiteY2" fmla="*/ 1890314 h 1890314"/>
              <a:gd name="connsiteX3" fmla="*/ 0 w 2520280"/>
              <a:gd name="connsiteY3" fmla="*/ 18106 h 1890314"/>
              <a:gd name="connsiteX4" fmla="*/ 53304 w 2520280"/>
              <a:gd name="connsiteY4" fmla="*/ 0 h 1890314"/>
              <a:gd name="connsiteX5" fmla="*/ 0 w 2520280"/>
              <a:gd name="connsiteY5" fmla="*/ 18106 h 1890314"/>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916 w 2520280"/>
              <a:gd name="connsiteY4" fmla="*/ 0 h 1872208"/>
              <a:gd name="connsiteX5" fmla="*/ 0 w 2520280"/>
              <a:gd name="connsiteY5" fmla="*/ 0 h 1872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12700" cap="sq">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405000" tIns="0" rIns="0" bIns="0" numCol="1" spcCol="0" rtlCol="0" fromWordArt="0" anchor="ctr" anchorCtr="0" forceAA="0" compatLnSpc="1">
            <a:prstTxWarp prst="textNoShape">
              <a:avLst/>
            </a:prstTxWarp>
            <a:normAutofit/>
          </a:bodyPr>
          <a:lstStyle/>
          <a:p>
            <a:pPr defTabSz="685783">
              <a:lnSpc>
                <a:spcPct val="130000"/>
              </a:lnSpc>
            </a:pPr>
            <a:r>
              <a:rPr lang="zh-CN" altLang="en-US" sz="1600" smtClean="0">
                <a:solidFill>
                  <a:srgbClr val="000000"/>
                </a:solidFill>
                <a:latin typeface="黑体" panose="02010609060101010101" pitchFamily="49" charset="-122"/>
              </a:rPr>
              <a:t>安全培训</a:t>
            </a:r>
            <a:endParaRPr lang="zh-CN" altLang="en-US" sz="1600" dirty="0">
              <a:solidFill>
                <a:srgbClr val="000000"/>
              </a:solidFill>
              <a:latin typeface="黑体" panose="02010609060101010101" pitchFamily="49" charset="-122"/>
            </a:endParaRPr>
          </a:p>
        </p:txBody>
      </p:sp>
      <p:sp>
        <p:nvSpPr>
          <p:cNvPr id="37" name="MH_Number_2">
            <a:hlinkClick r:id="rId16" action="ppaction://hlinksldjump"/>
          </p:cNvPr>
          <p:cNvSpPr/>
          <p:nvPr>
            <p:custDataLst>
              <p:tags r:id="rId6"/>
            </p:custDataLst>
          </p:nvPr>
        </p:nvSpPr>
        <p:spPr>
          <a:xfrm flipH="1">
            <a:off x="3139258" y="2685143"/>
            <a:ext cx="342563" cy="228011"/>
          </a:xfrm>
          <a:custGeom>
            <a:avLst/>
            <a:gdLst>
              <a:gd name="connsiteX0" fmla="*/ 73025 w 693737"/>
              <a:gd name="connsiteY0" fmla="*/ 0 h 384175"/>
              <a:gd name="connsiteX1" fmla="*/ 0 w 693737"/>
              <a:gd name="connsiteY1" fmla="*/ 0 h 384175"/>
              <a:gd name="connsiteX2" fmla="*/ 0 w 693737"/>
              <a:gd name="connsiteY2" fmla="*/ 384175 h 384175"/>
              <a:gd name="connsiteX3" fmla="*/ 73025 w 693737"/>
              <a:gd name="connsiteY3" fmla="*/ 384175 h 384175"/>
              <a:gd name="connsiteX4" fmla="*/ 693737 w 693737"/>
              <a:gd name="connsiteY4" fmla="*/ 0 h 384175"/>
              <a:gd name="connsiteX5" fmla="*/ 138112 w 693737"/>
              <a:gd name="connsiteY5" fmla="*/ 0 h 384175"/>
              <a:gd name="connsiteX6" fmla="*/ 138112 w 693737"/>
              <a:gd name="connsiteY6" fmla="*/ 384175 h 384175"/>
              <a:gd name="connsiteX7" fmla="*/ 693737 w 693737"/>
              <a:gd name="connsiteY7" fmla="*/ 384175 h 384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3737" h="384175">
                <a:moveTo>
                  <a:pt x="73025" y="0"/>
                </a:moveTo>
                <a:lnTo>
                  <a:pt x="0" y="0"/>
                </a:lnTo>
                <a:lnTo>
                  <a:pt x="0" y="384175"/>
                </a:lnTo>
                <a:lnTo>
                  <a:pt x="73025" y="384175"/>
                </a:lnTo>
                <a:close/>
                <a:moveTo>
                  <a:pt x="693737" y="0"/>
                </a:moveTo>
                <a:lnTo>
                  <a:pt x="138112" y="0"/>
                </a:lnTo>
                <a:lnTo>
                  <a:pt x="138112" y="384175"/>
                </a:lnTo>
                <a:lnTo>
                  <a:pt x="693737" y="384175"/>
                </a:lnTo>
                <a:close/>
              </a:path>
            </a:pathLst>
          </a:custGeom>
          <a:solidFill>
            <a:schemeClr val="accent1"/>
          </a:solidFill>
          <a:ln w="25400" cap="flat" cmpd="sng" algn="ctr">
            <a:noFill/>
            <a:prstDash val="solid"/>
          </a:ln>
          <a:effectLst/>
        </p:spPr>
        <p:txBody>
          <a:bodyPr wrap="square" lIns="0" tIns="0" rIns="81000" bIns="0" anchor="ctr">
            <a:noAutofit/>
          </a:bodyPr>
          <a:lstStyle/>
          <a:p>
            <a:pPr algn="ctr" defTabSz="685783">
              <a:defRPr/>
            </a:pPr>
            <a:r>
              <a:rPr lang="en-US" altLang="zh-CN" sz="1350" kern="0" dirty="0">
                <a:solidFill>
                  <a:sysClr val="window" lastClr="FFFFFF"/>
                </a:solidFill>
                <a:latin typeface="Elephant" panose="02020904090505020303" pitchFamily="18" charset="0"/>
                <a:ea typeface="方正姚体" panose="02010601030101010101" pitchFamily="2" charset="-122"/>
              </a:rPr>
              <a:t>2</a:t>
            </a:r>
            <a:endParaRPr lang="zh-CN" altLang="en-US" sz="1350" kern="0" dirty="0">
              <a:solidFill>
                <a:sysClr val="window" lastClr="FFFFFF"/>
              </a:solidFill>
              <a:latin typeface="Elephant" panose="02020904090505020303" pitchFamily="18" charset="0"/>
              <a:ea typeface="方正姚体" panose="02010601030101010101" pitchFamily="2" charset="-122"/>
            </a:endParaRPr>
          </a:p>
        </p:txBody>
      </p:sp>
      <p:sp>
        <p:nvSpPr>
          <p:cNvPr id="38" name="MH_Entry_2">
            <a:hlinkClick r:id="rId16" action="ppaction://hlinksldjump"/>
          </p:cNvPr>
          <p:cNvSpPr/>
          <p:nvPr>
            <p:custDataLst>
              <p:tags r:id="rId7"/>
            </p:custDataLst>
          </p:nvPr>
        </p:nvSpPr>
        <p:spPr>
          <a:xfrm flipH="1">
            <a:off x="3139258" y="2624845"/>
            <a:ext cx="2372180" cy="328407"/>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0 w 2520280"/>
              <a:gd name="connsiteY7" fmla="*/ 0 h 1872208"/>
              <a:gd name="connsiteX0" fmla="*/ 0 w 2520280"/>
              <a:gd name="connsiteY0" fmla="*/ 1872208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0 h 1872208"/>
              <a:gd name="connsiteX5" fmla="*/ 2520280 w 2520280"/>
              <a:gd name="connsiteY5" fmla="*/ 0 h 1872208"/>
              <a:gd name="connsiteX6" fmla="*/ 0 w 2520280"/>
              <a:gd name="connsiteY6" fmla="*/ 0 h 1872208"/>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2520280 w 2520280"/>
              <a:gd name="connsiteY4" fmla="*/ 0 h 1872208"/>
              <a:gd name="connsiteX5" fmla="*/ 0 w 2520280"/>
              <a:gd name="connsiteY5" fmla="*/ 0 h 1872208"/>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34255 w 2520280"/>
              <a:gd name="connsiteY4" fmla="*/ 0 h 1872208"/>
              <a:gd name="connsiteX5" fmla="*/ 0 w 2520280"/>
              <a:gd name="connsiteY5" fmla="*/ 0 h 1872208"/>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917 w 2520280"/>
              <a:gd name="connsiteY4" fmla="*/ 6036 h 1872208"/>
              <a:gd name="connsiteX5" fmla="*/ 0 w 2520280"/>
              <a:gd name="connsiteY5" fmla="*/ 0 h 1872208"/>
              <a:gd name="connsiteX0" fmla="*/ 0 w 2520280"/>
              <a:gd name="connsiteY0" fmla="*/ 1890314 h 1890314"/>
              <a:gd name="connsiteX1" fmla="*/ 2520280 w 2520280"/>
              <a:gd name="connsiteY1" fmla="*/ 1890314 h 1890314"/>
              <a:gd name="connsiteX2" fmla="*/ 0 w 2520280"/>
              <a:gd name="connsiteY2" fmla="*/ 1890314 h 1890314"/>
              <a:gd name="connsiteX3" fmla="*/ 0 w 2520280"/>
              <a:gd name="connsiteY3" fmla="*/ 18106 h 1890314"/>
              <a:gd name="connsiteX4" fmla="*/ 53304 w 2520280"/>
              <a:gd name="connsiteY4" fmla="*/ 0 h 1890314"/>
              <a:gd name="connsiteX5" fmla="*/ 0 w 2520280"/>
              <a:gd name="connsiteY5" fmla="*/ 18106 h 1890314"/>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916 w 2520280"/>
              <a:gd name="connsiteY4" fmla="*/ 0 h 1872208"/>
              <a:gd name="connsiteX5" fmla="*/ 0 w 2520280"/>
              <a:gd name="connsiteY5" fmla="*/ 0 h 1872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12700" cap="sq">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405000" tIns="0" rIns="0" bIns="0" numCol="1" spcCol="0" rtlCol="0" fromWordArt="0" anchor="ctr" anchorCtr="0" forceAA="0" compatLnSpc="1">
            <a:prstTxWarp prst="textNoShape">
              <a:avLst/>
            </a:prstTxWarp>
            <a:normAutofit/>
          </a:bodyPr>
          <a:lstStyle/>
          <a:p>
            <a:pPr defTabSz="685783">
              <a:lnSpc>
                <a:spcPct val="130000"/>
              </a:lnSpc>
            </a:pPr>
            <a:r>
              <a:rPr lang="zh-CN" altLang="en-US" sz="1600" smtClean="0">
                <a:solidFill>
                  <a:srgbClr val="000000"/>
                </a:solidFill>
                <a:latin typeface="黑体" panose="02010609060101010101" pitchFamily="49" charset="-122"/>
              </a:rPr>
              <a:t>安全措施</a:t>
            </a:r>
            <a:endParaRPr lang="zh-CN" altLang="en-US" sz="1600" dirty="0">
              <a:solidFill>
                <a:srgbClr val="000000"/>
              </a:solidFill>
              <a:latin typeface="黑体" panose="02010609060101010101" pitchFamily="49" charset="-122"/>
            </a:endParaRPr>
          </a:p>
        </p:txBody>
      </p:sp>
      <p:sp>
        <p:nvSpPr>
          <p:cNvPr id="12" name="MH_Number_2">
            <a:hlinkClick r:id="rId16" action="ppaction://hlinksldjump"/>
          </p:cNvPr>
          <p:cNvSpPr/>
          <p:nvPr>
            <p:custDataLst>
              <p:tags r:id="rId8"/>
            </p:custDataLst>
          </p:nvPr>
        </p:nvSpPr>
        <p:spPr>
          <a:xfrm flipH="1">
            <a:off x="3139258" y="3192109"/>
            <a:ext cx="342563" cy="228011"/>
          </a:xfrm>
          <a:custGeom>
            <a:avLst/>
            <a:gdLst>
              <a:gd name="connsiteX0" fmla="*/ 73025 w 693737"/>
              <a:gd name="connsiteY0" fmla="*/ 0 h 384175"/>
              <a:gd name="connsiteX1" fmla="*/ 0 w 693737"/>
              <a:gd name="connsiteY1" fmla="*/ 0 h 384175"/>
              <a:gd name="connsiteX2" fmla="*/ 0 w 693737"/>
              <a:gd name="connsiteY2" fmla="*/ 384175 h 384175"/>
              <a:gd name="connsiteX3" fmla="*/ 73025 w 693737"/>
              <a:gd name="connsiteY3" fmla="*/ 384175 h 384175"/>
              <a:gd name="connsiteX4" fmla="*/ 693737 w 693737"/>
              <a:gd name="connsiteY4" fmla="*/ 0 h 384175"/>
              <a:gd name="connsiteX5" fmla="*/ 138112 w 693737"/>
              <a:gd name="connsiteY5" fmla="*/ 0 h 384175"/>
              <a:gd name="connsiteX6" fmla="*/ 138112 w 693737"/>
              <a:gd name="connsiteY6" fmla="*/ 384175 h 384175"/>
              <a:gd name="connsiteX7" fmla="*/ 693737 w 693737"/>
              <a:gd name="connsiteY7" fmla="*/ 384175 h 384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3737" h="384175">
                <a:moveTo>
                  <a:pt x="73025" y="0"/>
                </a:moveTo>
                <a:lnTo>
                  <a:pt x="0" y="0"/>
                </a:lnTo>
                <a:lnTo>
                  <a:pt x="0" y="384175"/>
                </a:lnTo>
                <a:lnTo>
                  <a:pt x="73025" y="384175"/>
                </a:lnTo>
                <a:close/>
                <a:moveTo>
                  <a:pt x="693737" y="0"/>
                </a:moveTo>
                <a:lnTo>
                  <a:pt x="138112" y="0"/>
                </a:lnTo>
                <a:lnTo>
                  <a:pt x="138112" y="384175"/>
                </a:lnTo>
                <a:lnTo>
                  <a:pt x="693737" y="384175"/>
                </a:lnTo>
                <a:close/>
              </a:path>
            </a:pathLst>
          </a:custGeom>
          <a:solidFill>
            <a:schemeClr val="accent1"/>
          </a:solidFill>
          <a:ln w="25400" cap="flat" cmpd="sng" algn="ctr">
            <a:noFill/>
            <a:prstDash val="solid"/>
          </a:ln>
          <a:effectLst/>
        </p:spPr>
        <p:txBody>
          <a:bodyPr wrap="square" lIns="0" tIns="0" rIns="81000" bIns="0" anchor="ctr">
            <a:noAutofit/>
          </a:bodyPr>
          <a:lstStyle/>
          <a:p>
            <a:pPr algn="ctr" defTabSz="685783">
              <a:defRPr/>
            </a:pPr>
            <a:r>
              <a:rPr lang="en-US" altLang="zh-CN" sz="1350" kern="0" dirty="0">
                <a:solidFill>
                  <a:sysClr val="window" lastClr="FFFFFF"/>
                </a:solidFill>
                <a:latin typeface="Elephant" panose="02020904090505020303" pitchFamily="18" charset="0"/>
                <a:ea typeface="方正姚体" panose="02010601030101010101" pitchFamily="2" charset="-122"/>
              </a:rPr>
              <a:t>3</a:t>
            </a:r>
            <a:endParaRPr lang="zh-CN" altLang="en-US" sz="1350" kern="0" dirty="0">
              <a:solidFill>
                <a:sysClr val="window" lastClr="FFFFFF"/>
              </a:solidFill>
              <a:latin typeface="Elephant" panose="02020904090505020303" pitchFamily="18" charset="0"/>
              <a:ea typeface="方正姚体" panose="02010601030101010101" pitchFamily="2" charset="-122"/>
            </a:endParaRPr>
          </a:p>
        </p:txBody>
      </p:sp>
      <p:sp>
        <p:nvSpPr>
          <p:cNvPr id="13" name="MH_Entry_2">
            <a:hlinkClick r:id="rId16" action="ppaction://hlinksldjump"/>
          </p:cNvPr>
          <p:cNvSpPr/>
          <p:nvPr>
            <p:custDataLst>
              <p:tags r:id="rId9"/>
            </p:custDataLst>
          </p:nvPr>
        </p:nvSpPr>
        <p:spPr>
          <a:xfrm flipH="1">
            <a:off x="3139258" y="3131810"/>
            <a:ext cx="2372180" cy="328407"/>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0 w 2520280"/>
              <a:gd name="connsiteY7" fmla="*/ 0 h 1872208"/>
              <a:gd name="connsiteX0" fmla="*/ 0 w 2520280"/>
              <a:gd name="connsiteY0" fmla="*/ 1872208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0 h 1872208"/>
              <a:gd name="connsiteX5" fmla="*/ 2520280 w 2520280"/>
              <a:gd name="connsiteY5" fmla="*/ 0 h 1872208"/>
              <a:gd name="connsiteX6" fmla="*/ 0 w 2520280"/>
              <a:gd name="connsiteY6" fmla="*/ 0 h 1872208"/>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2520280 w 2520280"/>
              <a:gd name="connsiteY4" fmla="*/ 0 h 1872208"/>
              <a:gd name="connsiteX5" fmla="*/ 0 w 2520280"/>
              <a:gd name="connsiteY5" fmla="*/ 0 h 1872208"/>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34255 w 2520280"/>
              <a:gd name="connsiteY4" fmla="*/ 0 h 1872208"/>
              <a:gd name="connsiteX5" fmla="*/ 0 w 2520280"/>
              <a:gd name="connsiteY5" fmla="*/ 0 h 1872208"/>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917 w 2520280"/>
              <a:gd name="connsiteY4" fmla="*/ 6036 h 1872208"/>
              <a:gd name="connsiteX5" fmla="*/ 0 w 2520280"/>
              <a:gd name="connsiteY5" fmla="*/ 0 h 1872208"/>
              <a:gd name="connsiteX0" fmla="*/ 0 w 2520280"/>
              <a:gd name="connsiteY0" fmla="*/ 1890314 h 1890314"/>
              <a:gd name="connsiteX1" fmla="*/ 2520280 w 2520280"/>
              <a:gd name="connsiteY1" fmla="*/ 1890314 h 1890314"/>
              <a:gd name="connsiteX2" fmla="*/ 0 w 2520280"/>
              <a:gd name="connsiteY2" fmla="*/ 1890314 h 1890314"/>
              <a:gd name="connsiteX3" fmla="*/ 0 w 2520280"/>
              <a:gd name="connsiteY3" fmla="*/ 18106 h 1890314"/>
              <a:gd name="connsiteX4" fmla="*/ 53304 w 2520280"/>
              <a:gd name="connsiteY4" fmla="*/ 0 h 1890314"/>
              <a:gd name="connsiteX5" fmla="*/ 0 w 2520280"/>
              <a:gd name="connsiteY5" fmla="*/ 18106 h 1890314"/>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916 w 2520280"/>
              <a:gd name="connsiteY4" fmla="*/ 0 h 1872208"/>
              <a:gd name="connsiteX5" fmla="*/ 0 w 2520280"/>
              <a:gd name="connsiteY5" fmla="*/ 0 h 1872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12700" cap="sq">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405000" tIns="0" rIns="0" bIns="0" numCol="1" spcCol="0" rtlCol="0" fromWordArt="0" anchor="ctr" anchorCtr="0" forceAA="0" compatLnSpc="1">
            <a:prstTxWarp prst="textNoShape">
              <a:avLst/>
            </a:prstTxWarp>
            <a:normAutofit/>
          </a:bodyPr>
          <a:lstStyle/>
          <a:p>
            <a:pPr defTabSz="685783">
              <a:lnSpc>
                <a:spcPct val="130000"/>
              </a:lnSpc>
            </a:pPr>
            <a:r>
              <a:rPr lang="zh-CN" altLang="en-US" sz="1600">
                <a:solidFill>
                  <a:srgbClr val="000000"/>
                </a:solidFill>
                <a:latin typeface="黑体" panose="02010609060101010101" pitchFamily="49" charset="-122"/>
              </a:rPr>
              <a:t>准备工作</a:t>
            </a:r>
            <a:endParaRPr lang="zh-CN" altLang="en-US" sz="1600" dirty="0">
              <a:solidFill>
                <a:srgbClr val="000000"/>
              </a:solidFill>
              <a:latin typeface="黑体" panose="02010609060101010101" pitchFamily="49" charset="-122"/>
            </a:endParaRPr>
          </a:p>
        </p:txBody>
      </p:sp>
      <p:sp>
        <p:nvSpPr>
          <p:cNvPr id="14" name="MH_Number_2">
            <a:hlinkClick r:id="rId16" action="ppaction://hlinksldjump"/>
          </p:cNvPr>
          <p:cNvSpPr/>
          <p:nvPr>
            <p:custDataLst>
              <p:tags r:id="rId10"/>
            </p:custDataLst>
          </p:nvPr>
        </p:nvSpPr>
        <p:spPr>
          <a:xfrm flipH="1">
            <a:off x="3139258" y="3699075"/>
            <a:ext cx="342563" cy="228011"/>
          </a:xfrm>
          <a:custGeom>
            <a:avLst/>
            <a:gdLst>
              <a:gd name="connsiteX0" fmla="*/ 73025 w 693737"/>
              <a:gd name="connsiteY0" fmla="*/ 0 h 384175"/>
              <a:gd name="connsiteX1" fmla="*/ 0 w 693737"/>
              <a:gd name="connsiteY1" fmla="*/ 0 h 384175"/>
              <a:gd name="connsiteX2" fmla="*/ 0 w 693737"/>
              <a:gd name="connsiteY2" fmla="*/ 384175 h 384175"/>
              <a:gd name="connsiteX3" fmla="*/ 73025 w 693737"/>
              <a:gd name="connsiteY3" fmla="*/ 384175 h 384175"/>
              <a:gd name="connsiteX4" fmla="*/ 693737 w 693737"/>
              <a:gd name="connsiteY4" fmla="*/ 0 h 384175"/>
              <a:gd name="connsiteX5" fmla="*/ 138112 w 693737"/>
              <a:gd name="connsiteY5" fmla="*/ 0 h 384175"/>
              <a:gd name="connsiteX6" fmla="*/ 138112 w 693737"/>
              <a:gd name="connsiteY6" fmla="*/ 384175 h 384175"/>
              <a:gd name="connsiteX7" fmla="*/ 693737 w 693737"/>
              <a:gd name="connsiteY7" fmla="*/ 384175 h 384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3737" h="384175">
                <a:moveTo>
                  <a:pt x="73025" y="0"/>
                </a:moveTo>
                <a:lnTo>
                  <a:pt x="0" y="0"/>
                </a:lnTo>
                <a:lnTo>
                  <a:pt x="0" y="384175"/>
                </a:lnTo>
                <a:lnTo>
                  <a:pt x="73025" y="384175"/>
                </a:lnTo>
                <a:close/>
                <a:moveTo>
                  <a:pt x="693737" y="0"/>
                </a:moveTo>
                <a:lnTo>
                  <a:pt x="138112" y="0"/>
                </a:lnTo>
                <a:lnTo>
                  <a:pt x="138112" y="384175"/>
                </a:lnTo>
                <a:lnTo>
                  <a:pt x="693737" y="384175"/>
                </a:lnTo>
                <a:close/>
              </a:path>
            </a:pathLst>
          </a:custGeom>
          <a:solidFill>
            <a:schemeClr val="accent1"/>
          </a:solidFill>
          <a:ln w="25400" cap="flat" cmpd="sng" algn="ctr">
            <a:noFill/>
            <a:prstDash val="solid"/>
          </a:ln>
          <a:effectLst/>
        </p:spPr>
        <p:txBody>
          <a:bodyPr wrap="square" lIns="0" tIns="0" rIns="81000" bIns="0" anchor="ctr">
            <a:noAutofit/>
          </a:bodyPr>
          <a:lstStyle/>
          <a:p>
            <a:pPr algn="ctr" defTabSz="685783">
              <a:defRPr/>
            </a:pPr>
            <a:r>
              <a:rPr lang="en-US" altLang="zh-CN" sz="1350" kern="0" dirty="0">
                <a:solidFill>
                  <a:sysClr val="window" lastClr="FFFFFF"/>
                </a:solidFill>
                <a:latin typeface="Elephant" panose="02020904090505020303" pitchFamily="18" charset="0"/>
                <a:ea typeface="方正姚体" panose="02010601030101010101" pitchFamily="2" charset="-122"/>
              </a:rPr>
              <a:t>4</a:t>
            </a:r>
            <a:endParaRPr lang="zh-CN" altLang="en-US" sz="1350" kern="0" dirty="0">
              <a:solidFill>
                <a:sysClr val="window" lastClr="FFFFFF"/>
              </a:solidFill>
              <a:latin typeface="Elephant" panose="02020904090505020303" pitchFamily="18" charset="0"/>
              <a:ea typeface="方正姚体" panose="02010601030101010101" pitchFamily="2" charset="-122"/>
            </a:endParaRPr>
          </a:p>
        </p:txBody>
      </p:sp>
      <p:sp>
        <p:nvSpPr>
          <p:cNvPr id="15" name="MH_Entry_2">
            <a:hlinkClick r:id="rId16" action="ppaction://hlinksldjump"/>
          </p:cNvPr>
          <p:cNvSpPr/>
          <p:nvPr>
            <p:custDataLst>
              <p:tags r:id="rId11"/>
            </p:custDataLst>
          </p:nvPr>
        </p:nvSpPr>
        <p:spPr>
          <a:xfrm flipH="1">
            <a:off x="3139258" y="3638777"/>
            <a:ext cx="2372180" cy="328407"/>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0 w 2520280"/>
              <a:gd name="connsiteY7" fmla="*/ 0 h 1872208"/>
              <a:gd name="connsiteX0" fmla="*/ 0 w 2520280"/>
              <a:gd name="connsiteY0" fmla="*/ 1872208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0 h 1872208"/>
              <a:gd name="connsiteX5" fmla="*/ 2520280 w 2520280"/>
              <a:gd name="connsiteY5" fmla="*/ 0 h 1872208"/>
              <a:gd name="connsiteX6" fmla="*/ 0 w 2520280"/>
              <a:gd name="connsiteY6" fmla="*/ 0 h 1872208"/>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2520280 w 2520280"/>
              <a:gd name="connsiteY4" fmla="*/ 0 h 1872208"/>
              <a:gd name="connsiteX5" fmla="*/ 0 w 2520280"/>
              <a:gd name="connsiteY5" fmla="*/ 0 h 1872208"/>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34255 w 2520280"/>
              <a:gd name="connsiteY4" fmla="*/ 0 h 1872208"/>
              <a:gd name="connsiteX5" fmla="*/ 0 w 2520280"/>
              <a:gd name="connsiteY5" fmla="*/ 0 h 1872208"/>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917 w 2520280"/>
              <a:gd name="connsiteY4" fmla="*/ 6036 h 1872208"/>
              <a:gd name="connsiteX5" fmla="*/ 0 w 2520280"/>
              <a:gd name="connsiteY5" fmla="*/ 0 h 1872208"/>
              <a:gd name="connsiteX0" fmla="*/ 0 w 2520280"/>
              <a:gd name="connsiteY0" fmla="*/ 1890314 h 1890314"/>
              <a:gd name="connsiteX1" fmla="*/ 2520280 w 2520280"/>
              <a:gd name="connsiteY1" fmla="*/ 1890314 h 1890314"/>
              <a:gd name="connsiteX2" fmla="*/ 0 w 2520280"/>
              <a:gd name="connsiteY2" fmla="*/ 1890314 h 1890314"/>
              <a:gd name="connsiteX3" fmla="*/ 0 w 2520280"/>
              <a:gd name="connsiteY3" fmla="*/ 18106 h 1890314"/>
              <a:gd name="connsiteX4" fmla="*/ 53304 w 2520280"/>
              <a:gd name="connsiteY4" fmla="*/ 0 h 1890314"/>
              <a:gd name="connsiteX5" fmla="*/ 0 w 2520280"/>
              <a:gd name="connsiteY5" fmla="*/ 18106 h 1890314"/>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916 w 2520280"/>
              <a:gd name="connsiteY4" fmla="*/ 0 h 1872208"/>
              <a:gd name="connsiteX5" fmla="*/ 0 w 2520280"/>
              <a:gd name="connsiteY5" fmla="*/ 0 h 1872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12700" cap="sq">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405000" tIns="0" rIns="0" bIns="0" numCol="1" spcCol="0" rtlCol="0" fromWordArt="0" anchor="ctr" anchorCtr="0" forceAA="0" compatLnSpc="1">
            <a:prstTxWarp prst="textNoShape">
              <a:avLst/>
            </a:prstTxWarp>
            <a:normAutofit/>
          </a:bodyPr>
          <a:lstStyle/>
          <a:p>
            <a:pPr defTabSz="685783">
              <a:lnSpc>
                <a:spcPct val="130000"/>
              </a:lnSpc>
            </a:pPr>
            <a:r>
              <a:rPr lang="zh-CN" altLang="en-US" sz="1600" smtClean="0">
                <a:solidFill>
                  <a:srgbClr val="000000"/>
                </a:solidFill>
                <a:latin typeface="黑体" panose="02010609060101010101" pitchFamily="49" charset="-122"/>
              </a:rPr>
              <a:t>实践内容</a:t>
            </a:r>
            <a:endParaRPr lang="zh-CN" altLang="en-US" sz="1600" dirty="0">
              <a:solidFill>
                <a:srgbClr val="000000"/>
              </a:solidFill>
              <a:latin typeface="黑体" panose="02010609060101010101" pitchFamily="49" charset="-122"/>
            </a:endParaRPr>
          </a:p>
        </p:txBody>
      </p:sp>
      <p:sp>
        <p:nvSpPr>
          <p:cNvPr id="16" name="MH_Number_2">
            <a:hlinkClick r:id="rId16" action="ppaction://hlinksldjump"/>
          </p:cNvPr>
          <p:cNvSpPr/>
          <p:nvPr>
            <p:custDataLst>
              <p:tags r:id="rId12"/>
            </p:custDataLst>
          </p:nvPr>
        </p:nvSpPr>
        <p:spPr>
          <a:xfrm flipH="1">
            <a:off x="3139258" y="4206041"/>
            <a:ext cx="342563" cy="228011"/>
          </a:xfrm>
          <a:custGeom>
            <a:avLst/>
            <a:gdLst>
              <a:gd name="connsiteX0" fmla="*/ 73025 w 693737"/>
              <a:gd name="connsiteY0" fmla="*/ 0 h 384175"/>
              <a:gd name="connsiteX1" fmla="*/ 0 w 693737"/>
              <a:gd name="connsiteY1" fmla="*/ 0 h 384175"/>
              <a:gd name="connsiteX2" fmla="*/ 0 w 693737"/>
              <a:gd name="connsiteY2" fmla="*/ 384175 h 384175"/>
              <a:gd name="connsiteX3" fmla="*/ 73025 w 693737"/>
              <a:gd name="connsiteY3" fmla="*/ 384175 h 384175"/>
              <a:gd name="connsiteX4" fmla="*/ 693737 w 693737"/>
              <a:gd name="connsiteY4" fmla="*/ 0 h 384175"/>
              <a:gd name="connsiteX5" fmla="*/ 138112 w 693737"/>
              <a:gd name="connsiteY5" fmla="*/ 0 h 384175"/>
              <a:gd name="connsiteX6" fmla="*/ 138112 w 693737"/>
              <a:gd name="connsiteY6" fmla="*/ 384175 h 384175"/>
              <a:gd name="connsiteX7" fmla="*/ 693737 w 693737"/>
              <a:gd name="connsiteY7" fmla="*/ 384175 h 384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3737" h="384175">
                <a:moveTo>
                  <a:pt x="73025" y="0"/>
                </a:moveTo>
                <a:lnTo>
                  <a:pt x="0" y="0"/>
                </a:lnTo>
                <a:lnTo>
                  <a:pt x="0" y="384175"/>
                </a:lnTo>
                <a:lnTo>
                  <a:pt x="73025" y="384175"/>
                </a:lnTo>
                <a:close/>
                <a:moveTo>
                  <a:pt x="693737" y="0"/>
                </a:moveTo>
                <a:lnTo>
                  <a:pt x="138112" y="0"/>
                </a:lnTo>
                <a:lnTo>
                  <a:pt x="138112" y="384175"/>
                </a:lnTo>
                <a:lnTo>
                  <a:pt x="693737" y="384175"/>
                </a:lnTo>
                <a:close/>
              </a:path>
            </a:pathLst>
          </a:custGeom>
          <a:solidFill>
            <a:schemeClr val="accent1"/>
          </a:solidFill>
          <a:ln w="25400" cap="flat" cmpd="sng" algn="ctr">
            <a:noFill/>
            <a:prstDash val="solid"/>
          </a:ln>
          <a:effectLst/>
        </p:spPr>
        <p:txBody>
          <a:bodyPr wrap="square" lIns="0" tIns="0" rIns="81000" bIns="0" anchor="ctr">
            <a:noAutofit/>
          </a:bodyPr>
          <a:lstStyle/>
          <a:p>
            <a:pPr algn="ctr" defTabSz="685783">
              <a:defRPr/>
            </a:pPr>
            <a:r>
              <a:rPr lang="en-US" altLang="zh-CN" sz="1350" kern="0" dirty="0">
                <a:solidFill>
                  <a:sysClr val="window" lastClr="FFFFFF"/>
                </a:solidFill>
                <a:latin typeface="Elephant" panose="02020904090505020303" pitchFamily="18" charset="0"/>
                <a:ea typeface="方正姚体" panose="02010601030101010101" pitchFamily="2" charset="-122"/>
              </a:rPr>
              <a:t>5</a:t>
            </a:r>
            <a:endParaRPr lang="zh-CN" altLang="en-US" sz="1350" kern="0" dirty="0">
              <a:solidFill>
                <a:sysClr val="window" lastClr="FFFFFF"/>
              </a:solidFill>
              <a:latin typeface="Elephant" panose="02020904090505020303" pitchFamily="18" charset="0"/>
              <a:ea typeface="方正姚体" panose="02010601030101010101" pitchFamily="2" charset="-122"/>
            </a:endParaRPr>
          </a:p>
        </p:txBody>
      </p:sp>
      <p:sp>
        <p:nvSpPr>
          <p:cNvPr id="17" name="MH_Entry_2">
            <a:hlinkClick r:id="rId16" action="ppaction://hlinksldjump"/>
          </p:cNvPr>
          <p:cNvSpPr/>
          <p:nvPr>
            <p:custDataLst>
              <p:tags r:id="rId13"/>
            </p:custDataLst>
          </p:nvPr>
        </p:nvSpPr>
        <p:spPr>
          <a:xfrm flipH="1">
            <a:off x="3139258" y="4145743"/>
            <a:ext cx="2372180" cy="328407"/>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0 w 2520280"/>
              <a:gd name="connsiteY7" fmla="*/ 0 h 1872208"/>
              <a:gd name="connsiteX0" fmla="*/ 0 w 2520280"/>
              <a:gd name="connsiteY0" fmla="*/ 1872208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0 h 1872208"/>
              <a:gd name="connsiteX5" fmla="*/ 2520280 w 2520280"/>
              <a:gd name="connsiteY5" fmla="*/ 0 h 1872208"/>
              <a:gd name="connsiteX6" fmla="*/ 0 w 2520280"/>
              <a:gd name="connsiteY6" fmla="*/ 0 h 1872208"/>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2520280 w 2520280"/>
              <a:gd name="connsiteY4" fmla="*/ 0 h 1872208"/>
              <a:gd name="connsiteX5" fmla="*/ 0 w 2520280"/>
              <a:gd name="connsiteY5" fmla="*/ 0 h 1872208"/>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34255 w 2520280"/>
              <a:gd name="connsiteY4" fmla="*/ 0 h 1872208"/>
              <a:gd name="connsiteX5" fmla="*/ 0 w 2520280"/>
              <a:gd name="connsiteY5" fmla="*/ 0 h 1872208"/>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917 w 2520280"/>
              <a:gd name="connsiteY4" fmla="*/ 6036 h 1872208"/>
              <a:gd name="connsiteX5" fmla="*/ 0 w 2520280"/>
              <a:gd name="connsiteY5" fmla="*/ 0 h 1872208"/>
              <a:gd name="connsiteX0" fmla="*/ 0 w 2520280"/>
              <a:gd name="connsiteY0" fmla="*/ 1890314 h 1890314"/>
              <a:gd name="connsiteX1" fmla="*/ 2520280 w 2520280"/>
              <a:gd name="connsiteY1" fmla="*/ 1890314 h 1890314"/>
              <a:gd name="connsiteX2" fmla="*/ 0 w 2520280"/>
              <a:gd name="connsiteY2" fmla="*/ 1890314 h 1890314"/>
              <a:gd name="connsiteX3" fmla="*/ 0 w 2520280"/>
              <a:gd name="connsiteY3" fmla="*/ 18106 h 1890314"/>
              <a:gd name="connsiteX4" fmla="*/ 53304 w 2520280"/>
              <a:gd name="connsiteY4" fmla="*/ 0 h 1890314"/>
              <a:gd name="connsiteX5" fmla="*/ 0 w 2520280"/>
              <a:gd name="connsiteY5" fmla="*/ 18106 h 1890314"/>
              <a:gd name="connsiteX0" fmla="*/ 0 w 2520280"/>
              <a:gd name="connsiteY0" fmla="*/ 1872208 h 1872208"/>
              <a:gd name="connsiteX1" fmla="*/ 2520280 w 2520280"/>
              <a:gd name="connsiteY1" fmla="*/ 1872208 h 1872208"/>
              <a:gd name="connsiteX2" fmla="*/ 0 w 2520280"/>
              <a:gd name="connsiteY2" fmla="*/ 1872208 h 1872208"/>
              <a:gd name="connsiteX3" fmla="*/ 0 w 2520280"/>
              <a:gd name="connsiteY3" fmla="*/ 0 h 1872208"/>
              <a:gd name="connsiteX4" fmla="*/ 916 w 2520280"/>
              <a:gd name="connsiteY4" fmla="*/ 0 h 1872208"/>
              <a:gd name="connsiteX5" fmla="*/ 0 w 2520280"/>
              <a:gd name="connsiteY5" fmla="*/ 0 h 1872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12700" cap="sq">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405000" tIns="0" rIns="0" bIns="0" numCol="1" spcCol="0" rtlCol="0" fromWordArt="0" anchor="ctr" anchorCtr="0" forceAA="0" compatLnSpc="1">
            <a:prstTxWarp prst="textNoShape">
              <a:avLst/>
            </a:prstTxWarp>
            <a:normAutofit/>
          </a:bodyPr>
          <a:lstStyle/>
          <a:p>
            <a:pPr defTabSz="685783">
              <a:lnSpc>
                <a:spcPct val="130000"/>
              </a:lnSpc>
            </a:pPr>
            <a:r>
              <a:rPr lang="zh-CN" altLang="en-US" sz="1600">
                <a:solidFill>
                  <a:srgbClr val="000000"/>
                </a:solidFill>
                <a:latin typeface="黑体" panose="02010609060101010101" pitchFamily="49" charset="-122"/>
              </a:rPr>
              <a:t>实践收获</a:t>
            </a:r>
            <a:endParaRPr lang="zh-CN" altLang="en-US" sz="1600" dirty="0">
              <a:solidFill>
                <a:srgbClr val="000000"/>
              </a:solidFill>
              <a:latin typeface="黑体" panose="02010609060101010101" pitchFamily="49" charset="-122"/>
            </a:endParaRPr>
          </a:p>
        </p:txBody>
      </p:sp>
    </p:spTree>
    <p:custDataLst>
      <p:tags r:id="rId1"/>
    </p:custDataLst>
    <p:extLst>
      <p:ext uri="{BB962C8B-B14F-4D97-AF65-F5344CB8AC3E}">
        <p14:creationId xmlns:p14="http://schemas.microsoft.com/office/powerpoint/2010/main" val="460879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a:t>
            </a:r>
            <a:r>
              <a:rPr lang="zh-CN" altLang="en-US">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巴斯夫安全培训</a:t>
            </a:r>
            <a:endParaRPr lang="zh-CN" altLang="en-US"/>
          </a:p>
        </p:txBody>
      </p:sp>
      <p:sp>
        <p:nvSpPr>
          <p:cNvPr id="3" name="文本占位符 2"/>
          <p:cNvSpPr>
            <a:spLocks noGrp="1"/>
          </p:cNvSpPr>
          <p:nvPr>
            <p:ph type="body" idx="1"/>
          </p:nvPr>
        </p:nvSpPr>
        <p:spPr/>
        <p:txBody>
          <a:bodyPr/>
          <a:lstStyle/>
          <a:p>
            <a:r>
              <a:rPr lang="zh-CN" altLang="en-US"/>
              <a:t>作为一家化工公司，由于涉及如化学品操作和建设施工等诸多活动</a:t>
            </a:r>
            <a:r>
              <a:rPr lang="zh-CN" altLang="en-US" smtClean="0"/>
              <a:t>，巴斯夫具有严格</a:t>
            </a:r>
            <a:r>
              <a:rPr lang="zh-CN" altLang="en-US"/>
              <a:t>的安全规范。为了最大限度地降低风险，营造更安全、健康的工作环境，巴斯夫提供了各种有效的职业安全工具，例如</a:t>
            </a:r>
            <a:r>
              <a:rPr lang="zh-CN" altLang="en-US">
                <a:solidFill>
                  <a:srgbClr val="21A0D2"/>
                </a:solidFill>
              </a:rPr>
              <a:t>危害识别、作业风险评估及和标准化操作流程</a:t>
            </a:r>
            <a:r>
              <a:rPr lang="zh-CN" altLang="en-US"/>
              <a:t>等</a:t>
            </a:r>
            <a:r>
              <a:rPr lang="zh-CN" altLang="en-US" smtClean="0"/>
              <a:t>。</a:t>
            </a:r>
            <a:endParaRPr lang="en-US" altLang="zh-CN" smtClean="0"/>
          </a:p>
          <a:p>
            <a:r>
              <a:rPr lang="zh-CN" altLang="en-US" smtClean="0"/>
              <a:t>多年来</a:t>
            </a:r>
            <a:r>
              <a:rPr lang="zh-CN" altLang="en-US"/>
              <a:t>，巴斯夫始终是全球化工行业安全环保典范。安全标准始终如一，而且自己提出的标准自己做到，并且能保持很长时间</a:t>
            </a:r>
            <a:r>
              <a:rPr lang="zh-CN" altLang="en-US" smtClean="0"/>
              <a:t>。</a:t>
            </a:r>
            <a:endParaRPr lang="en-US" altLang="zh-CN" smtClean="0"/>
          </a:p>
          <a:p>
            <a:r>
              <a:rPr lang="zh-CN" altLang="en-US"/>
              <a:t>要求巴斯夫工作的全体人员（包括在巴斯夫提供服务的劳务人员和</a:t>
            </a:r>
            <a:r>
              <a:rPr lang="zh-CN" altLang="en-US" smtClean="0"/>
              <a:t>承包商</a:t>
            </a:r>
            <a:r>
              <a:rPr lang="en-US" altLang="zh-CN" smtClean="0"/>
              <a:t>,</a:t>
            </a:r>
            <a:r>
              <a:rPr lang="zh-CN" altLang="en-US" smtClean="0"/>
              <a:t>以及作为实习生的你）</a:t>
            </a:r>
            <a:r>
              <a:rPr lang="zh-CN" altLang="en-US"/>
              <a:t>报告任何潜在危害、事故或不安全状况。</a:t>
            </a:r>
          </a:p>
          <a:p>
            <a:pPr marL="0" indent="0">
              <a:buNone/>
            </a:pPr>
            <a:endParaRPr lang="en-US" altLang="zh-CN" smtClean="0"/>
          </a:p>
          <a:p>
            <a:pPr marL="0" indent="0">
              <a:buNone/>
            </a:pPr>
            <a:endParaRPr lang="zh-CN" altLang="en-US"/>
          </a:p>
        </p:txBody>
      </p:sp>
      <p:sp>
        <p:nvSpPr>
          <p:cNvPr id="4" name="灯片编号占位符 3"/>
          <p:cNvSpPr>
            <a:spLocks noGrp="1"/>
          </p:cNvSpPr>
          <p:nvPr>
            <p:ph type="sldNum" sz="quarter" idx="10"/>
          </p:nvPr>
        </p:nvSpPr>
        <p:spPr/>
        <p:txBody>
          <a:bodyPr/>
          <a:lstStyle/>
          <a:p>
            <a:pPr>
              <a:defRPr/>
            </a:pPr>
            <a:fld id="{5A45B0BE-0256-4446-A986-81E8446694AE}" type="slidenum">
              <a:rPr lang="de-DE" altLang="zh-CN" smtClean="0"/>
              <a:pPr>
                <a:defRPr/>
              </a:pPr>
              <a:t>8</a:t>
            </a:fld>
            <a:endParaRPr lang="de-DE" altLang="zh-CN"/>
          </a:p>
        </p:txBody>
      </p:sp>
      <p:pic>
        <p:nvPicPr>
          <p:cNvPr id="6" name="图片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87500"/>
            <a:ext cx="8726901" cy="4889312"/>
          </a:xfrm>
          <a:prstGeom prst="rect">
            <a:avLst/>
          </a:prstGeom>
        </p:spPr>
      </p:pic>
    </p:spTree>
    <p:extLst>
      <p:ext uri="{BB962C8B-B14F-4D97-AF65-F5344CB8AC3E}">
        <p14:creationId xmlns:p14="http://schemas.microsoft.com/office/powerpoint/2010/main" val="3539452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smtClean="0"/>
              <a:t>C.A.R.E</a:t>
            </a:r>
            <a:endParaRPr lang="zh-CN" altLang="en-US"/>
          </a:p>
        </p:txBody>
      </p:sp>
      <p:sp>
        <p:nvSpPr>
          <p:cNvPr id="3" name="文本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5A45B0BE-0256-4446-A986-81E8446694AE}" type="slidenum">
              <a:rPr lang="de-DE" altLang="zh-CN" smtClean="0"/>
              <a:pPr>
                <a:defRPr/>
              </a:pPr>
              <a:t>9</a:t>
            </a:fld>
            <a:endParaRPr lang="de-DE" altLang="zh-CN"/>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768" y="1593130"/>
            <a:ext cx="9003232" cy="5717357"/>
          </a:xfrm>
          <a:prstGeom prst="rect">
            <a:avLst/>
          </a:prstGeom>
        </p:spPr>
      </p:pic>
    </p:spTree>
    <p:extLst>
      <p:ext uri="{BB962C8B-B14F-4D97-AF65-F5344CB8AC3E}">
        <p14:creationId xmlns:p14="http://schemas.microsoft.com/office/powerpoint/2010/main" val="5885979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标题 1"/>
          <p:cNvSpPr>
            <a:spLocks noGrp="1"/>
          </p:cNvSpPr>
          <p:nvPr>
            <p:ph type="title"/>
          </p:nvPr>
        </p:nvSpPr>
        <p:spPr/>
        <p:txBody>
          <a:bodyPr/>
          <a:lstStyle/>
          <a:p>
            <a:pPr eaLnBrk="1" hangingPunct="1"/>
            <a:r>
              <a:rPr lang="en-US" altLang="zh-CN" smtClean="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a:t>
            </a:r>
            <a:r>
              <a:rPr lang="zh-CN" altLang="en-US" smtClean="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巴斯夫安全培训</a:t>
            </a:r>
          </a:p>
        </p:txBody>
      </p:sp>
      <p:graphicFrame>
        <p:nvGraphicFramePr>
          <p:cNvPr id="7" name="表格 6"/>
          <p:cNvGraphicFramePr>
            <a:graphicFrameLocks noGrp="1"/>
          </p:cNvGraphicFramePr>
          <p:nvPr/>
        </p:nvGraphicFramePr>
        <p:xfrm>
          <a:off x="323850" y="2097088"/>
          <a:ext cx="8161338" cy="3636964"/>
        </p:xfrm>
        <a:graphic>
          <a:graphicData uri="http://schemas.openxmlformats.org/drawingml/2006/table">
            <a:tbl>
              <a:tblPr firstRow="1" bandRow="1">
                <a:tableStyleId>{5C22544A-7EE6-4342-B048-85BDC9FD1C3A}</a:tableStyleId>
              </a:tblPr>
              <a:tblGrid>
                <a:gridCol w="4866047"/>
                <a:gridCol w="3295291"/>
              </a:tblGrid>
              <a:tr h="513454">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zh-CN" altLang="zh-CN" sz="1800" kern="0" smtClean="0">
                          <a:effectLst/>
                        </a:rPr>
                        <a:t>培训项目</a:t>
                      </a:r>
                      <a:endParaRPr lang="zh-CN" altLang="zh-CN" sz="1400" kern="100" smtClean="0">
                        <a:effectLst/>
                        <a:latin typeface="Calibri" panose="020F0502020204030204" pitchFamily="34" charset="0"/>
                        <a:ea typeface="+mn-ea"/>
                        <a:cs typeface="Times New Roman" panose="02020603050405020304" pitchFamily="18" charset="0"/>
                      </a:endParaRPr>
                    </a:p>
                  </a:txBody>
                  <a:tcPr marL="91433" marR="91433" marT="45727" marB="45727"/>
                </a:tc>
                <a:tc>
                  <a:txBody>
                    <a:bodyPr/>
                    <a:lstStyle/>
                    <a:p>
                      <a:pPr algn="ctr"/>
                      <a:r>
                        <a:rPr lang="zh-CN" altLang="en-US" sz="1800" smtClean="0"/>
                        <a:t>培训人</a:t>
                      </a:r>
                      <a:endParaRPr lang="zh-CN" altLang="en-US" sz="1800"/>
                    </a:p>
                  </a:txBody>
                  <a:tcPr marL="91433" marR="91433" marT="45727" marB="45727"/>
                </a:tc>
              </a:tr>
              <a:tr h="520585">
                <a:tc>
                  <a:txBody>
                    <a:bodyPr/>
                    <a:lstStyle/>
                    <a:p>
                      <a:pPr algn="ctr"/>
                      <a:r>
                        <a:rPr lang="zh-CN" altLang="en-US" sz="1800" smtClean="0"/>
                        <a:t>入厂安全培训</a:t>
                      </a:r>
                    </a:p>
                  </a:txBody>
                  <a:tcPr marL="91433" marR="91433" marT="45727" marB="45727"/>
                </a:tc>
                <a:tc>
                  <a:txBody>
                    <a:bodyPr/>
                    <a:lstStyle/>
                    <a:p>
                      <a:pPr algn="ctr"/>
                      <a:r>
                        <a:rPr lang="en-US" altLang="zh-CN" sz="1800" smtClean="0"/>
                        <a:t>RC</a:t>
                      </a:r>
                      <a:r>
                        <a:rPr lang="zh-CN" altLang="en-US" sz="1800" smtClean="0"/>
                        <a:t>部门</a:t>
                      </a:r>
                      <a:endParaRPr lang="zh-CN" altLang="en-US" sz="1800"/>
                    </a:p>
                  </a:txBody>
                  <a:tcPr marL="91433" marR="91433" marT="45727" marB="45727"/>
                </a:tc>
              </a:tr>
              <a:tr h="520585">
                <a:tc>
                  <a:txBody>
                    <a:bodyPr/>
                    <a:lstStyle/>
                    <a:p>
                      <a:pPr algn="ctr"/>
                      <a:r>
                        <a:rPr lang="zh-CN" altLang="en-US" sz="1800" smtClean="0"/>
                        <a:t>部门及岗位安全培训</a:t>
                      </a:r>
                    </a:p>
                  </a:txBody>
                  <a:tcPr marL="91433" marR="91433" marT="45727" marB="45727"/>
                </a:tc>
                <a:tc>
                  <a:txBody>
                    <a:bodyPr/>
                    <a:lstStyle/>
                    <a:p>
                      <a:pPr algn="ctr"/>
                      <a:r>
                        <a:rPr lang="zh-CN" altLang="en-US" sz="1800" smtClean="0"/>
                        <a:t>装置经理</a:t>
                      </a:r>
                      <a:endParaRPr lang="zh-CN" altLang="en-US" sz="1800"/>
                    </a:p>
                  </a:txBody>
                  <a:tcPr marL="91433" marR="91433" marT="45727" marB="45727"/>
                </a:tc>
              </a:tr>
              <a:tr h="520585">
                <a:tc>
                  <a:txBody>
                    <a:bodyPr/>
                    <a:lstStyle/>
                    <a:p>
                      <a:pPr algn="ctr"/>
                      <a:r>
                        <a:rPr lang="en-US" altLang="zh-CN" sz="1800" smtClean="0"/>
                        <a:t>MCD</a:t>
                      </a:r>
                      <a:r>
                        <a:rPr lang="zh-CN" altLang="en-US" sz="1800" smtClean="0"/>
                        <a:t>工艺培训</a:t>
                      </a:r>
                      <a:endParaRPr lang="zh-CN" altLang="en-US" sz="1800"/>
                    </a:p>
                  </a:txBody>
                  <a:tcPr marL="91433" marR="91433" marT="45727" marB="45727"/>
                </a:tc>
                <a:tc>
                  <a:txBody>
                    <a:bodyPr/>
                    <a:lstStyle/>
                    <a:p>
                      <a:pPr algn="ctr"/>
                      <a:r>
                        <a:rPr lang="zh-CN" altLang="en-US" sz="1800" smtClean="0"/>
                        <a:t>生产经理</a:t>
                      </a:r>
                      <a:endParaRPr lang="zh-CN" altLang="en-US" sz="1800"/>
                    </a:p>
                  </a:txBody>
                  <a:tcPr marL="91433" marR="91433" marT="45727" marB="45727"/>
                </a:tc>
              </a:tr>
              <a:tr h="520585">
                <a:tc>
                  <a:txBody>
                    <a:bodyPr/>
                    <a:lstStyle/>
                    <a:p>
                      <a:pPr algn="ctr"/>
                      <a:r>
                        <a:rPr lang="en-US" altLang="zh-CN" sz="1800" smtClean="0"/>
                        <a:t>MCD</a:t>
                      </a:r>
                      <a:r>
                        <a:rPr lang="zh-CN" altLang="en-US" sz="1800" smtClean="0"/>
                        <a:t>职业安全健康培训</a:t>
                      </a:r>
                      <a:endParaRPr lang="zh-CN" altLang="en-US" sz="1800"/>
                    </a:p>
                  </a:txBody>
                  <a:tcPr marL="91433" marR="91433" marT="45727" marB="45727"/>
                </a:tc>
                <a:tc>
                  <a:txBody>
                    <a:bodyPr/>
                    <a:lstStyle/>
                    <a:p>
                      <a:pPr algn="ctr"/>
                      <a:r>
                        <a:rPr lang="zh-CN" altLang="en-US" sz="1800" smtClean="0"/>
                        <a:t>生产经理</a:t>
                      </a:r>
                      <a:endParaRPr lang="zh-CN" altLang="en-US" sz="1800"/>
                    </a:p>
                  </a:txBody>
                  <a:tcPr marL="91433" marR="91433" marT="45727" marB="45727"/>
                </a:tc>
              </a:tr>
              <a:tr h="520585">
                <a:tc>
                  <a:txBody>
                    <a:bodyPr/>
                    <a:lstStyle/>
                    <a:p>
                      <a:pPr algn="ctr"/>
                      <a:r>
                        <a:rPr lang="zh-CN" altLang="en-US" sz="1800" smtClean="0"/>
                        <a:t>氨的危害</a:t>
                      </a:r>
                      <a:r>
                        <a:rPr lang="en-US" altLang="zh-CN" sz="1800" smtClean="0"/>
                        <a:t>&amp;</a:t>
                      </a:r>
                      <a:r>
                        <a:rPr lang="zh-CN" altLang="en-US" sz="1800" smtClean="0"/>
                        <a:t>液氨泄漏应急响应培训</a:t>
                      </a:r>
                      <a:endParaRPr lang="zh-CN" altLang="en-US" sz="1800"/>
                    </a:p>
                  </a:txBody>
                  <a:tcPr marL="91433" marR="91433" marT="45727" marB="45727"/>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zh-CN" altLang="en-US" sz="1800" smtClean="0"/>
                        <a:t>生产经理</a:t>
                      </a:r>
                    </a:p>
                  </a:txBody>
                  <a:tcPr marL="91433" marR="91433" marT="45727" marB="45727"/>
                </a:tc>
              </a:tr>
              <a:tr h="520585">
                <a:tc>
                  <a:txBody>
                    <a:bodyPr/>
                    <a:lstStyle/>
                    <a:p>
                      <a:pPr algn="ctr"/>
                      <a:r>
                        <a:rPr lang="en-US" altLang="zh-CN" sz="1800" smtClean="0"/>
                        <a:t>……</a:t>
                      </a:r>
                      <a:endParaRPr lang="zh-CN" altLang="en-US" sz="1800"/>
                    </a:p>
                  </a:txBody>
                  <a:tcPr marL="91433" marR="91433" marT="45727" marB="45727"/>
                </a:tc>
                <a:tc>
                  <a:txBody>
                    <a:bodyPr/>
                    <a:lstStyle/>
                    <a:p>
                      <a:pPr algn="ctr"/>
                      <a:r>
                        <a:rPr lang="en-US" altLang="zh-CN" sz="1800" smtClean="0"/>
                        <a:t>……</a:t>
                      </a:r>
                      <a:endParaRPr lang="zh-CN" altLang="en-US" sz="1800"/>
                    </a:p>
                  </a:txBody>
                  <a:tcPr marL="91433" marR="91433" marT="45727" marB="45727"/>
                </a:tc>
              </a:tr>
            </a:tbl>
          </a:graphicData>
        </a:graphic>
      </p:graphicFrame>
    </p:spTree>
    <p:extLst>
      <p:ext uri="{BB962C8B-B14F-4D97-AF65-F5344CB8AC3E}">
        <p14:creationId xmlns:p14="http://schemas.microsoft.com/office/powerpoint/2010/main" val="2162516221"/>
      </p:ext>
    </p:extLst>
  </p:cSld>
  <p:clrMapOvr>
    <a:masterClrMapping/>
  </p:clrMapOvr>
  <p:transition spd="med">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灯片编号占位符 3"/>
          <p:cNvSpPr>
            <a:spLocks noGrp="1"/>
          </p:cNvSpPr>
          <p:nvPr>
            <p:ph type="sldNum" sz="quarter" idx="10"/>
          </p:nvPr>
        </p:nvSpPr>
        <p:spPr/>
        <p:txBody>
          <a:bodyPr/>
          <a:lstStyle/>
          <a:p>
            <a:pPr>
              <a:defRPr/>
            </a:pPr>
            <a:fld id="{5A45B0BE-0256-4446-A986-81E8446694AE}" type="slidenum">
              <a:rPr lang="de-DE" altLang="zh-CN" smtClean="0"/>
              <a:pPr>
                <a:defRPr/>
              </a:pPr>
              <a:t>11</a:t>
            </a:fld>
            <a:endParaRPr lang="de-DE" altLang="zh-CN"/>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7383"/>
            <a:ext cx="9144000" cy="6710617"/>
          </a:xfrm>
          <a:prstGeom prst="rect">
            <a:avLst/>
          </a:prstGeom>
        </p:spPr>
      </p:pic>
    </p:spTree>
    <p:extLst>
      <p:ext uri="{BB962C8B-B14F-4D97-AF65-F5344CB8AC3E}">
        <p14:creationId xmlns:p14="http://schemas.microsoft.com/office/powerpoint/2010/main" val="1716069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p>
        </p:txBody>
      </p:sp>
      <p:sp>
        <p:nvSpPr>
          <p:cNvPr id="3" name="文本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5A45B0BE-0256-4446-A986-81E8446694AE}" type="slidenum">
              <a:rPr lang="de-DE" altLang="zh-CN" smtClean="0"/>
              <a:pPr>
                <a:defRPr/>
              </a:pPr>
              <a:t>12</a:t>
            </a:fld>
            <a:endParaRPr lang="de-DE" altLang="zh-CN"/>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08" y="52359"/>
            <a:ext cx="9162408" cy="6805641"/>
          </a:xfrm>
          <a:prstGeom prst="rect">
            <a:avLst/>
          </a:prstGeom>
        </p:spPr>
      </p:pic>
    </p:spTree>
    <p:extLst>
      <p:ext uri="{BB962C8B-B14F-4D97-AF65-F5344CB8AC3E}">
        <p14:creationId xmlns:p14="http://schemas.microsoft.com/office/powerpoint/2010/main" val="7727949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p>
        </p:txBody>
      </p:sp>
      <p:sp>
        <p:nvSpPr>
          <p:cNvPr id="3" name="文本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5A45B0BE-0256-4446-A986-81E8446694AE}" type="slidenum">
              <a:rPr lang="de-DE" altLang="zh-CN" smtClean="0"/>
              <a:pPr>
                <a:defRPr/>
              </a:pPr>
              <a:t>13</a:t>
            </a:fld>
            <a:endParaRPr lang="de-DE" altLang="zh-CN"/>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1521"/>
            <a:ext cx="9144000" cy="6764567"/>
          </a:xfrm>
          <a:prstGeom prst="rect">
            <a:avLst/>
          </a:prstGeom>
        </p:spPr>
      </p:pic>
    </p:spTree>
    <p:extLst>
      <p:ext uri="{BB962C8B-B14F-4D97-AF65-F5344CB8AC3E}">
        <p14:creationId xmlns:p14="http://schemas.microsoft.com/office/powerpoint/2010/main" val="30454011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p>
        </p:txBody>
      </p:sp>
      <p:sp>
        <p:nvSpPr>
          <p:cNvPr id="3" name="文本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5A45B0BE-0256-4446-A986-81E8446694AE}" type="slidenum">
              <a:rPr lang="de-DE" altLang="zh-CN" smtClean="0"/>
              <a:pPr>
                <a:defRPr/>
              </a:pPr>
              <a:t>14</a:t>
            </a:fld>
            <a:endParaRPr lang="de-DE" altLang="zh-CN"/>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94240" cy="6858000"/>
          </a:xfrm>
          <a:prstGeom prst="rect">
            <a:avLst/>
          </a:prstGeom>
        </p:spPr>
      </p:pic>
    </p:spTree>
    <p:extLst>
      <p:ext uri="{BB962C8B-B14F-4D97-AF65-F5344CB8AC3E}">
        <p14:creationId xmlns:p14="http://schemas.microsoft.com/office/powerpoint/2010/main" val="18518389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p>
        </p:txBody>
      </p:sp>
      <p:sp>
        <p:nvSpPr>
          <p:cNvPr id="3" name="文本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5A45B0BE-0256-4446-A986-81E8446694AE}" type="slidenum">
              <a:rPr lang="de-DE" altLang="zh-CN" smtClean="0"/>
              <a:pPr>
                <a:defRPr/>
              </a:pPr>
              <a:t>15</a:t>
            </a:fld>
            <a:endParaRPr lang="de-DE" altLang="zh-CN"/>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14159"/>
          </a:xfrm>
          <a:prstGeom prst="rect">
            <a:avLst/>
          </a:prstGeom>
        </p:spPr>
      </p:pic>
    </p:spTree>
    <p:extLst>
      <p:ext uri="{BB962C8B-B14F-4D97-AF65-F5344CB8AC3E}">
        <p14:creationId xmlns:p14="http://schemas.microsoft.com/office/powerpoint/2010/main" val="8765835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smtClean="0"/>
              <a:t>2.</a:t>
            </a:r>
            <a:r>
              <a:rPr lang="zh-CN" altLang="en-US" smtClean="0"/>
              <a:t>安全措施</a:t>
            </a:r>
            <a:endParaRPr lang="zh-CN" altLang="en-US"/>
          </a:p>
        </p:txBody>
      </p:sp>
      <p:sp>
        <p:nvSpPr>
          <p:cNvPr id="3" name="文本占位符 2"/>
          <p:cNvSpPr>
            <a:spLocks noGrp="1"/>
          </p:cNvSpPr>
          <p:nvPr>
            <p:ph type="body" idx="1"/>
          </p:nvPr>
        </p:nvSpPr>
        <p:spPr>
          <a:xfrm>
            <a:off x="149912" y="1659562"/>
            <a:ext cx="8712200" cy="4606925"/>
          </a:xfrm>
        </p:spPr>
        <p:txBody>
          <a:bodyPr/>
          <a:lstStyle/>
          <a:p>
            <a:r>
              <a:rPr lang="zh-CN" altLang="en-US" sz="2000" b="1" smtClean="0"/>
              <a:t>办公室真的没有安全风险么？？？</a:t>
            </a:r>
            <a:endParaRPr lang="zh-CN" altLang="en-US" sz="2000" b="1"/>
          </a:p>
        </p:txBody>
      </p:sp>
      <p:sp>
        <p:nvSpPr>
          <p:cNvPr id="4" name="灯片编号占位符 3"/>
          <p:cNvSpPr>
            <a:spLocks noGrp="1"/>
          </p:cNvSpPr>
          <p:nvPr>
            <p:ph type="sldNum" sz="quarter" idx="10"/>
          </p:nvPr>
        </p:nvSpPr>
        <p:spPr/>
        <p:txBody>
          <a:bodyPr/>
          <a:lstStyle/>
          <a:p>
            <a:pPr>
              <a:defRPr/>
            </a:pPr>
            <a:fld id="{5A45B0BE-0256-4446-A986-81E8446694AE}" type="slidenum">
              <a:rPr lang="de-DE" altLang="zh-CN" smtClean="0"/>
              <a:pPr>
                <a:defRPr/>
              </a:pPr>
              <a:t>16</a:t>
            </a:fld>
            <a:endParaRPr lang="de-DE" altLang="zh-CN"/>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900" y="2025170"/>
            <a:ext cx="8752751" cy="4770918"/>
          </a:xfrm>
          <a:prstGeom prst="rect">
            <a:avLst/>
          </a:prstGeom>
        </p:spPr>
      </p:pic>
    </p:spTree>
    <p:extLst>
      <p:ext uri="{BB962C8B-B14F-4D97-AF65-F5344CB8AC3E}">
        <p14:creationId xmlns:p14="http://schemas.microsoft.com/office/powerpoint/2010/main" val="112671755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灯片编号占位符 3"/>
          <p:cNvSpPr>
            <a:spLocks noGrp="1"/>
          </p:cNvSpPr>
          <p:nvPr>
            <p:ph type="sldNum" sz="quarter" idx="10"/>
          </p:nvPr>
        </p:nvSpPr>
        <p:spPr/>
        <p:txBody>
          <a:bodyPr/>
          <a:lstStyle/>
          <a:p>
            <a:pPr>
              <a:defRPr/>
            </a:pPr>
            <a:fld id="{5A45B0BE-0256-4446-A986-81E8446694AE}" type="slidenum">
              <a:rPr lang="de-DE" altLang="zh-CN" smtClean="0"/>
              <a:pPr>
                <a:defRPr/>
              </a:pPr>
              <a:t>17</a:t>
            </a:fld>
            <a:endParaRPr lang="de-DE" altLang="zh-CN"/>
          </a:p>
        </p:txBody>
      </p:sp>
      <p:pic>
        <p:nvPicPr>
          <p:cNvPr id="7" name="图片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1387" y="2079002"/>
            <a:ext cx="6873836" cy="3642676"/>
          </a:xfrm>
          <a:prstGeom prst="rect">
            <a:avLst/>
          </a:prstGeom>
        </p:spPr>
      </p:pic>
      <p:sp>
        <p:nvSpPr>
          <p:cNvPr id="8" name="标题 1"/>
          <p:cNvSpPr>
            <a:spLocks noGrp="1"/>
          </p:cNvSpPr>
          <p:nvPr>
            <p:ph type="title"/>
          </p:nvPr>
        </p:nvSpPr>
        <p:spPr>
          <a:xfrm>
            <a:off x="215900" y="641350"/>
            <a:ext cx="7127875" cy="852488"/>
          </a:xfrm>
        </p:spPr>
        <p:txBody>
          <a:bodyPr/>
          <a:lstStyle/>
          <a:p>
            <a:r>
              <a:rPr lang="zh-CN" altLang="en-US" smtClean="0"/>
              <a:t>巴斯夫</a:t>
            </a:r>
            <a:r>
              <a:rPr lang="en-US" altLang="zh-CN" smtClean="0"/>
              <a:t>2010</a:t>
            </a:r>
            <a:r>
              <a:rPr lang="zh-CN" altLang="en-US" smtClean="0"/>
              <a:t>印度跌倒事故</a:t>
            </a:r>
            <a:endParaRPr lang="zh-CN" altLang="en-US"/>
          </a:p>
        </p:txBody>
      </p:sp>
    </p:spTree>
    <p:extLst>
      <p:ext uri="{BB962C8B-B14F-4D97-AF65-F5344CB8AC3E}">
        <p14:creationId xmlns:p14="http://schemas.microsoft.com/office/powerpoint/2010/main" val="30398262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5A45B0BE-0256-4446-A986-81E8446694AE}" type="slidenum">
              <a:rPr lang="de-DE" altLang="zh-CN" smtClean="0"/>
              <a:pPr>
                <a:defRPr/>
              </a:pPr>
              <a:t>18</a:t>
            </a:fld>
            <a:endParaRPr lang="de-DE" altLang="zh-CN"/>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2476" y="1871985"/>
            <a:ext cx="8481524" cy="4784749"/>
          </a:xfrm>
          <a:prstGeom prst="rect">
            <a:avLst/>
          </a:prstGeom>
        </p:spPr>
      </p:pic>
      <p:pic>
        <p:nvPicPr>
          <p:cNvPr id="6" name="图片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87156" y="3055587"/>
            <a:ext cx="769687" cy="746825"/>
          </a:xfrm>
          <a:prstGeom prst="rect">
            <a:avLst/>
          </a:prstGeom>
        </p:spPr>
      </p:pic>
      <p:pic>
        <p:nvPicPr>
          <p:cNvPr id="7" name="图片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74313" y="6069449"/>
            <a:ext cx="769687" cy="746825"/>
          </a:xfrm>
          <a:prstGeom prst="rect">
            <a:avLst/>
          </a:prstGeom>
        </p:spPr>
      </p:pic>
    </p:spTree>
    <p:extLst>
      <p:ext uri="{BB962C8B-B14F-4D97-AF65-F5344CB8AC3E}">
        <p14:creationId xmlns:p14="http://schemas.microsoft.com/office/powerpoint/2010/main" val="21853646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医疗应急</a:t>
            </a:r>
            <a:endParaRPr lang="zh-CN" altLang="en-US"/>
          </a:p>
        </p:txBody>
      </p:sp>
      <p:sp>
        <p:nvSpPr>
          <p:cNvPr id="4" name="灯片编号占位符 3"/>
          <p:cNvSpPr>
            <a:spLocks noGrp="1"/>
          </p:cNvSpPr>
          <p:nvPr>
            <p:ph type="sldNum" sz="quarter" idx="10"/>
          </p:nvPr>
        </p:nvSpPr>
        <p:spPr/>
        <p:txBody>
          <a:bodyPr/>
          <a:lstStyle/>
          <a:p>
            <a:pPr>
              <a:defRPr/>
            </a:pPr>
            <a:fld id="{5A45B0BE-0256-4446-A986-81E8446694AE}" type="slidenum">
              <a:rPr lang="de-DE" altLang="zh-CN" smtClean="0"/>
              <a:pPr>
                <a:defRPr/>
              </a:pPr>
              <a:t>19</a:t>
            </a:fld>
            <a:endParaRPr lang="de-DE" altLang="zh-CN"/>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1786" y="1908061"/>
            <a:ext cx="7684494" cy="3955412"/>
          </a:xfrm>
          <a:prstGeom prst="rect">
            <a:avLst/>
          </a:prstGeom>
        </p:spPr>
      </p:pic>
    </p:spTree>
    <p:extLst>
      <p:ext uri="{BB962C8B-B14F-4D97-AF65-F5344CB8AC3E}">
        <p14:creationId xmlns:p14="http://schemas.microsoft.com/office/powerpoint/2010/main" val="78897157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t>MCD</a:t>
            </a:r>
            <a:r>
              <a:rPr lang="zh-CN" altLang="en-US"/>
              <a:t>液氨泄漏应急演练</a:t>
            </a:r>
          </a:p>
        </p:txBody>
      </p:sp>
      <p:sp>
        <p:nvSpPr>
          <p:cNvPr id="3" name="文本占位符 2"/>
          <p:cNvSpPr>
            <a:spLocks noGrp="1"/>
          </p:cNvSpPr>
          <p:nvPr>
            <p:ph type="body" idx="1"/>
          </p:nvPr>
        </p:nvSpPr>
        <p:spPr>
          <a:xfrm>
            <a:off x="215900" y="1652457"/>
            <a:ext cx="8712200" cy="4606925"/>
          </a:xfrm>
        </p:spPr>
        <p:txBody>
          <a:bodyPr/>
          <a:lstStyle/>
          <a:p>
            <a:r>
              <a:rPr lang="zh-CN" altLang="en-US"/>
              <a:t>模拟事故</a:t>
            </a:r>
            <a:r>
              <a:rPr lang="zh-CN" altLang="en-US" smtClean="0"/>
              <a:t>：</a:t>
            </a:r>
            <a:r>
              <a:rPr lang="en-US" altLang="zh-CN" smtClean="0"/>
              <a:t>MCD</a:t>
            </a:r>
            <a:r>
              <a:rPr lang="zh-CN" altLang="en-US"/>
              <a:t>车间顶层（</a:t>
            </a:r>
            <a:r>
              <a:rPr lang="en-US" altLang="zh-CN"/>
              <a:t>7</a:t>
            </a:r>
            <a:r>
              <a:rPr lang="zh-CN" altLang="en-US"/>
              <a:t>楼）平台（</a:t>
            </a:r>
            <a:r>
              <a:rPr lang="en-US" altLang="zh-CN"/>
              <a:t>30</a:t>
            </a:r>
            <a:r>
              <a:rPr lang="zh-CN" altLang="en-US"/>
              <a:t>米）西侧液氨低压储罐底部</a:t>
            </a:r>
            <a:r>
              <a:rPr lang="en-US" altLang="zh-CN"/>
              <a:t>P020B</a:t>
            </a:r>
            <a:r>
              <a:rPr lang="zh-CN" altLang="en-US"/>
              <a:t>泵在正常使用中，由于位于低压储氨罐底部进入氨泵的阀门阀芯发生泄漏，导致大量液氨从阀芯中冲出，随着液氨泄漏迅速汽化，形成氨气朝西北方向飘逸出去。</a:t>
            </a:r>
          </a:p>
          <a:p>
            <a:r>
              <a:rPr lang="zh-CN" altLang="en-US" b="1"/>
              <a:t>应急演练过程简介</a:t>
            </a:r>
            <a:r>
              <a:rPr lang="zh-CN" altLang="en-US" b="1" smtClean="0"/>
              <a:t>：</a:t>
            </a:r>
            <a:endParaRPr lang="en-US" altLang="zh-CN" b="1"/>
          </a:p>
          <a:p>
            <a:pPr>
              <a:lnSpc>
                <a:spcPts val="1380"/>
              </a:lnSpc>
            </a:pPr>
            <a:r>
              <a:rPr lang="zh-CN" altLang="en-US" sz="1400" smtClean="0"/>
              <a:t>副</a:t>
            </a:r>
            <a:r>
              <a:rPr lang="zh-CN" altLang="en-US" sz="1400"/>
              <a:t>领班巡检时发现阀门少量泄漏</a:t>
            </a:r>
          </a:p>
          <a:p>
            <a:pPr>
              <a:lnSpc>
                <a:spcPts val="1380"/>
              </a:lnSpc>
            </a:pPr>
            <a:r>
              <a:rPr lang="zh-CN" altLang="en-US" sz="1400"/>
              <a:t>维修工维修时阀门损坏，大量液氨泄漏</a:t>
            </a:r>
          </a:p>
          <a:p>
            <a:pPr>
              <a:lnSpc>
                <a:spcPts val="1380"/>
              </a:lnSpc>
            </a:pPr>
            <a:r>
              <a:rPr lang="zh-CN" altLang="en-US" sz="1400"/>
              <a:t>领班告知主管，喷淋水启动，主管告知车间经理，车间经理决定向消防队求援，疏散人员</a:t>
            </a:r>
          </a:p>
          <a:p>
            <a:pPr>
              <a:lnSpc>
                <a:spcPts val="1380"/>
              </a:lnSpc>
            </a:pPr>
            <a:r>
              <a:rPr lang="zh-CN" altLang="en-US" sz="1400"/>
              <a:t>全员撤离</a:t>
            </a:r>
          </a:p>
          <a:p>
            <a:pPr>
              <a:lnSpc>
                <a:spcPts val="1380"/>
              </a:lnSpc>
            </a:pPr>
            <a:r>
              <a:rPr lang="zh-CN" altLang="en-US" sz="1400"/>
              <a:t>消防队出动，化救支持人员引导，车间附近区域设置隔离区</a:t>
            </a:r>
          </a:p>
          <a:p>
            <a:pPr>
              <a:lnSpc>
                <a:spcPts val="1380"/>
              </a:lnSpc>
            </a:pPr>
            <a:r>
              <a:rPr lang="zh-CN" altLang="en-US" sz="1400"/>
              <a:t>消防队接水带至</a:t>
            </a:r>
            <a:r>
              <a:rPr lang="en-US" altLang="zh-CN" sz="1400"/>
              <a:t>7</a:t>
            </a:r>
            <a:r>
              <a:rPr lang="zh-CN" altLang="en-US" sz="1400"/>
              <a:t>楼，造水幕</a:t>
            </a:r>
          </a:p>
          <a:p>
            <a:pPr>
              <a:lnSpc>
                <a:spcPts val="1380"/>
              </a:lnSpc>
            </a:pPr>
            <a:r>
              <a:rPr lang="zh-CN" altLang="en-US" sz="1400"/>
              <a:t>关闭所有阀门堵漏</a:t>
            </a:r>
          </a:p>
          <a:p>
            <a:pPr>
              <a:lnSpc>
                <a:spcPts val="1380"/>
              </a:lnSpc>
            </a:pPr>
            <a:r>
              <a:rPr lang="zh-CN" altLang="en-US" sz="1400"/>
              <a:t>确认无氨气泄漏，事故现场清理</a:t>
            </a:r>
          </a:p>
          <a:p>
            <a:endParaRPr lang="zh-CN" altLang="en-US"/>
          </a:p>
        </p:txBody>
      </p:sp>
      <p:sp>
        <p:nvSpPr>
          <p:cNvPr id="4" name="灯片编号占位符 3"/>
          <p:cNvSpPr>
            <a:spLocks noGrp="1"/>
          </p:cNvSpPr>
          <p:nvPr>
            <p:ph type="sldNum" sz="quarter" idx="10"/>
          </p:nvPr>
        </p:nvSpPr>
        <p:spPr/>
        <p:txBody>
          <a:bodyPr/>
          <a:lstStyle/>
          <a:p>
            <a:pPr>
              <a:defRPr/>
            </a:pPr>
            <a:fld id="{5A45B0BE-0256-4446-A986-81E8446694AE}" type="slidenum">
              <a:rPr lang="de-DE" altLang="zh-CN" smtClean="0"/>
              <a:pPr>
                <a:defRPr/>
              </a:pPr>
              <a:t>20</a:t>
            </a:fld>
            <a:endParaRPr lang="de-DE" altLang="zh-CN"/>
          </a:p>
        </p:txBody>
      </p:sp>
    </p:spTree>
    <p:extLst>
      <p:ext uri="{BB962C8B-B14F-4D97-AF65-F5344CB8AC3E}">
        <p14:creationId xmlns:p14="http://schemas.microsoft.com/office/powerpoint/2010/main" val="204467895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5A45B0BE-0256-4446-A986-81E8446694AE}" type="slidenum">
              <a:rPr lang="de-DE" altLang="zh-CN" smtClean="0"/>
              <a:pPr>
                <a:defRPr/>
              </a:pPr>
              <a:t>21</a:t>
            </a:fld>
            <a:endParaRPr lang="de-DE" altLang="zh-CN"/>
          </a:p>
        </p:txBody>
      </p:sp>
      <p:pic>
        <p:nvPicPr>
          <p:cNvPr id="5" name="Picture 2" descr="IMG_7817"/>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210990" y="3424264"/>
            <a:ext cx="2907761" cy="2935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3" descr="IMG_7819"/>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295649" y="3424264"/>
            <a:ext cx="2803775" cy="2935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IMG_7822"/>
          <p:cNvPicPr>
            <a:picLocks noChangeAspect="1" noChangeArrowheads="1"/>
          </p:cNvPicPr>
          <p:nvPr/>
        </p:nvPicPr>
        <p:blipFill>
          <a:blip r:embed="rId4" cstate="email">
            <a:lum bright="22000" contrast="28000"/>
            <a:extLst>
              <a:ext uri="{28A0092B-C50C-407E-A947-70E740481C1C}">
                <a14:useLocalDpi xmlns:a14="http://schemas.microsoft.com/office/drawing/2010/main"/>
              </a:ext>
            </a:extLst>
          </a:blip>
          <a:srcRect/>
          <a:stretch>
            <a:fillRect/>
          </a:stretch>
        </p:blipFill>
        <p:spPr bwMode="auto">
          <a:xfrm>
            <a:off x="6276322" y="3424264"/>
            <a:ext cx="2534984" cy="2935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Box 5"/>
          <p:cNvSpPr txBox="1">
            <a:spLocks noChangeArrowheads="1"/>
          </p:cNvSpPr>
          <p:nvPr/>
        </p:nvSpPr>
        <p:spPr bwMode="auto">
          <a:xfrm>
            <a:off x="210991" y="2049888"/>
            <a:ext cx="2907760" cy="1074311"/>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zh-CN" altLang="en-US" b="0" i="0" u="none" strike="noStrike" cap="none" normalizeH="0" baseline="0" dirty="0" smtClean="0">
                <a:ln>
                  <a:noFill/>
                </a:ln>
                <a:solidFill>
                  <a:schemeClr val="tx1"/>
                </a:solidFill>
                <a:effectLst/>
                <a:latin typeface="微软雅黑" panose="020B0503020204020204" pitchFamily="34" charset="-122"/>
                <a:ea typeface="微软雅黑" panose="020B0503020204020204" pitchFamily="34" charset="-122"/>
              </a:rPr>
              <a:t>疏散令通过车间广播发出后，全体人员迅速由南北两侧的楼道撤离</a:t>
            </a:r>
            <a:endParaRPr kumimoji="0" lang="zh-CN" altLang="zh-CN" b="0" i="0" u="none" strike="noStrike" cap="none" normalizeH="0" baseline="0" dirty="0" smtClean="0">
              <a:ln>
                <a:noFill/>
              </a:ln>
              <a:solidFill>
                <a:schemeClr val="tx1"/>
              </a:solidFill>
              <a:effectLst/>
              <a:latin typeface="Arial" panose="020B0604020202020204" pitchFamily="34" charset="0"/>
            </a:endParaRPr>
          </a:p>
        </p:txBody>
      </p:sp>
      <p:sp>
        <p:nvSpPr>
          <p:cNvPr id="9" name="Text Box 6"/>
          <p:cNvSpPr txBox="1">
            <a:spLocks noChangeArrowheads="1"/>
          </p:cNvSpPr>
          <p:nvPr/>
        </p:nvSpPr>
        <p:spPr bwMode="auto">
          <a:xfrm>
            <a:off x="3295650" y="2049889"/>
            <a:ext cx="2803774" cy="107431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zh-CN" altLang="en-US" b="0" i="0" u="none" strike="noStrike" cap="none" normalizeH="0" baseline="0" dirty="0" smtClean="0">
                <a:ln>
                  <a:noFill/>
                </a:ln>
                <a:solidFill>
                  <a:schemeClr val="tx1"/>
                </a:solidFill>
                <a:effectLst/>
                <a:latin typeface="微软雅黑" panose="020B0503020204020204" pitchFamily="34" charset="-122"/>
                <a:ea typeface="微软雅黑" panose="020B0503020204020204" pitchFamily="34" charset="-122"/>
              </a:rPr>
              <a:t>工艺安全代表根据出入牌负责清点人数，并向项宗伟报告清点结果</a:t>
            </a:r>
            <a:endParaRPr kumimoji="0" lang="zh-CN" altLang="zh-CN" b="0" i="0" u="none" strike="noStrike" cap="none" normalizeH="0" baseline="0" dirty="0" smtClean="0">
              <a:ln>
                <a:noFill/>
              </a:ln>
              <a:solidFill>
                <a:schemeClr val="tx1"/>
              </a:solidFill>
              <a:effectLst/>
              <a:latin typeface="Arial" panose="020B0604020202020204" pitchFamily="34" charset="0"/>
            </a:endParaRPr>
          </a:p>
        </p:txBody>
      </p:sp>
      <p:sp>
        <p:nvSpPr>
          <p:cNvPr id="10" name="Text Box 7"/>
          <p:cNvSpPr txBox="1">
            <a:spLocks noChangeArrowheads="1"/>
          </p:cNvSpPr>
          <p:nvPr/>
        </p:nvSpPr>
        <p:spPr bwMode="auto">
          <a:xfrm>
            <a:off x="6276322" y="2049888"/>
            <a:ext cx="2534984" cy="1074311"/>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zh-CN" altLang="en-US" b="0" i="0" u="none" strike="noStrike" cap="none" normalizeH="0" baseline="0" dirty="0" smtClean="0">
                <a:ln>
                  <a:noFill/>
                </a:ln>
                <a:solidFill>
                  <a:schemeClr val="tx1"/>
                </a:solidFill>
                <a:effectLst/>
                <a:latin typeface="微软雅黑" panose="020B0503020204020204" pitchFamily="34" charset="-122"/>
                <a:ea typeface="微软雅黑" panose="020B0503020204020204" pitchFamily="34" charset="-122"/>
              </a:rPr>
              <a:t>化救支持人员穿上黄马夹</a:t>
            </a:r>
            <a:r>
              <a:rPr kumimoji="0" lang="en-US" altLang="zh-CN" b="0" i="0" u="none" strike="noStrike" cap="none" normalizeH="0" baseline="0" dirty="0" smtClean="0">
                <a:ln>
                  <a:noFill/>
                </a:ln>
                <a:solidFill>
                  <a:schemeClr val="tx1"/>
                </a:solidFill>
                <a:effectLst/>
                <a:latin typeface="微软雅黑" panose="020B0503020204020204" pitchFamily="34" charset="-122"/>
                <a:ea typeface="微软雅黑" panose="020B0503020204020204" pitchFamily="34" charset="-122"/>
              </a:rPr>
              <a:t>, </a:t>
            </a:r>
            <a:r>
              <a:rPr kumimoji="0" lang="zh-CN" altLang="en-US" b="0" i="0" u="none" strike="noStrike" cap="none" normalizeH="0" baseline="0" dirty="0" smtClean="0">
                <a:ln>
                  <a:noFill/>
                </a:ln>
                <a:solidFill>
                  <a:schemeClr val="tx1"/>
                </a:solidFill>
                <a:effectLst/>
                <a:latin typeface="微软雅黑" panose="020B0503020204020204" pitchFamily="34" charset="-122"/>
                <a:ea typeface="微软雅黑" panose="020B0503020204020204" pitchFamily="34" charset="-122"/>
              </a:rPr>
              <a:t>带上</a:t>
            </a:r>
            <a:r>
              <a:rPr kumimoji="0" lang="en-US" altLang="zh-CN" b="0" i="0" u="none" strike="noStrike" cap="none" normalizeH="0" baseline="0" dirty="0" smtClean="0">
                <a:ln>
                  <a:noFill/>
                </a:ln>
                <a:solidFill>
                  <a:schemeClr val="tx1"/>
                </a:solidFill>
                <a:effectLst/>
                <a:latin typeface="微软雅黑" panose="020B0503020204020204" pitchFamily="34" charset="-122"/>
                <a:ea typeface="微软雅黑" panose="020B0503020204020204" pitchFamily="34" charset="-122"/>
              </a:rPr>
              <a:t>MSDS, </a:t>
            </a:r>
            <a:r>
              <a:rPr kumimoji="0" lang="zh-CN" altLang="en-US" b="0" i="0" u="none" strike="noStrike" cap="none" normalizeH="0" baseline="0" dirty="0" smtClean="0">
                <a:ln>
                  <a:noFill/>
                </a:ln>
                <a:solidFill>
                  <a:schemeClr val="tx1"/>
                </a:solidFill>
                <a:effectLst/>
                <a:latin typeface="微软雅黑" panose="020B0503020204020204" pitchFamily="34" charset="-122"/>
                <a:ea typeface="微软雅黑" panose="020B0503020204020204" pitchFamily="34" charset="-122"/>
              </a:rPr>
              <a:t>在车间路口接应消防队</a:t>
            </a:r>
            <a:endParaRPr kumimoji="0" lang="zh-CN" altLang="zh-CN"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3959936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对在校学生的启发：</a:t>
            </a:r>
            <a:endParaRPr lang="zh-CN" altLang="en-US"/>
          </a:p>
        </p:txBody>
      </p:sp>
      <p:sp>
        <p:nvSpPr>
          <p:cNvPr id="3" name="文本占位符 2"/>
          <p:cNvSpPr>
            <a:spLocks noGrp="1"/>
          </p:cNvSpPr>
          <p:nvPr>
            <p:ph type="body" idx="1"/>
          </p:nvPr>
        </p:nvSpPr>
        <p:spPr/>
        <p:txBody>
          <a:bodyPr/>
          <a:lstStyle/>
          <a:p>
            <a:r>
              <a:rPr lang="zh-CN" altLang="en-US" sz="2000" b="1"/>
              <a:t>加强安全培训，减少人为操作不当</a:t>
            </a:r>
            <a:r>
              <a:rPr lang="zh-CN" altLang="en-US" smtClean="0"/>
              <a:t>：掌握仪器设备的操作规程、对使用的化学药品的注意事项要心知肚明等等；</a:t>
            </a:r>
            <a:endParaRPr lang="en-US" altLang="zh-CN" smtClean="0"/>
          </a:p>
          <a:p>
            <a:r>
              <a:rPr lang="zh-CN" altLang="en-US" sz="2000" b="1"/>
              <a:t>经常检查实验设备，完善防护措施</a:t>
            </a:r>
            <a:r>
              <a:rPr lang="zh-CN" altLang="en-US"/>
              <a:t>：应全面检查化学实验室相关设施，</a:t>
            </a:r>
            <a:r>
              <a:rPr lang="zh-CN" altLang="en-US" smtClean="0"/>
              <a:t>保证水</a:t>
            </a:r>
            <a:r>
              <a:rPr lang="zh-CN" altLang="en-US"/>
              <a:t>、电、汽</a:t>
            </a:r>
            <a:r>
              <a:rPr lang="zh-CN" altLang="en-US" smtClean="0"/>
              <a:t>等管线设施</a:t>
            </a:r>
            <a:r>
              <a:rPr lang="zh-CN" altLang="en-US"/>
              <a:t>规范、完善，实验室</a:t>
            </a:r>
            <a:r>
              <a:rPr lang="zh-CN" altLang="en-US" smtClean="0"/>
              <a:t>设备及</a:t>
            </a:r>
            <a:r>
              <a:rPr lang="zh-CN" altLang="en-US"/>
              <a:t>各种附件完好，实验室现场布置</a:t>
            </a:r>
            <a:r>
              <a:rPr lang="zh-CN" altLang="en-US" smtClean="0"/>
              <a:t>合理，安全</a:t>
            </a:r>
            <a:r>
              <a:rPr lang="zh-CN" altLang="en-US"/>
              <a:t>防护设施与</a:t>
            </a:r>
            <a:r>
              <a:rPr lang="zh-CN" altLang="en-US" smtClean="0"/>
              <a:t>报警装置</a:t>
            </a:r>
            <a:r>
              <a:rPr lang="zh-CN" altLang="en-US"/>
              <a:t>齐全可靠，安全事故抢救设施齐全、性能良好。另外</a:t>
            </a:r>
            <a:r>
              <a:rPr lang="zh-CN" altLang="en-US" smtClean="0"/>
              <a:t>还要加强</a:t>
            </a:r>
            <a:r>
              <a:rPr lang="zh-CN" altLang="en-US"/>
              <a:t>对实验教师和学生进行消防</a:t>
            </a:r>
            <a:r>
              <a:rPr lang="zh-CN" altLang="en-US" smtClean="0"/>
              <a:t>培训；</a:t>
            </a:r>
            <a:endParaRPr lang="en-US" altLang="zh-CN" smtClean="0"/>
          </a:p>
          <a:p>
            <a:r>
              <a:rPr lang="zh-CN" altLang="en-US" sz="2000" b="1" smtClean="0"/>
              <a:t>实验室责任人制度</a:t>
            </a:r>
            <a:r>
              <a:rPr lang="zh-CN" altLang="en-US" smtClean="0"/>
              <a:t>：每个人心中都应该有“安全为大”。</a:t>
            </a:r>
            <a:endParaRPr lang="zh-CN" altLang="en-US"/>
          </a:p>
        </p:txBody>
      </p:sp>
      <p:sp>
        <p:nvSpPr>
          <p:cNvPr id="4" name="灯片编号占位符 3"/>
          <p:cNvSpPr>
            <a:spLocks noGrp="1"/>
          </p:cNvSpPr>
          <p:nvPr>
            <p:ph type="sldNum" sz="quarter" idx="10"/>
          </p:nvPr>
        </p:nvSpPr>
        <p:spPr/>
        <p:txBody>
          <a:bodyPr/>
          <a:lstStyle/>
          <a:p>
            <a:pPr>
              <a:defRPr/>
            </a:pPr>
            <a:fld id="{5A45B0BE-0256-4446-A986-81E8446694AE}" type="slidenum">
              <a:rPr lang="de-DE" altLang="zh-CN" smtClean="0"/>
              <a:pPr>
                <a:defRPr/>
              </a:pPr>
              <a:t>22</a:t>
            </a:fld>
            <a:endParaRPr lang="de-DE" altLang="zh-CN"/>
          </a:p>
        </p:txBody>
      </p:sp>
    </p:spTree>
    <p:extLst>
      <p:ext uri="{BB962C8B-B14F-4D97-AF65-F5344CB8AC3E}">
        <p14:creationId xmlns:p14="http://schemas.microsoft.com/office/powerpoint/2010/main" val="1854527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标题 1"/>
          <p:cNvSpPr>
            <a:spLocks noGrp="1"/>
          </p:cNvSpPr>
          <p:nvPr>
            <p:ph type="title"/>
          </p:nvPr>
        </p:nvSpPr>
        <p:spPr/>
        <p:txBody>
          <a:bodyPr/>
          <a:lstStyle/>
          <a:p>
            <a:r>
              <a:rPr lang="en-US" altLang="zh-CN" smtClean="0">
                <a:latin typeface="Arial" panose="020B0604020202020204" pitchFamily="34" charset="0"/>
                <a:cs typeface="Arial" panose="020B0604020202020204" pitchFamily="34" charset="0"/>
              </a:rPr>
              <a:t>3.</a:t>
            </a:r>
            <a:r>
              <a:rPr lang="zh-CN" altLang="en-US" smtClean="0">
                <a:latin typeface="Arial" panose="020B0604020202020204" pitchFamily="34" charset="0"/>
                <a:cs typeface="Arial" panose="020B0604020202020204" pitchFamily="34" charset="0"/>
              </a:rPr>
              <a:t>实践准备</a:t>
            </a:r>
            <a:r>
              <a:rPr lang="zh-CN" altLang="en-US" smtClean="0">
                <a:latin typeface="Arial" panose="020B0604020202020204" pitchFamily="34" charset="0"/>
                <a:cs typeface="Arial" panose="020B0604020202020204" pitchFamily="34" charset="0"/>
              </a:rPr>
              <a:t>工作</a:t>
            </a:r>
            <a:r>
              <a:rPr lang="en-US" altLang="zh-CN" smtClean="0">
                <a:latin typeface="Arial" panose="020B0604020202020204" pitchFamily="34" charset="0"/>
                <a:cs typeface="Arial" panose="020B0604020202020204" pitchFamily="34" charset="0"/>
              </a:rPr>
              <a:t>– </a:t>
            </a:r>
            <a:r>
              <a:rPr lang="zh-CN" altLang="en-US" sz="2000" smtClean="0">
                <a:latin typeface="Arial" panose="020B0604020202020204" pitchFamily="34" charset="0"/>
                <a:cs typeface="Arial" panose="020B0604020202020204" pitchFamily="34" charset="0"/>
              </a:rPr>
              <a:t>导师安排实践后你需要：</a:t>
            </a:r>
            <a:endParaRPr lang="zh-CN" altLang="en-US" sz="2000" smtClean="0">
              <a:latin typeface="Arial" panose="020B0604020202020204" pitchFamily="34" charset="0"/>
              <a:cs typeface="Arial" panose="020B0604020202020204" pitchFamily="34" charset="0"/>
            </a:endParaRPr>
          </a:p>
        </p:txBody>
      </p:sp>
      <p:sp>
        <p:nvSpPr>
          <p:cNvPr id="40963" name="灯片编号占位符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C19BD4C-6758-4830-A8AA-5116099067F5}" type="slidenum">
              <a:rPr lang="de-DE" altLang="zh-CN" smtClean="0">
                <a:solidFill>
                  <a:srgbClr val="898989"/>
                </a:solidFill>
              </a:rPr>
              <a:pPr/>
              <a:t>23</a:t>
            </a:fld>
            <a:endParaRPr lang="de-DE" altLang="zh-CN" smtClean="0">
              <a:solidFill>
                <a:srgbClr val="898989"/>
              </a:solidFill>
            </a:endParaRPr>
          </a:p>
        </p:txBody>
      </p:sp>
      <p:sp>
        <p:nvSpPr>
          <p:cNvPr id="7" name="MH_SubTitle_1"/>
          <p:cNvSpPr/>
          <p:nvPr>
            <p:custDataLst>
              <p:tags r:id="rId1"/>
            </p:custDataLst>
          </p:nvPr>
        </p:nvSpPr>
        <p:spPr>
          <a:xfrm>
            <a:off x="2352675" y="2066925"/>
            <a:ext cx="4121150" cy="908050"/>
          </a:xfrm>
          <a:custGeom>
            <a:avLst/>
            <a:gdLst>
              <a:gd name="connsiteX0" fmla="*/ 454029 w 4121154"/>
              <a:gd name="connsiteY0" fmla="*/ 0 h 908058"/>
              <a:gd name="connsiteX1" fmla="*/ 872378 w 4121154"/>
              <a:gd name="connsiteY1" fmla="*/ 277300 h 908058"/>
              <a:gd name="connsiteX2" fmla="*/ 882326 w 4121154"/>
              <a:gd name="connsiteY2" fmla="*/ 309346 h 908058"/>
              <a:gd name="connsiteX3" fmla="*/ 3821798 w 4121154"/>
              <a:gd name="connsiteY3" fmla="*/ 309346 h 908058"/>
              <a:gd name="connsiteX4" fmla="*/ 4121154 w 4121154"/>
              <a:gd name="connsiteY4" fmla="*/ 608702 h 908058"/>
              <a:gd name="connsiteX5" fmla="*/ 4121153 w 4121154"/>
              <a:gd name="connsiteY5" fmla="*/ 608702 h 908058"/>
              <a:gd name="connsiteX6" fmla="*/ 3821797 w 4121154"/>
              <a:gd name="connsiteY6" fmla="*/ 908058 h 908058"/>
              <a:gd name="connsiteX7" fmla="*/ 515256 w 4121154"/>
              <a:gd name="connsiteY7" fmla="*/ 908057 h 908058"/>
              <a:gd name="connsiteX8" fmla="*/ 484648 w 4121154"/>
              <a:gd name="connsiteY8" fmla="*/ 904972 h 908058"/>
              <a:gd name="connsiteX9" fmla="*/ 454029 w 4121154"/>
              <a:gd name="connsiteY9" fmla="*/ 908058 h 908058"/>
              <a:gd name="connsiteX10" fmla="*/ 0 w 4121154"/>
              <a:gd name="connsiteY10" fmla="*/ 454029 h 908058"/>
              <a:gd name="connsiteX11" fmla="*/ 454029 w 4121154"/>
              <a:gd name="connsiteY11" fmla="*/ 0 h 908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21154" h="908058">
                <a:moveTo>
                  <a:pt x="454029" y="0"/>
                </a:moveTo>
                <a:cubicBezTo>
                  <a:pt x="642094" y="0"/>
                  <a:pt x="803453" y="114343"/>
                  <a:pt x="872378" y="277300"/>
                </a:cubicBezTo>
                <a:lnTo>
                  <a:pt x="882326" y="309346"/>
                </a:lnTo>
                <a:lnTo>
                  <a:pt x="3821798" y="309346"/>
                </a:lnTo>
                <a:cubicBezTo>
                  <a:pt x="3987128" y="309346"/>
                  <a:pt x="4121154" y="443372"/>
                  <a:pt x="4121154" y="608702"/>
                </a:cubicBezTo>
                <a:lnTo>
                  <a:pt x="4121153" y="608702"/>
                </a:lnTo>
                <a:cubicBezTo>
                  <a:pt x="4121153" y="774032"/>
                  <a:pt x="3987127" y="908058"/>
                  <a:pt x="3821797" y="908058"/>
                </a:cubicBezTo>
                <a:lnTo>
                  <a:pt x="515256" y="908057"/>
                </a:lnTo>
                <a:lnTo>
                  <a:pt x="484648" y="904972"/>
                </a:lnTo>
                <a:lnTo>
                  <a:pt x="454029" y="908058"/>
                </a:lnTo>
                <a:cubicBezTo>
                  <a:pt x="203276" y="908058"/>
                  <a:pt x="0" y="704782"/>
                  <a:pt x="0" y="454029"/>
                </a:cubicBezTo>
                <a:cubicBezTo>
                  <a:pt x="0" y="203276"/>
                  <a:pt x="203276" y="0"/>
                  <a:pt x="454029" y="0"/>
                </a:cubicBezTo>
                <a:close/>
              </a:path>
            </a:pathLst>
          </a:custGeom>
          <a:solidFill>
            <a:schemeClr val="accent1">
              <a:lumMod val="20000"/>
              <a:lumOff val="80000"/>
            </a:schemeClr>
          </a:solidFill>
          <a:ln w="12700" cmpd="sng">
            <a:noFill/>
          </a:ln>
          <a:effectLst>
            <a:outerShdw blurRad="508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00000" tIns="360000" anchor="ctr">
            <a:normAutofit lnSpcReduction="10000"/>
          </a:bodyPr>
          <a:lstStyle/>
          <a:p>
            <a:pPr eaLnBrk="1" fontAlgn="auto" hangingPunct="1">
              <a:spcBef>
                <a:spcPts val="0"/>
              </a:spcBef>
              <a:spcAft>
                <a:spcPts val="0"/>
              </a:spcAft>
              <a:defRPr/>
            </a:pPr>
            <a:r>
              <a:rPr lang="zh-CN" altLang="en-US" b="1" smtClean="0">
                <a:solidFill>
                  <a:srgbClr val="454545"/>
                </a:solidFill>
              </a:rPr>
              <a:t>准备简历与面试（自我介绍、对公司、职位了解等）</a:t>
            </a:r>
            <a:endParaRPr lang="zh-CN" altLang="en-US" b="1" dirty="0">
              <a:solidFill>
                <a:srgbClr val="454545"/>
              </a:solidFill>
            </a:endParaRPr>
          </a:p>
        </p:txBody>
      </p:sp>
      <p:sp>
        <p:nvSpPr>
          <p:cNvPr id="8" name="MH_Other_1"/>
          <p:cNvSpPr/>
          <p:nvPr>
            <p:custDataLst>
              <p:tags r:id="rId2"/>
            </p:custDataLst>
          </p:nvPr>
        </p:nvSpPr>
        <p:spPr>
          <a:xfrm>
            <a:off x="2509609" y="2238141"/>
            <a:ext cx="566517" cy="566517"/>
          </a:xfrm>
          <a:prstGeom prst="ellipse">
            <a:avLst/>
          </a:prstGeom>
          <a:solidFill>
            <a:schemeClr val="accent1"/>
          </a:solidFill>
          <a:ln w="3175" cmpd="sng">
            <a:noFill/>
          </a:ln>
          <a:effectLst>
            <a:innerShdw blurRad="63500" dist="50800" dir="135000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p>
            <a:pPr algn="ctr" eaLnBrk="1" fontAlgn="auto" hangingPunct="1">
              <a:spcBef>
                <a:spcPts val="0"/>
              </a:spcBef>
              <a:spcAft>
                <a:spcPts val="0"/>
              </a:spcAft>
              <a:defRPr/>
            </a:pPr>
            <a:r>
              <a:rPr lang="en-US" altLang="zh-CN" sz="3200" dirty="0">
                <a:solidFill>
                  <a:srgbClr val="FFFFFF"/>
                </a:solidFill>
                <a:ea typeface="楷体" panose="02010609060101010101" pitchFamily="49" charset="-122"/>
                <a:cs typeface="Verdana" panose="020B0604030504040204" pitchFamily="34" charset="0"/>
              </a:rPr>
              <a:t>A</a:t>
            </a:r>
            <a:endParaRPr lang="zh-CN" altLang="en-US" sz="3200" dirty="0">
              <a:solidFill>
                <a:srgbClr val="FFFFFF"/>
              </a:solidFill>
              <a:ea typeface="楷体" panose="02010609060101010101" pitchFamily="49" charset="-122"/>
              <a:cs typeface="Verdana" panose="020B0604030504040204" pitchFamily="34" charset="0"/>
            </a:endParaRPr>
          </a:p>
        </p:txBody>
      </p:sp>
      <p:sp>
        <p:nvSpPr>
          <p:cNvPr id="9" name="MH_SubTitle_2"/>
          <p:cNvSpPr/>
          <p:nvPr>
            <p:custDataLst>
              <p:tags r:id="rId3"/>
            </p:custDataLst>
          </p:nvPr>
        </p:nvSpPr>
        <p:spPr>
          <a:xfrm>
            <a:off x="2352675" y="3352800"/>
            <a:ext cx="4121150" cy="908050"/>
          </a:xfrm>
          <a:custGeom>
            <a:avLst/>
            <a:gdLst>
              <a:gd name="connsiteX0" fmla="*/ 454029 w 4121154"/>
              <a:gd name="connsiteY0" fmla="*/ 0 h 908058"/>
              <a:gd name="connsiteX1" fmla="*/ 872378 w 4121154"/>
              <a:gd name="connsiteY1" fmla="*/ 277300 h 908058"/>
              <a:gd name="connsiteX2" fmla="*/ 882326 w 4121154"/>
              <a:gd name="connsiteY2" fmla="*/ 309346 h 908058"/>
              <a:gd name="connsiteX3" fmla="*/ 3821798 w 4121154"/>
              <a:gd name="connsiteY3" fmla="*/ 309346 h 908058"/>
              <a:gd name="connsiteX4" fmla="*/ 4121154 w 4121154"/>
              <a:gd name="connsiteY4" fmla="*/ 608702 h 908058"/>
              <a:gd name="connsiteX5" fmla="*/ 4121153 w 4121154"/>
              <a:gd name="connsiteY5" fmla="*/ 608702 h 908058"/>
              <a:gd name="connsiteX6" fmla="*/ 3821797 w 4121154"/>
              <a:gd name="connsiteY6" fmla="*/ 908058 h 908058"/>
              <a:gd name="connsiteX7" fmla="*/ 515256 w 4121154"/>
              <a:gd name="connsiteY7" fmla="*/ 908057 h 908058"/>
              <a:gd name="connsiteX8" fmla="*/ 484648 w 4121154"/>
              <a:gd name="connsiteY8" fmla="*/ 904972 h 908058"/>
              <a:gd name="connsiteX9" fmla="*/ 454029 w 4121154"/>
              <a:gd name="connsiteY9" fmla="*/ 908058 h 908058"/>
              <a:gd name="connsiteX10" fmla="*/ 0 w 4121154"/>
              <a:gd name="connsiteY10" fmla="*/ 454029 h 908058"/>
              <a:gd name="connsiteX11" fmla="*/ 454029 w 4121154"/>
              <a:gd name="connsiteY11" fmla="*/ 0 h 908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21154" h="908058">
                <a:moveTo>
                  <a:pt x="454029" y="0"/>
                </a:moveTo>
                <a:cubicBezTo>
                  <a:pt x="642094" y="0"/>
                  <a:pt x="803453" y="114343"/>
                  <a:pt x="872378" y="277300"/>
                </a:cubicBezTo>
                <a:lnTo>
                  <a:pt x="882326" y="309346"/>
                </a:lnTo>
                <a:lnTo>
                  <a:pt x="3821798" y="309346"/>
                </a:lnTo>
                <a:cubicBezTo>
                  <a:pt x="3987128" y="309346"/>
                  <a:pt x="4121154" y="443372"/>
                  <a:pt x="4121154" y="608702"/>
                </a:cubicBezTo>
                <a:lnTo>
                  <a:pt x="4121153" y="608702"/>
                </a:lnTo>
                <a:cubicBezTo>
                  <a:pt x="4121153" y="774032"/>
                  <a:pt x="3987127" y="908058"/>
                  <a:pt x="3821797" y="908058"/>
                </a:cubicBezTo>
                <a:lnTo>
                  <a:pt x="515256" y="908057"/>
                </a:lnTo>
                <a:lnTo>
                  <a:pt x="484648" y="904972"/>
                </a:lnTo>
                <a:lnTo>
                  <a:pt x="454029" y="908058"/>
                </a:lnTo>
                <a:cubicBezTo>
                  <a:pt x="203276" y="908058"/>
                  <a:pt x="0" y="704782"/>
                  <a:pt x="0" y="454029"/>
                </a:cubicBezTo>
                <a:cubicBezTo>
                  <a:pt x="0" y="203276"/>
                  <a:pt x="203276" y="0"/>
                  <a:pt x="454029" y="0"/>
                </a:cubicBezTo>
                <a:close/>
              </a:path>
            </a:pathLst>
          </a:custGeom>
          <a:solidFill>
            <a:schemeClr val="accent1">
              <a:lumMod val="20000"/>
              <a:lumOff val="80000"/>
            </a:schemeClr>
          </a:solidFill>
          <a:ln w="12700" cmpd="sng">
            <a:noFill/>
          </a:ln>
          <a:effectLst>
            <a:outerShdw blurRad="508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00000" tIns="360000" anchor="ctr">
            <a:normAutofit lnSpcReduction="10000"/>
          </a:bodyPr>
          <a:lstStyle/>
          <a:p>
            <a:pPr eaLnBrk="1" fontAlgn="auto" hangingPunct="1">
              <a:spcBef>
                <a:spcPts val="0"/>
              </a:spcBef>
              <a:spcAft>
                <a:spcPts val="0"/>
              </a:spcAft>
              <a:defRPr/>
            </a:pPr>
            <a:r>
              <a:rPr lang="zh-CN" altLang="en-US" b="1" smtClean="0">
                <a:solidFill>
                  <a:srgbClr val="454545"/>
                </a:solidFill>
              </a:rPr>
              <a:t>提升硬技能（英语、</a:t>
            </a:r>
            <a:r>
              <a:rPr lang="en-US" altLang="zh-CN" b="1" smtClean="0">
                <a:solidFill>
                  <a:srgbClr val="454545"/>
                </a:solidFill>
              </a:rPr>
              <a:t>office</a:t>
            </a:r>
            <a:r>
              <a:rPr lang="zh-CN" altLang="en-US" b="1" smtClean="0">
                <a:solidFill>
                  <a:srgbClr val="454545"/>
                </a:solidFill>
              </a:rPr>
              <a:t>、实验操作技能、</a:t>
            </a:r>
            <a:r>
              <a:rPr lang="zh-CN" altLang="en-US" b="1" smtClean="0">
                <a:solidFill>
                  <a:srgbClr val="FF0000"/>
                </a:solidFill>
              </a:rPr>
              <a:t>安全常识</a:t>
            </a:r>
            <a:r>
              <a:rPr lang="zh-CN" altLang="en-US" b="1" smtClean="0">
                <a:solidFill>
                  <a:srgbClr val="454545"/>
                </a:solidFill>
              </a:rPr>
              <a:t>等）</a:t>
            </a:r>
            <a:endParaRPr lang="zh-CN" altLang="en-US" b="1" dirty="0">
              <a:solidFill>
                <a:srgbClr val="454545"/>
              </a:solidFill>
            </a:endParaRPr>
          </a:p>
        </p:txBody>
      </p:sp>
      <p:sp>
        <p:nvSpPr>
          <p:cNvPr id="10" name="MH_Other_2"/>
          <p:cNvSpPr/>
          <p:nvPr>
            <p:custDataLst>
              <p:tags r:id="rId4"/>
            </p:custDataLst>
          </p:nvPr>
        </p:nvSpPr>
        <p:spPr>
          <a:xfrm>
            <a:off x="2509609" y="3522879"/>
            <a:ext cx="566517" cy="566517"/>
          </a:xfrm>
          <a:prstGeom prst="ellipse">
            <a:avLst/>
          </a:prstGeom>
          <a:solidFill>
            <a:schemeClr val="accent1"/>
          </a:solidFill>
          <a:ln w="3175" cmpd="sng">
            <a:noFill/>
          </a:ln>
          <a:effectLst>
            <a:innerShdw blurRad="63500" dist="50800" dir="135000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p>
            <a:pPr algn="ctr" eaLnBrk="1" fontAlgn="auto" hangingPunct="1">
              <a:spcBef>
                <a:spcPts val="0"/>
              </a:spcBef>
              <a:spcAft>
                <a:spcPts val="0"/>
              </a:spcAft>
              <a:defRPr/>
            </a:pPr>
            <a:r>
              <a:rPr lang="en-US" altLang="zh-CN" sz="3200" dirty="0">
                <a:solidFill>
                  <a:srgbClr val="FFFFFF"/>
                </a:solidFill>
                <a:ea typeface="楷体" panose="02010609060101010101" pitchFamily="49" charset="-122"/>
                <a:cs typeface="Verdana" panose="020B0604030504040204" pitchFamily="34" charset="0"/>
              </a:rPr>
              <a:t>B</a:t>
            </a:r>
            <a:endParaRPr lang="zh-CN" altLang="en-US" sz="3200" dirty="0">
              <a:solidFill>
                <a:srgbClr val="FFFFFF"/>
              </a:solidFill>
              <a:ea typeface="楷体" panose="02010609060101010101" pitchFamily="49" charset="-122"/>
              <a:cs typeface="Verdana" panose="020B0604030504040204" pitchFamily="34" charset="0"/>
            </a:endParaRPr>
          </a:p>
        </p:txBody>
      </p:sp>
      <p:sp>
        <p:nvSpPr>
          <p:cNvPr id="11" name="MH_SubTitle_3"/>
          <p:cNvSpPr/>
          <p:nvPr>
            <p:custDataLst>
              <p:tags r:id="rId5"/>
            </p:custDataLst>
          </p:nvPr>
        </p:nvSpPr>
        <p:spPr>
          <a:xfrm>
            <a:off x="2352675" y="4637088"/>
            <a:ext cx="4121150" cy="908050"/>
          </a:xfrm>
          <a:custGeom>
            <a:avLst/>
            <a:gdLst>
              <a:gd name="connsiteX0" fmla="*/ 454029 w 4121154"/>
              <a:gd name="connsiteY0" fmla="*/ 0 h 908058"/>
              <a:gd name="connsiteX1" fmla="*/ 872378 w 4121154"/>
              <a:gd name="connsiteY1" fmla="*/ 277300 h 908058"/>
              <a:gd name="connsiteX2" fmla="*/ 882326 w 4121154"/>
              <a:gd name="connsiteY2" fmla="*/ 309346 h 908058"/>
              <a:gd name="connsiteX3" fmla="*/ 3821798 w 4121154"/>
              <a:gd name="connsiteY3" fmla="*/ 309346 h 908058"/>
              <a:gd name="connsiteX4" fmla="*/ 4121154 w 4121154"/>
              <a:gd name="connsiteY4" fmla="*/ 608702 h 908058"/>
              <a:gd name="connsiteX5" fmla="*/ 4121153 w 4121154"/>
              <a:gd name="connsiteY5" fmla="*/ 608702 h 908058"/>
              <a:gd name="connsiteX6" fmla="*/ 3821797 w 4121154"/>
              <a:gd name="connsiteY6" fmla="*/ 908058 h 908058"/>
              <a:gd name="connsiteX7" fmla="*/ 515256 w 4121154"/>
              <a:gd name="connsiteY7" fmla="*/ 908057 h 908058"/>
              <a:gd name="connsiteX8" fmla="*/ 484648 w 4121154"/>
              <a:gd name="connsiteY8" fmla="*/ 904972 h 908058"/>
              <a:gd name="connsiteX9" fmla="*/ 454029 w 4121154"/>
              <a:gd name="connsiteY9" fmla="*/ 908058 h 908058"/>
              <a:gd name="connsiteX10" fmla="*/ 0 w 4121154"/>
              <a:gd name="connsiteY10" fmla="*/ 454029 h 908058"/>
              <a:gd name="connsiteX11" fmla="*/ 454029 w 4121154"/>
              <a:gd name="connsiteY11" fmla="*/ 0 h 908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21154" h="908058">
                <a:moveTo>
                  <a:pt x="454029" y="0"/>
                </a:moveTo>
                <a:cubicBezTo>
                  <a:pt x="642094" y="0"/>
                  <a:pt x="803453" y="114343"/>
                  <a:pt x="872378" y="277300"/>
                </a:cubicBezTo>
                <a:lnTo>
                  <a:pt x="882326" y="309346"/>
                </a:lnTo>
                <a:lnTo>
                  <a:pt x="3821798" y="309346"/>
                </a:lnTo>
                <a:cubicBezTo>
                  <a:pt x="3987128" y="309346"/>
                  <a:pt x="4121154" y="443372"/>
                  <a:pt x="4121154" y="608702"/>
                </a:cubicBezTo>
                <a:lnTo>
                  <a:pt x="4121153" y="608702"/>
                </a:lnTo>
                <a:cubicBezTo>
                  <a:pt x="4121153" y="774032"/>
                  <a:pt x="3987127" y="908058"/>
                  <a:pt x="3821797" y="908058"/>
                </a:cubicBezTo>
                <a:lnTo>
                  <a:pt x="515256" y="908057"/>
                </a:lnTo>
                <a:lnTo>
                  <a:pt x="484648" y="904972"/>
                </a:lnTo>
                <a:lnTo>
                  <a:pt x="454029" y="908058"/>
                </a:lnTo>
                <a:cubicBezTo>
                  <a:pt x="203276" y="908058"/>
                  <a:pt x="0" y="704782"/>
                  <a:pt x="0" y="454029"/>
                </a:cubicBezTo>
                <a:cubicBezTo>
                  <a:pt x="0" y="203276"/>
                  <a:pt x="203276" y="0"/>
                  <a:pt x="454029" y="0"/>
                </a:cubicBezTo>
                <a:close/>
              </a:path>
            </a:pathLst>
          </a:custGeom>
          <a:solidFill>
            <a:schemeClr val="accent1">
              <a:lumMod val="20000"/>
              <a:lumOff val="80000"/>
            </a:schemeClr>
          </a:solidFill>
          <a:ln w="12700" cmpd="sng">
            <a:noFill/>
          </a:ln>
          <a:effectLst>
            <a:outerShdw blurRad="508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00000" tIns="360000" anchor="ctr">
            <a:normAutofit/>
          </a:bodyPr>
          <a:lstStyle/>
          <a:p>
            <a:pPr eaLnBrk="1" fontAlgn="auto" hangingPunct="1">
              <a:spcBef>
                <a:spcPts val="0"/>
              </a:spcBef>
              <a:spcAft>
                <a:spcPts val="0"/>
              </a:spcAft>
              <a:defRPr/>
            </a:pPr>
            <a:r>
              <a:rPr lang="zh-CN" altLang="en-US" b="1" smtClean="0">
                <a:solidFill>
                  <a:srgbClr val="FF0000"/>
                </a:solidFill>
              </a:rPr>
              <a:t>保持对校内及校外导师的沟通！</a:t>
            </a:r>
            <a:endParaRPr lang="zh-CN" altLang="en-US" b="1" dirty="0">
              <a:solidFill>
                <a:srgbClr val="FF0000"/>
              </a:solidFill>
            </a:endParaRPr>
          </a:p>
        </p:txBody>
      </p:sp>
      <p:sp>
        <p:nvSpPr>
          <p:cNvPr id="12" name="MH_Other_3"/>
          <p:cNvSpPr/>
          <p:nvPr>
            <p:custDataLst>
              <p:tags r:id="rId6"/>
            </p:custDataLst>
          </p:nvPr>
        </p:nvSpPr>
        <p:spPr>
          <a:xfrm>
            <a:off x="2509609" y="4807616"/>
            <a:ext cx="566517" cy="566517"/>
          </a:xfrm>
          <a:prstGeom prst="ellipse">
            <a:avLst/>
          </a:prstGeom>
          <a:solidFill>
            <a:schemeClr val="accent1"/>
          </a:solidFill>
          <a:ln w="3175" cmpd="sng">
            <a:noFill/>
          </a:ln>
          <a:effectLst>
            <a:innerShdw blurRad="63500" dist="50800" dir="135000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p>
            <a:pPr algn="ctr" eaLnBrk="1" fontAlgn="auto" hangingPunct="1">
              <a:spcBef>
                <a:spcPts val="0"/>
              </a:spcBef>
              <a:spcAft>
                <a:spcPts val="0"/>
              </a:spcAft>
              <a:defRPr/>
            </a:pPr>
            <a:r>
              <a:rPr lang="en-US" altLang="zh-CN" sz="3200" dirty="0">
                <a:solidFill>
                  <a:srgbClr val="FFFFFF"/>
                </a:solidFill>
                <a:ea typeface="楷体" panose="02010609060101010101" pitchFamily="49" charset="-122"/>
                <a:cs typeface="Verdana" panose="020B0604030504040204" pitchFamily="34" charset="0"/>
              </a:rPr>
              <a:t>C</a:t>
            </a:r>
            <a:endParaRPr lang="zh-CN" altLang="en-US" sz="3200" dirty="0">
              <a:solidFill>
                <a:srgbClr val="FFFFFF"/>
              </a:solidFill>
              <a:ea typeface="楷体" panose="02010609060101010101" pitchFamily="49" charset="-122"/>
              <a:cs typeface="Verdana" panose="020B0604030504040204" pitchFamily="34" charset="0"/>
            </a:endParaRPr>
          </a:p>
        </p:txBody>
      </p:sp>
    </p:spTree>
    <p:extLst>
      <p:ext uri="{BB962C8B-B14F-4D97-AF65-F5344CB8AC3E}">
        <p14:creationId xmlns:p14="http://schemas.microsoft.com/office/powerpoint/2010/main" val="1837390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0962"/>
                                        </p:tgtEl>
                                        <p:attrNameLst>
                                          <p:attrName>style.visibility</p:attrName>
                                        </p:attrNameLst>
                                      </p:cBhvr>
                                      <p:to>
                                        <p:strVal val="visible"/>
                                      </p:to>
                                    </p:set>
                                    <p:anim calcmode="lin" valueType="num">
                                      <p:cBhvr additive="base">
                                        <p:cTn id="7" dur="500" fill="hold"/>
                                        <p:tgtEl>
                                          <p:spTgt spid="40962"/>
                                        </p:tgtEl>
                                        <p:attrNameLst>
                                          <p:attrName>ppt_x</p:attrName>
                                        </p:attrNameLst>
                                      </p:cBhvr>
                                      <p:tavLst>
                                        <p:tav tm="0">
                                          <p:val>
                                            <p:strVal val="#ppt_x"/>
                                          </p:val>
                                        </p:tav>
                                        <p:tav tm="100000">
                                          <p:val>
                                            <p:strVal val="#ppt_x"/>
                                          </p:val>
                                        </p:tav>
                                      </p:tavLst>
                                    </p:anim>
                                    <p:anim calcmode="lin" valueType="num">
                                      <p:cBhvr additive="base">
                                        <p:cTn id="8" dur="500" fill="hold"/>
                                        <p:tgtEl>
                                          <p:spTgt spid="4096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anim calcmode="lin" valueType="num">
                                      <p:cBhvr additive="base">
                                        <p:cTn id="29" dur="500" fill="hold"/>
                                        <p:tgtEl>
                                          <p:spTgt spid="11"/>
                                        </p:tgtEl>
                                        <p:attrNameLst>
                                          <p:attrName>ppt_x</p:attrName>
                                        </p:attrNameLst>
                                      </p:cBhvr>
                                      <p:tavLst>
                                        <p:tav tm="0">
                                          <p:val>
                                            <p:strVal val="#ppt_x"/>
                                          </p:val>
                                        </p:tav>
                                        <p:tav tm="100000">
                                          <p:val>
                                            <p:strVal val="#ppt_x"/>
                                          </p:val>
                                        </p:tav>
                                      </p:tavLst>
                                    </p:anim>
                                    <p:anim calcmode="lin" valueType="num">
                                      <p:cBhvr additive="base">
                                        <p:cTn id="30" dur="500" fill="hold"/>
                                        <p:tgtEl>
                                          <p:spTgt spid="11"/>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anim calcmode="lin" valueType="num">
                                      <p:cBhvr additive="base">
                                        <p:cTn id="33" dur="500" fill="hold"/>
                                        <p:tgtEl>
                                          <p:spTgt spid="12"/>
                                        </p:tgtEl>
                                        <p:attrNameLst>
                                          <p:attrName>ppt_x</p:attrName>
                                        </p:attrNameLst>
                                      </p:cBhvr>
                                      <p:tavLst>
                                        <p:tav tm="0">
                                          <p:val>
                                            <p:strVal val="#ppt_x"/>
                                          </p:val>
                                        </p:tav>
                                        <p:tav tm="100000">
                                          <p:val>
                                            <p:strVal val="#ppt_x"/>
                                          </p:val>
                                        </p:tav>
                                      </p:tavLst>
                                    </p:anim>
                                    <p:anim calcmode="lin" valueType="num">
                                      <p:cBhvr additive="base">
                                        <p:cTn id="3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P spid="7" grpId="0" animBg="1"/>
      <p:bldP spid="8" grpId="0" animBg="1"/>
      <p:bldP spid="9" grpId="0" animBg="1"/>
      <p:bldP spid="10" grpId="0" animBg="1"/>
      <p:bldP spid="11" grpId="0" animBg="1"/>
      <p:bldP spid="1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215900" y="1519238"/>
            <a:ext cx="7127875" cy="852487"/>
          </a:xfrm>
        </p:spPr>
        <p:txBody>
          <a:bodyPr/>
          <a:lstStyle/>
          <a:p>
            <a:pPr eaLnBrk="1" hangingPunct="1">
              <a:defRPr/>
            </a:pPr>
            <a:r>
              <a:rPr lang="zh-CN" altLang="en-US" b="0" smtClean="0">
                <a:latin typeface="+mn-ea"/>
                <a:ea typeface="+mn-ea"/>
                <a:cs typeface="Arial" panose="020B0604020202020204" pitchFamily="34" charset="0"/>
              </a:rPr>
              <a:t>实验室工作</a:t>
            </a:r>
            <a:endParaRPr lang="en-US" altLang="zh-CN" b="0" dirty="0" smtClean="0">
              <a:latin typeface="+mn-ea"/>
              <a:ea typeface="+mn-ea"/>
              <a:cs typeface="Arial" panose="020B0604020202020204" pitchFamily="34" charset="0"/>
            </a:endParaRPr>
          </a:p>
        </p:txBody>
      </p:sp>
      <p:sp>
        <p:nvSpPr>
          <p:cNvPr id="47107"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9CED88-588D-4D61-A259-3812C26260EB}" type="slidenum">
              <a:rPr lang="de-DE" altLang="zh-CN" smtClean="0">
                <a:solidFill>
                  <a:srgbClr val="898989"/>
                </a:solidFill>
              </a:rPr>
              <a:pPr/>
              <a:t>24</a:t>
            </a:fld>
            <a:endParaRPr lang="de-DE" altLang="zh-CN" smtClean="0">
              <a:solidFill>
                <a:srgbClr val="898989"/>
              </a:solidFill>
            </a:endParaRPr>
          </a:p>
        </p:txBody>
      </p:sp>
      <p:sp>
        <p:nvSpPr>
          <p:cNvPr id="47109" name="Rechteck 4"/>
          <p:cNvSpPr>
            <a:spLocks noChangeArrowheads="1"/>
          </p:cNvSpPr>
          <p:nvPr/>
        </p:nvSpPr>
        <p:spPr bwMode="auto">
          <a:xfrm>
            <a:off x="457200" y="2528888"/>
            <a:ext cx="8126413" cy="3563937"/>
          </a:xfrm>
          <a:prstGeom prst="rect">
            <a:avLst/>
          </a:prstGeom>
          <a:solidFill>
            <a:schemeClr val="accent1"/>
          </a:solidFill>
          <a:ln>
            <a:noFill/>
          </a:ln>
          <a:effectLst/>
          <a:extLst>
            <a:ext uri="{91240B29-F687-4F45-9708-019B960494DF}">
              <a14:hiddenLine xmlns:a14="http://schemas.microsoft.com/office/drawing/2010/main" w="9525" algn="ctr">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144000" bIns="0"/>
          <a:lstStyle>
            <a:lvl1pPr marL="342900" indent="-342900">
              <a:defRPr>
                <a:solidFill>
                  <a:schemeClr val="tx1"/>
                </a:solidFill>
                <a:latin typeface="Arial" panose="020B0604020202020204" pitchFamily="34" charset="0"/>
                <a:cs typeface="Arial" panose="020B0604020202020204" pitchFamily="34" charset="0"/>
              </a:defRPr>
            </a:lvl1pPr>
            <a:lvl2pPr marL="85725">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algn="just" eaLnBrk="0" fontAlgn="base" hangingPunct="0">
              <a:spcBef>
                <a:spcPts val="600"/>
              </a:spcBef>
              <a:spcAft>
                <a:spcPct val="0"/>
              </a:spcAft>
            </a:pPr>
            <a:r>
              <a:rPr lang="zh-CN" altLang="en-US" sz="2000" b="1" smtClean="0">
                <a:solidFill>
                  <a:srgbClr val="FFFFFF"/>
                </a:solidFill>
              </a:rPr>
              <a:t>了解经典产品</a:t>
            </a:r>
            <a:r>
              <a:rPr lang="en-US" altLang="zh-CN" sz="2000" b="1" smtClean="0">
                <a:solidFill>
                  <a:srgbClr val="FFFFFF"/>
                </a:solidFill>
              </a:rPr>
              <a:t>Orasol Black X51</a:t>
            </a:r>
            <a:r>
              <a:rPr lang="zh-CN" altLang="en-US" sz="2000" b="1" smtClean="0">
                <a:solidFill>
                  <a:srgbClr val="FFFFFF"/>
                </a:solidFill>
              </a:rPr>
              <a:t>的实验步骤：重氮反应</a:t>
            </a:r>
            <a:r>
              <a:rPr lang="en-US" altLang="zh-CN" sz="2000" b="1" smtClean="0">
                <a:solidFill>
                  <a:srgbClr val="FFFFFF"/>
                </a:solidFill>
              </a:rPr>
              <a:t>Diazotization</a:t>
            </a:r>
            <a:r>
              <a:rPr lang="zh-CN" altLang="en-US" sz="2000" b="1" smtClean="0">
                <a:solidFill>
                  <a:srgbClr val="FFFFFF"/>
                </a:solidFill>
              </a:rPr>
              <a:t>，偶合反应</a:t>
            </a:r>
            <a:r>
              <a:rPr lang="en-US" altLang="zh-CN" sz="2000" b="1" smtClean="0">
                <a:solidFill>
                  <a:srgbClr val="FFFFFF"/>
                </a:solidFill>
              </a:rPr>
              <a:t>Coupling</a:t>
            </a:r>
            <a:r>
              <a:rPr lang="zh-CN" altLang="en-US" sz="2000" b="1" smtClean="0">
                <a:solidFill>
                  <a:srgbClr val="FFFFFF"/>
                </a:solidFill>
              </a:rPr>
              <a:t>，络合</a:t>
            </a:r>
            <a:r>
              <a:rPr lang="en-US" altLang="zh-CN" sz="2000" b="1" smtClean="0">
                <a:solidFill>
                  <a:srgbClr val="FFFFFF"/>
                </a:solidFill>
              </a:rPr>
              <a:t>Chroming</a:t>
            </a:r>
            <a:r>
              <a:rPr lang="zh-CN" altLang="en-US" sz="2000" b="1" smtClean="0">
                <a:solidFill>
                  <a:srgbClr val="FFFFFF"/>
                </a:solidFill>
              </a:rPr>
              <a:t>，色淀</a:t>
            </a:r>
            <a:r>
              <a:rPr lang="en-US" altLang="zh-CN" sz="2000" b="1" smtClean="0">
                <a:solidFill>
                  <a:srgbClr val="FFFFFF"/>
                </a:solidFill>
              </a:rPr>
              <a:t>Laking</a:t>
            </a:r>
            <a:r>
              <a:rPr lang="zh-CN" altLang="en-US" sz="2000" b="1" smtClean="0">
                <a:solidFill>
                  <a:srgbClr val="FFFFFF"/>
                </a:solidFill>
              </a:rPr>
              <a:t>；协助工艺工程师进行搅拌试验；</a:t>
            </a:r>
            <a:endParaRPr lang="en-US" altLang="zh-CN" sz="2000" b="1" smtClean="0">
              <a:solidFill>
                <a:srgbClr val="FFFFFF"/>
              </a:solidFill>
            </a:endParaRPr>
          </a:p>
          <a:p>
            <a:pPr lvl="1" algn="just" eaLnBrk="0" fontAlgn="base" hangingPunct="0">
              <a:spcBef>
                <a:spcPts val="600"/>
              </a:spcBef>
              <a:spcAft>
                <a:spcPct val="0"/>
              </a:spcAft>
            </a:pPr>
            <a:endParaRPr lang="en-US" altLang="zh-CN" sz="2000" b="1" smtClean="0">
              <a:solidFill>
                <a:srgbClr val="FFFFFF"/>
              </a:solidFill>
              <a:latin typeface="微软雅黑" panose="020B0503020204020204" pitchFamily="34" charset="-122"/>
              <a:ea typeface="微软雅黑" panose="020B0503020204020204" pitchFamily="34" charset="-122"/>
            </a:endParaRPr>
          </a:p>
          <a:p>
            <a:pPr lvl="1" algn="just" eaLnBrk="0" fontAlgn="base" hangingPunct="0">
              <a:spcBef>
                <a:spcPts val="600"/>
              </a:spcBef>
              <a:spcAft>
                <a:spcPct val="0"/>
              </a:spcAft>
            </a:pPr>
            <a:r>
              <a:rPr lang="zh-CN" altLang="en-US" sz="2000" b="1" smtClean="0">
                <a:solidFill>
                  <a:srgbClr val="FFFFFF"/>
                </a:solidFill>
                <a:latin typeface="微软雅黑" panose="020B0503020204020204" pitchFamily="34" charset="-122"/>
                <a:ea typeface="微软雅黑" panose="020B0503020204020204" pitchFamily="34" charset="-122"/>
              </a:rPr>
              <a:t>每生产一批产品都要做实验</a:t>
            </a:r>
            <a:r>
              <a:rPr lang="zh-CN" altLang="en-US" sz="1600" b="1" smtClean="0">
                <a:solidFill>
                  <a:srgbClr val="FFFFFF"/>
                </a:solidFill>
              </a:rPr>
              <a:t>：</a:t>
            </a:r>
            <a:endParaRPr lang="en-US" altLang="zh-CN" sz="1600" b="1" smtClean="0">
              <a:solidFill>
                <a:srgbClr val="FFFFFF"/>
              </a:solidFill>
            </a:endParaRPr>
          </a:p>
          <a:p>
            <a:pPr lvl="1" algn="just" eaLnBrk="0" fontAlgn="base" hangingPunct="0">
              <a:spcBef>
                <a:spcPts val="600"/>
              </a:spcBef>
              <a:spcAft>
                <a:spcPct val="0"/>
              </a:spcAft>
            </a:pPr>
            <a:endParaRPr lang="en-US" altLang="zh-CN" sz="1400" b="1" smtClean="0">
              <a:solidFill>
                <a:srgbClr val="FFFFFF"/>
              </a:solidFill>
            </a:endParaRPr>
          </a:p>
          <a:p>
            <a:pPr lvl="1" algn="just" eaLnBrk="0" fontAlgn="base" hangingPunct="0">
              <a:spcBef>
                <a:spcPts val="600"/>
              </a:spcBef>
              <a:spcAft>
                <a:spcPct val="0"/>
              </a:spcAft>
            </a:pPr>
            <a:r>
              <a:rPr lang="en-US" altLang="zh-CN" sz="1600" b="1" smtClean="0">
                <a:solidFill>
                  <a:srgbClr val="FFFFFF"/>
                </a:solidFill>
              </a:rPr>
              <a:t>1.</a:t>
            </a:r>
            <a:r>
              <a:rPr lang="zh-CN" altLang="en-US" sz="1600" b="1" smtClean="0">
                <a:solidFill>
                  <a:srgbClr val="FFFFFF"/>
                </a:solidFill>
              </a:rPr>
              <a:t>同一个产品在生产过程中可能在前期出现某些质量指标不合格的情况，通过在实验室的改进，可以调整控制生产后期的产品质量，再通过拼混，可以使整批产品符合公司要求；</a:t>
            </a:r>
            <a:endParaRPr lang="en-US" altLang="zh-CN" sz="1600" b="1" smtClean="0">
              <a:solidFill>
                <a:srgbClr val="FFFFFF"/>
              </a:solidFill>
            </a:endParaRPr>
          </a:p>
          <a:p>
            <a:pPr lvl="1" algn="just" eaLnBrk="0" fontAlgn="base" hangingPunct="0">
              <a:spcBef>
                <a:spcPts val="600"/>
              </a:spcBef>
              <a:spcAft>
                <a:spcPct val="0"/>
              </a:spcAft>
            </a:pPr>
            <a:r>
              <a:rPr lang="en-US" altLang="zh-CN" sz="1600" b="1" smtClean="0">
                <a:solidFill>
                  <a:srgbClr val="FFFFFF"/>
                </a:solidFill>
              </a:rPr>
              <a:t>2.</a:t>
            </a:r>
            <a:r>
              <a:rPr lang="zh-CN" altLang="en-US" sz="1600" b="1" smtClean="0">
                <a:solidFill>
                  <a:srgbClr val="FFFFFF"/>
                </a:solidFill>
              </a:rPr>
              <a:t>每一批次都可能采用不同的原料供应商或者同一个供应商提供的原料可能会出现质量参差不齐的状况。</a:t>
            </a:r>
            <a:endParaRPr lang="en-US" altLang="zh-CN" sz="1600" b="1" smtClean="0">
              <a:solidFill>
                <a:srgbClr val="FFFFFF"/>
              </a:solidFill>
            </a:endParaRPr>
          </a:p>
        </p:txBody>
      </p:sp>
      <p:sp>
        <p:nvSpPr>
          <p:cNvPr id="47110" name="Title 1"/>
          <p:cNvSpPr txBox="1">
            <a:spLocks/>
          </p:cNvSpPr>
          <p:nvPr/>
        </p:nvSpPr>
        <p:spPr bwMode="auto">
          <a:xfrm>
            <a:off x="215900" y="641350"/>
            <a:ext cx="7127875" cy="85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a:lnSpc>
                <a:spcPct val="110000"/>
              </a:lnSpc>
              <a:spcBef>
                <a:spcPts val="1800"/>
              </a:spcBef>
              <a:buClr>
                <a:schemeClr val="accent1"/>
              </a:buClr>
              <a:buSzPct val="100000"/>
              <a:buFont typeface="Wingdings" panose="05000000000000000000" pitchFamily="2" charset="2"/>
              <a:buChar char="n"/>
              <a:defRPr>
                <a:solidFill>
                  <a:schemeClr val="tx1"/>
                </a:solidFill>
                <a:latin typeface="Arial" panose="020B0604020202020204" pitchFamily="34" charset="0"/>
                <a:cs typeface="Arial" panose="020B0604020202020204" pitchFamily="34" charset="0"/>
              </a:defRPr>
            </a:lvl1pPr>
            <a:lvl2pPr marL="539750" indent="-269875">
              <a:lnSpc>
                <a:spcPct val="110000"/>
              </a:lnSpc>
              <a:spcBef>
                <a:spcPts val="600"/>
              </a:spcBef>
              <a:buClr>
                <a:schemeClr val="accent1"/>
              </a:buClr>
              <a:buSzPct val="85000"/>
              <a:buFont typeface="Wingdings 3" panose="05040102010807070707" pitchFamily="18" charset="2"/>
              <a:buChar char="u"/>
              <a:defRPr>
                <a:solidFill>
                  <a:schemeClr val="tx1"/>
                </a:solidFill>
                <a:latin typeface="Arial" panose="020B0604020202020204" pitchFamily="34" charset="0"/>
                <a:cs typeface="Arial" panose="020B0604020202020204" pitchFamily="34" charset="0"/>
              </a:defRPr>
            </a:lvl2pPr>
            <a:lvl3pPr marL="803275" indent="-263525">
              <a:lnSpc>
                <a:spcPct val="110000"/>
              </a:lnSpc>
              <a:spcBef>
                <a:spcPts val="200"/>
              </a:spcBef>
              <a:buClr>
                <a:schemeClr val="accent1"/>
              </a:buClr>
              <a:buFont typeface="Wingdings" panose="05000000000000000000" pitchFamily="2" charset="2"/>
              <a:buChar char="l"/>
              <a:defRPr>
                <a:solidFill>
                  <a:schemeClr val="tx1"/>
                </a:solidFill>
                <a:latin typeface="Arial" panose="020B0604020202020204" pitchFamily="34" charset="0"/>
                <a:cs typeface="Arial" panose="020B0604020202020204" pitchFamily="34" charset="0"/>
              </a:defRPr>
            </a:lvl3pPr>
            <a:lvl4pPr marL="984250" indent="-180975">
              <a:lnSpc>
                <a:spcPct val="110000"/>
              </a:lnSpc>
              <a:buClr>
                <a:schemeClr val="tx1"/>
              </a:buClr>
              <a:buChar char="–"/>
              <a:defRPr>
                <a:solidFill>
                  <a:schemeClr val="tx1"/>
                </a:solidFill>
                <a:latin typeface="Arial" panose="020B0604020202020204" pitchFamily="34" charset="0"/>
                <a:cs typeface="Arial" panose="020B0604020202020204" pitchFamily="34" charset="0"/>
              </a:defRPr>
            </a:lvl4pPr>
            <a:lvl5pPr marL="1163638" indent="-179388">
              <a:lnSpc>
                <a:spcPct val="110000"/>
              </a:lnSpc>
              <a:buClr>
                <a:schemeClr val="tx1"/>
              </a:buClr>
              <a:buChar char="–"/>
              <a:defRPr>
                <a:solidFill>
                  <a:schemeClr val="tx1"/>
                </a:solidFill>
                <a:latin typeface="Arial" panose="020B0604020202020204" pitchFamily="34" charset="0"/>
                <a:cs typeface="Arial" panose="020B0604020202020204" pitchFamily="34" charset="0"/>
              </a:defRPr>
            </a:lvl5pPr>
            <a:lvl6pPr marL="1620838" indent="-179388" eaLnBrk="0" fontAlgn="base" hangingPunct="0">
              <a:lnSpc>
                <a:spcPct val="110000"/>
              </a:lnSpc>
              <a:spcBef>
                <a:spcPct val="0"/>
              </a:spcBef>
              <a:spcAft>
                <a:spcPct val="0"/>
              </a:spcAft>
              <a:buClr>
                <a:schemeClr val="tx1"/>
              </a:buClr>
              <a:buChar char="–"/>
              <a:defRPr>
                <a:solidFill>
                  <a:schemeClr val="tx1"/>
                </a:solidFill>
                <a:latin typeface="Arial" panose="020B0604020202020204" pitchFamily="34" charset="0"/>
                <a:cs typeface="Arial" panose="020B0604020202020204" pitchFamily="34" charset="0"/>
              </a:defRPr>
            </a:lvl6pPr>
            <a:lvl7pPr marL="2078038" indent="-179388" eaLnBrk="0" fontAlgn="base" hangingPunct="0">
              <a:lnSpc>
                <a:spcPct val="110000"/>
              </a:lnSpc>
              <a:spcBef>
                <a:spcPct val="0"/>
              </a:spcBef>
              <a:spcAft>
                <a:spcPct val="0"/>
              </a:spcAft>
              <a:buClr>
                <a:schemeClr val="tx1"/>
              </a:buClr>
              <a:buChar char="–"/>
              <a:defRPr>
                <a:solidFill>
                  <a:schemeClr val="tx1"/>
                </a:solidFill>
                <a:latin typeface="Arial" panose="020B0604020202020204" pitchFamily="34" charset="0"/>
                <a:cs typeface="Arial" panose="020B0604020202020204" pitchFamily="34" charset="0"/>
              </a:defRPr>
            </a:lvl7pPr>
            <a:lvl8pPr marL="2535238" indent="-179388" eaLnBrk="0" fontAlgn="base" hangingPunct="0">
              <a:lnSpc>
                <a:spcPct val="110000"/>
              </a:lnSpc>
              <a:spcBef>
                <a:spcPct val="0"/>
              </a:spcBef>
              <a:spcAft>
                <a:spcPct val="0"/>
              </a:spcAft>
              <a:buClr>
                <a:schemeClr val="tx1"/>
              </a:buClr>
              <a:buChar char="–"/>
              <a:defRPr>
                <a:solidFill>
                  <a:schemeClr val="tx1"/>
                </a:solidFill>
                <a:latin typeface="Arial" panose="020B0604020202020204" pitchFamily="34" charset="0"/>
                <a:cs typeface="Arial" panose="020B0604020202020204" pitchFamily="34" charset="0"/>
              </a:defRPr>
            </a:lvl8pPr>
            <a:lvl9pPr marL="2992438" indent="-179388" eaLnBrk="0" fontAlgn="base" hangingPunct="0">
              <a:lnSpc>
                <a:spcPct val="110000"/>
              </a:lnSpc>
              <a:spcBef>
                <a:spcPct val="0"/>
              </a:spcBef>
              <a:spcAft>
                <a:spcPct val="0"/>
              </a:spcAft>
              <a:buClr>
                <a:schemeClr val="tx1"/>
              </a:buClr>
              <a:buChar char="–"/>
              <a:defRPr>
                <a:solidFill>
                  <a:schemeClr val="tx1"/>
                </a:solidFill>
                <a:latin typeface="Arial" panose="020B0604020202020204" pitchFamily="34" charset="0"/>
                <a:cs typeface="Arial" panose="020B0604020202020204" pitchFamily="34" charset="0"/>
              </a:defRPr>
            </a:lvl9pPr>
          </a:lstStyle>
          <a:p>
            <a:pPr fontAlgn="base">
              <a:lnSpc>
                <a:spcPct val="95000"/>
              </a:lnSpc>
              <a:spcBef>
                <a:spcPct val="0"/>
              </a:spcBef>
              <a:spcAft>
                <a:spcPct val="0"/>
              </a:spcAft>
              <a:buClrTx/>
              <a:buSzTx/>
              <a:buFontTx/>
              <a:buNone/>
            </a:pPr>
            <a:r>
              <a:rPr lang="en-US" altLang="zh-CN" sz="2800" b="1" smtClean="0">
                <a:solidFill>
                  <a:srgbClr val="000000"/>
                </a:solidFill>
              </a:rPr>
              <a:t>4.</a:t>
            </a:r>
            <a:r>
              <a:rPr lang="zh-CN" altLang="en-US" sz="2800" b="1" smtClean="0">
                <a:solidFill>
                  <a:srgbClr val="000000"/>
                </a:solidFill>
              </a:rPr>
              <a:t>实践项目</a:t>
            </a:r>
            <a:endParaRPr lang="en-US" altLang="zh-CN" sz="2800" b="1" smtClean="0">
              <a:solidFill>
                <a:srgbClr val="000000"/>
              </a:solidFill>
            </a:endParaRPr>
          </a:p>
        </p:txBody>
      </p:sp>
      <p:sp>
        <p:nvSpPr>
          <p:cNvPr id="2" name="矩形 1"/>
          <p:cNvSpPr/>
          <p:nvPr/>
        </p:nvSpPr>
        <p:spPr>
          <a:xfrm>
            <a:off x="4466848" y="3573016"/>
            <a:ext cx="880369" cy="923330"/>
          </a:xfrm>
          <a:prstGeom prst="rect">
            <a:avLst/>
          </a:prstGeom>
          <a:noFill/>
        </p:spPr>
        <p:txBody>
          <a:bodyPr wrap="none">
            <a:spAutoFit/>
          </a:bodyPr>
          <a:lstStyle/>
          <a:p>
            <a:pPr algn="ctr" eaLnBrk="0" fontAlgn="base" hangingPunct="0">
              <a:spcBef>
                <a:spcPct val="0"/>
              </a:spcBef>
              <a:spcAft>
                <a:spcPct val="0"/>
              </a:spcAft>
              <a:defRPr/>
            </a:pPr>
            <a:r>
              <a:rPr lang="zh-CN" altLang="en-US" sz="5400" b="1">
                <a:ln w="12700">
                  <a:solidFill>
                    <a:srgbClr val="21A0D2"/>
                  </a:solidFill>
                  <a:prstDash val="solid"/>
                </a:ln>
                <a:solidFill>
                  <a:srgbClr val="FFFFFF"/>
                </a:solidFill>
                <a:effectLst>
                  <a:outerShdw dist="38100" dir="2640000" algn="bl" rotWithShape="0">
                    <a:srgbClr val="21A0D2"/>
                  </a:outerShdw>
                </a:effectLst>
              </a:rPr>
              <a:t>？</a:t>
            </a:r>
          </a:p>
        </p:txBody>
      </p:sp>
    </p:spTree>
    <p:extLst>
      <p:ext uri="{BB962C8B-B14F-4D97-AF65-F5344CB8AC3E}">
        <p14:creationId xmlns:p14="http://schemas.microsoft.com/office/powerpoint/2010/main" val="681147563"/>
      </p:ext>
    </p:extLst>
  </p:cSld>
  <p:clrMapOvr>
    <a:masterClrMapping/>
  </p:clrMapOvr>
  <p:transition spd="med">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标题 1"/>
          <p:cNvSpPr>
            <a:spLocks noGrp="1"/>
          </p:cNvSpPr>
          <p:nvPr>
            <p:ph type="title"/>
          </p:nvPr>
        </p:nvSpPr>
        <p:spPr/>
        <p:txBody>
          <a:bodyPr/>
          <a:lstStyle/>
          <a:p>
            <a:r>
              <a:rPr lang="zh-CN" altLang="en-US">
                <a:latin typeface="Arial" panose="020B0604020202020204" pitchFamily="34" charset="0"/>
                <a:cs typeface="Arial" panose="020B0604020202020204" pitchFamily="34" charset="0"/>
              </a:rPr>
              <a:t/>
            </a:r>
            <a:br>
              <a:rPr lang="zh-CN" altLang="en-US">
                <a:latin typeface="Arial" panose="020B0604020202020204" pitchFamily="34" charset="0"/>
                <a:cs typeface="Arial" panose="020B0604020202020204" pitchFamily="34" charset="0"/>
              </a:rPr>
            </a:br>
            <a:r>
              <a:rPr lang="zh-CN" altLang="en-US" smtClean="0">
                <a:latin typeface="Arial" panose="020B0604020202020204" pitchFamily="34" charset="0"/>
                <a:cs typeface="Arial" panose="020B0604020202020204" pitchFamily="34" charset="0"/>
              </a:rPr>
              <a:t>“责任关怀</a:t>
            </a:r>
            <a:r>
              <a:rPr lang="en-US" altLang="zh-CN" smtClean="0">
                <a:latin typeface="Arial" panose="020B0604020202020204" pitchFamily="34" charset="0"/>
                <a:cs typeface="Arial" panose="020B0604020202020204" pitchFamily="34" charset="0"/>
              </a:rPr>
              <a:t>Audit</a:t>
            </a:r>
            <a:r>
              <a:rPr lang="zh-CN" altLang="en-US" smtClean="0">
                <a:latin typeface="Arial" panose="020B0604020202020204" pitchFamily="34" charset="0"/>
                <a:cs typeface="Arial" panose="020B0604020202020204" pitchFamily="34" charset="0"/>
              </a:rPr>
              <a:t>”项目</a:t>
            </a:r>
          </a:p>
        </p:txBody>
      </p:sp>
      <p:sp>
        <p:nvSpPr>
          <p:cNvPr id="48132" name="灯片编号占位符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CED729-7F1A-41C5-851A-A2741050C155}" type="slidenum">
              <a:rPr lang="de-DE" altLang="zh-CN" smtClean="0">
                <a:solidFill>
                  <a:srgbClr val="898989"/>
                </a:solidFill>
              </a:rPr>
              <a:pPr/>
              <a:t>25</a:t>
            </a:fld>
            <a:endParaRPr lang="de-DE" altLang="zh-CN" smtClean="0">
              <a:solidFill>
                <a:srgbClr val="898989"/>
              </a:solidFill>
            </a:endParaRPr>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51936" y="1948484"/>
            <a:ext cx="5357324" cy="4450466"/>
          </a:xfrm>
          <a:prstGeom prst="rect">
            <a:avLst/>
          </a:prstGeom>
        </p:spPr>
      </p:pic>
    </p:spTree>
    <p:extLst>
      <p:ext uri="{BB962C8B-B14F-4D97-AF65-F5344CB8AC3E}">
        <p14:creationId xmlns:p14="http://schemas.microsoft.com/office/powerpoint/2010/main" val="253007145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标题 1"/>
          <p:cNvSpPr>
            <a:spLocks noGrp="1"/>
          </p:cNvSpPr>
          <p:nvPr>
            <p:ph type="title"/>
          </p:nvPr>
        </p:nvSpPr>
        <p:spPr/>
        <p:txBody>
          <a:bodyPr/>
          <a:lstStyle/>
          <a:p>
            <a:r>
              <a:rPr lang="zh-CN" altLang="en-US">
                <a:latin typeface="Arial" panose="020B0604020202020204" pitchFamily="34" charset="0"/>
                <a:cs typeface="Arial" panose="020B0604020202020204" pitchFamily="34" charset="0"/>
              </a:rPr>
              <a:t/>
            </a:r>
            <a:br>
              <a:rPr lang="zh-CN" altLang="en-US">
                <a:latin typeface="Arial" panose="020B0604020202020204" pitchFamily="34" charset="0"/>
                <a:cs typeface="Arial" panose="020B0604020202020204" pitchFamily="34" charset="0"/>
              </a:rPr>
            </a:br>
            <a:r>
              <a:rPr lang="zh-CN" altLang="en-US" smtClean="0">
                <a:latin typeface="Arial" panose="020B0604020202020204" pitchFamily="34" charset="0"/>
                <a:cs typeface="Arial" panose="020B0604020202020204" pitchFamily="34" charset="0"/>
              </a:rPr>
              <a:t>“责任关怀</a:t>
            </a:r>
            <a:r>
              <a:rPr lang="en-US" altLang="zh-CN" smtClean="0">
                <a:latin typeface="Arial" panose="020B0604020202020204" pitchFamily="34" charset="0"/>
                <a:cs typeface="Arial" panose="020B0604020202020204" pitchFamily="34" charset="0"/>
              </a:rPr>
              <a:t>Audit</a:t>
            </a:r>
            <a:r>
              <a:rPr lang="zh-CN" altLang="en-US" smtClean="0">
                <a:latin typeface="Arial" panose="020B0604020202020204" pitchFamily="34" charset="0"/>
                <a:cs typeface="Arial" panose="020B0604020202020204" pitchFamily="34" charset="0"/>
              </a:rPr>
              <a:t>”项目</a:t>
            </a:r>
          </a:p>
        </p:txBody>
      </p:sp>
      <p:sp>
        <p:nvSpPr>
          <p:cNvPr id="48131" name="文本占位符 2"/>
          <p:cNvSpPr>
            <a:spLocks noGrp="1"/>
          </p:cNvSpPr>
          <p:nvPr>
            <p:ph type="body" idx="1"/>
          </p:nvPr>
        </p:nvSpPr>
        <p:spPr/>
        <p:txBody>
          <a:bodyPr/>
          <a:lstStyle/>
          <a:p>
            <a:pPr marL="0" indent="0">
              <a:buFont typeface="Wingdings" panose="05000000000000000000" pitchFamily="2" charset="2"/>
              <a:buNone/>
            </a:pPr>
            <a:r>
              <a:rPr lang="en-US" altLang="zh-CN" sz="2800" b="1" smtClean="0">
                <a:latin typeface="Arial" panose="020B0604020202020204" pitchFamily="34" charset="0"/>
                <a:cs typeface="Arial" panose="020B0604020202020204" pitchFamily="34" charset="0"/>
              </a:rPr>
              <a:t>PID</a:t>
            </a:r>
            <a:r>
              <a:rPr lang="zh-CN" altLang="en-US" sz="2800" b="1" smtClean="0">
                <a:latin typeface="Arial" panose="020B0604020202020204" pitchFamily="34" charset="0"/>
                <a:cs typeface="Arial" panose="020B0604020202020204" pitchFamily="34" charset="0"/>
              </a:rPr>
              <a:t>核对修改</a:t>
            </a:r>
            <a:endParaRPr lang="en-US" altLang="zh-CN" sz="2800" b="1" smtClean="0">
              <a:latin typeface="Arial" panose="020B0604020202020204" pitchFamily="34" charset="0"/>
              <a:cs typeface="Arial" panose="020B0604020202020204" pitchFamily="34" charset="0"/>
            </a:endParaRPr>
          </a:p>
        </p:txBody>
      </p:sp>
      <p:sp>
        <p:nvSpPr>
          <p:cNvPr id="48132" name="灯片编号占位符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CED729-7F1A-41C5-851A-A2741050C155}" type="slidenum">
              <a:rPr lang="de-DE" altLang="zh-CN" smtClean="0">
                <a:solidFill>
                  <a:srgbClr val="898989"/>
                </a:solidFill>
              </a:rPr>
              <a:pPr/>
              <a:t>26</a:t>
            </a:fld>
            <a:endParaRPr lang="de-DE" altLang="zh-CN" smtClean="0">
              <a:solidFill>
                <a:srgbClr val="898989"/>
              </a:solidFill>
            </a:endParaRPr>
          </a:p>
        </p:txBody>
      </p:sp>
      <p:sp>
        <p:nvSpPr>
          <p:cNvPr id="48134" name="Rechteck 4"/>
          <p:cNvSpPr>
            <a:spLocks noChangeArrowheads="1"/>
          </p:cNvSpPr>
          <p:nvPr/>
        </p:nvSpPr>
        <p:spPr bwMode="auto">
          <a:xfrm>
            <a:off x="457200" y="2528888"/>
            <a:ext cx="8126413" cy="3563937"/>
          </a:xfrm>
          <a:prstGeom prst="rect">
            <a:avLst/>
          </a:prstGeom>
          <a:solidFill>
            <a:schemeClr val="accent1"/>
          </a:solidFill>
          <a:ln>
            <a:noFill/>
          </a:ln>
          <a:effectLst/>
          <a:extLst>
            <a:ext uri="{91240B29-F687-4F45-9708-019B960494DF}">
              <a14:hiddenLine xmlns:a14="http://schemas.microsoft.com/office/drawing/2010/main" w="9525" algn="ctr">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144000" bIns="0"/>
          <a:lstStyle>
            <a:lvl1pPr marL="342900" indent="-342900">
              <a:defRPr>
                <a:solidFill>
                  <a:schemeClr val="tx1"/>
                </a:solidFill>
                <a:latin typeface="Arial" panose="020B0604020202020204" pitchFamily="34" charset="0"/>
                <a:cs typeface="Arial" panose="020B0604020202020204" pitchFamily="34" charset="0"/>
              </a:defRPr>
            </a:lvl1pPr>
            <a:lvl2pPr marL="85725">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algn="just" eaLnBrk="0" fontAlgn="base" hangingPunct="0">
              <a:spcBef>
                <a:spcPts val="600"/>
              </a:spcBef>
              <a:spcAft>
                <a:spcPct val="0"/>
              </a:spcAft>
            </a:pPr>
            <a:r>
              <a:rPr lang="en-US" altLang="zh-CN" sz="2000" b="1" smtClean="0">
                <a:solidFill>
                  <a:srgbClr val="FFFFFF"/>
                </a:solidFill>
              </a:rPr>
              <a:t>1.</a:t>
            </a:r>
            <a:r>
              <a:rPr lang="zh-CN" altLang="en-US" sz="2000" b="1" smtClean="0">
                <a:solidFill>
                  <a:srgbClr val="FFFFFF"/>
                </a:solidFill>
              </a:rPr>
              <a:t>根据</a:t>
            </a:r>
            <a:r>
              <a:rPr lang="en-US" altLang="zh-CN" sz="2000" b="1" smtClean="0">
                <a:solidFill>
                  <a:srgbClr val="FFFFFF"/>
                </a:solidFill>
              </a:rPr>
              <a:t>PID</a:t>
            </a:r>
            <a:r>
              <a:rPr lang="zh-CN" altLang="en-US" sz="2000" b="1" smtClean="0">
                <a:solidFill>
                  <a:srgbClr val="FFFFFF"/>
                </a:solidFill>
              </a:rPr>
              <a:t>图去车间现场核对设备。每一张</a:t>
            </a:r>
            <a:r>
              <a:rPr lang="en-US" altLang="zh-CN" sz="2000" b="1" smtClean="0">
                <a:solidFill>
                  <a:srgbClr val="FFFFFF"/>
                </a:solidFill>
              </a:rPr>
              <a:t>PID</a:t>
            </a:r>
            <a:r>
              <a:rPr lang="zh-CN" altLang="en-US" sz="2000" b="1" smtClean="0">
                <a:solidFill>
                  <a:srgbClr val="FFFFFF"/>
                </a:solidFill>
              </a:rPr>
              <a:t>图上都是不同的装置或者系统，有反应釜、不同的管线、阀门和仪表等等，甚至一张</a:t>
            </a:r>
            <a:r>
              <a:rPr lang="en-US" altLang="zh-CN" sz="2000" b="1" smtClean="0">
                <a:solidFill>
                  <a:srgbClr val="FFFFFF"/>
                </a:solidFill>
              </a:rPr>
              <a:t>PID</a:t>
            </a:r>
            <a:r>
              <a:rPr lang="zh-CN" altLang="en-US" sz="2000" b="1" smtClean="0">
                <a:solidFill>
                  <a:srgbClr val="FFFFFF"/>
                </a:solidFill>
              </a:rPr>
              <a:t>图上画的装置分布在不同的</a:t>
            </a:r>
            <a:r>
              <a:rPr lang="en-US" altLang="zh-CN" sz="2000" b="1" smtClean="0">
                <a:solidFill>
                  <a:srgbClr val="FFFFFF"/>
                </a:solidFill>
              </a:rPr>
              <a:t>5</a:t>
            </a:r>
            <a:r>
              <a:rPr lang="zh-CN" altLang="en-US" sz="2000" b="1" smtClean="0">
                <a:solidFill>
                  <a:srgbClr val="FFFFFF"/>
                </a:solidFill>
              </a:rPr>
              <a:t>层楼，这就要求核对</a:t>
            </a:r>
            <a:r>
              <a:rPr lang="en-US" altLang="zh-CN" sz="2000" b="1" smtClean="0">
                <a:solidFill>
                  <a:srgbClr val="FFFFFF"/>
                </a:solidFill>
              </a:rPr>
              <a:t>PID</a:t>
            </a:r>
            <a:r>
              <a:rPr lang="zh-CN" altLang="en-US" sz="2000" b="1" smtClean="0">
                <a:solidFill>
                  <a:srgbClr val="FFFFFF"/>
                </a:solidFill>
              </a:rPr>
              <a:t>图的人对现场装置需要足够熟悉。</a:t>
            </a:r>
            <a:endParaRPr lang="en-US" altLang="zh-CN" sz="2000" b="1" smtClean="0">
              <a:solidFill>
                <a:srgbClr val="FFFFFF"/>
              </a:solidFill>
            </a:endParaRPr>
          </a:p>
          <a:p>
            <a:pPr lvl="1" algn="just" eaLnBrk="0" fontAlgn="base" hangingPunct="0">
              <a:spcBef>
                <a:spcPts val="600"/>
              </a:spcBef>
              <a:spcAft>
                <a:spcPct val="0"/>
              </a:spcAft>
            </a:pPr>
            <a:r>
              <a:rPr lang="en-US" altLang="zh-CN" sz="2000" b="1" smtClean="0">
                <a:solidFill>
                  <a:srgbClr val="FFFFFF"/>
                </a:solidFill>
              </a:rPr>
              <a:t>2.</a:t>
            </a:r>
            <a:r>
              <a:rPr lang="zh-CN" altLang="en-US" sz="2000" b="1" smtClean="0">
                <a:solidFill>
                  <a:srgbClr val="FFFFFF"/>
                </a:solidFill>
              </a:rPr>
              <a:t>对现有</a:t>
            </a:r>
            <a:r>
              <a:rPr lang="en-US" altLang="zh-CN" sz="2000" b="1" smtClean="0">
                <a:solidFill>
                  <a:srgbClr val="FFFFFF"/>
                </a:solidFill>
              </a:rPr>
              <a:t>PID</a:t>
            </a:r>
            <a:r>
              <a:rPr lang="zh-CN" altLang="en-US" sz="2000" b="1" smtClean="0">
                <a:solidFill>
                  <a:srgbClr val="FFFFFF"/>
                </a:solidFill>
              </a:rPr>
              <a:t>进行简单修改。某些管线在</a:t>
            </a:r>
            <a:r>
              <a:rPr lang="en-US" altLang="zh-CN" sz="2000" b="1" smtClean="0">
                <a:solidFill>
                  <a:srgbClr val="FFFFFF"/>
                </a:solidFill>
              </a:rPr>
              <a:t>3</a:t>
            </a:r>
            <a:r>
              <a:rPr lang="zh-CN" altLang="en-US" sz="2000" b="1" smtClean="0">
                <a:solidFill>
                  <a:srgbClr val="FFFFFF"/>
                </a:solidFill>
              </a:rPr>
              <a:t>、</a:t>
            </a:r>
            <a:r>
              <a:rPr lang="en-US" altLang="zh-CN" sz="2000" b="1" smtClean="0">
                <a:solidFill>
                  <a:srgbClr val="FFFFFF"/>
                </a:solidFill>
              </a:rPr>
              <a:t>4</a:t>
            </a:r>
            <a:r>
              <a:rPr lang="zh-CN" altLang="en-US" sz="2000" b="1" smtClean="0">
                <a:solidFill>
                  <a:srgbClr val="FFFFFF"/>
                </a:solidFill>
              </a:rPr>
              <a:t>、</a:t>
            </a:r>
            <a:r>
              <a:rPr lang="en-US" altLang="zh-CN" sz="2000" b="1" smtClean="0">
                <a:solidFill>
                  <a:srgbClr val="FFFFFF"/>
                </a:solidFill>
              </a:rPr>
              <a:t>5</a:t>
            </a:r>
            <a:r>
              <a:rPr lang="zh-CN" altLang="en-US" sz="2000" b="1" smtClean="0">
                <a:solidFill>
                  <a:srgbClr val="FFFFFF"/>
                </a:solidFill>
              </a:rPr>
              <a:t>楼依然存在，但是在</a:t>
            </a:r>
            <a:r>
              <a:rPr lang="en-US" altLang="zh-CN" sz="2000" b="1" smtClean="0">
                <a:solidFill>
                  <a:srgbClr val="FFFFFF"/>
                </a:solidFill>
              </a:rPr>
              <a:t>1</a:t>
            </a:r>
            <a:r>
              <a:rPr lang="zh-CN" altLang="en-US" sz="2000" b="1" smtClean="0">
                <a:solidFill>
                  <a:srgbClr val="FFFFFF"/>
                </a:solidFill>
              </a:rPr>
              <a:t>楼和</a:t>
            </a:r>
            <a:r>
              <a:rPr lang="en-US" altLang="zh-CN" sz="2000" b="1" smtClean="0">
                <a:solidFill>
                  <a:srgbClr val="FFFFFF"/>
                </a:solidFill>
              </a:rPr>
              <a:t>2</a:t>
            </a:r>
            <a:r>
              <a:rPr lang="zh-CN" altLang="en-US" sz="2000" b="1" smtClean="0">
                <a:solidFill>
                  <a:srgbClr val="FFFFFF"/>
                </a:solidFill>
              </a:rPr>
              <a:t>楼却移除了；可能在</a:t>
            </a:r>
            <a:r>
              <a:rPr lang="en-US" altLang="zh-CN" sz="2000" b="1" smtClean="0">
                <a:solidFill>
                  <a:srgbClr val="FFFFFF"/>
                </a:solidFill>
              </a:rPr>
              <a:t>PID</a:t>
            </a:r>
            <a:r>
              <a:rPr lang="zh-CN" altLang="en-US" sz="2000" b="1" smtClean="0">
                <a:solidFill>
                  <a:srgbClr val="FFFFFF"/>
                </a:solidFill>
              </a:rPr>
              <a:t>图上会有多的阀门但是在现场却没有；还可能在</a:t>
            </a:r>
            <a:r>
              <a:rPr lang="en-US" altLang="zh-CN" sz="2000" b="1" smtClean="0">
                <a:solidFill>
                  <a:srgbClr val="FFFFFF"/>
                </a:solidFill>
              </a:rPr>
              <a:t>PID</a:t>
            </a:r>
            <a:r>
              <a:rPr lang="zh-CN" altLang="en-US" sz="2000" b="1" smtClean="0">
                <a:solidFill>
                  <a:srgbClr val="FFFFFF"/>
                </a:solidFill>
              </a:rPr>
              <a:t>图上一些管道的连接位置前后和实际是相反的等等。需要运用</a:t>
            </a:r>
            <a:r>
              <a:rPr lang="en-US" altLang="zh-CN" sz="2000" b="1" smtClean="0">
                <a:solidFill>
                  <a:srgbClr val="FFFFFF"/>
                </a:solidFill>
              </a:rPr>
              <a:t>AUTO CAD</a:t>
            </a:r>
            <a:r>
              <a:rPr lang="zh-CN" altLang="en-US" sz="2000" b="1" smtClean="0">
                <a:solidFill>
                  <a:srgbClr val="FFFFFF"/>
                </a:solidFill>
              </a:rPr>
              <a:t>这个软件来对之前的老的</a:t>
            </a:r>
            <a:r>
              <a:rPr lang="en-US" altLang="zh-CN" sz="2000" b="1" smtClean="0">
                <a:solidFill>
                  <a:srgbClr val="FFFFFF"/>
                </a:solidFill>
              </a:rPr>
              <a:t>PID</a:t>
            </a:r>
            <a:r>
              <a:rPr lang="zh-CN" altLang="en-US" sz="2000" b="1" smtClean="0">
                <a:solidFill>
                  <a:srgbClr val="FFFFFF"/>
                </a:solidFill>
              </a:rPr>
              <a:t>图纸进行简单修改，主要是删除一些多余的阀门或者增加实际现场有的阀门在</a:t>
            </a:r>
            <a:r>
              <a:rPr lang="en-US" altLang="zh-CN" sz="2000" b="1" smtClean="0">
                <a:solidFill>
                  <a:srgbClr val="FFFFFF"/>
                </a:solidFill>
              </a:rPr>
              <a:t>PID</a:t>
            </a:r>
            <a:r>
              <a:rPr lang="zh-CN" altLang="en-US" sz="2000" b="1" smtClean="0">
                <a:solidFill>
                  <a:srgbClr val="FFFFFF"/>
                </a:solidFill>
              </a:rPr>
              <a:t>图上，重新画出正确的管线走向和标出长度等等。</a:t>
            </a:r>
            <a:endParaRPr lang="en-US" altLang="zh-CN" sz="2000" b="1" smtClean="0">
              <a:solidFill>
                <a:srgbClr val="FFFFFF"/>
              </a:solidFill>
            </a:endParaRPr>
          </a:p>
          <a:p>
            <a:pPr lvl="1" algn="just" eaLnBrk="0" fontAlgn="base" hangingPunct="0">
              <a:spcBef>
                <a:spcPts val="600"/>
              </a:spcBef>
              <a:spcAft>
                <a:spcPct val="0"/>
              </a:spcAft>
            </a:pPr>
            <a:endParaRPr lang="en-US" altLang="zh-CN" sz="1600" b="1" smtClean="0">
              <a:solidFill>
                <a:srgbClr val="FFFFFF"/>
              </a:solidFill>
            </a:endParaRPr>
          </a:p>
        </p:txBody>
      </p:sp>
    </p:spTree>
    <p:extLst>
      <p:ext uri="{BB962C8B-B14F-4D97-AF65-F5344CB8AC3E}">
        <p14:creationId xmlns:p14="http://schemas.microsoft.com/office/powerpoint/2010/main" val="180411942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标题 1"/>
          <p:cNvSpPr>
            <a:spLocks noGrp="1"/>
          </p:cNvSpPr>
          <p:nvPr>
            <p:ph type="title"/>
          </p:nvPr>
        </p:nvSpPr>
        <p:spPr/>
        <p:txBody>
          <a:bodyPr/>
          <a:lstStyle/>
          <a:p>
            <a:r>
              <a:rPr lang="en-US" altLang="zh-CN" smtClean="0">
                <a:latin typeface="Arial" panose="020B0604020202020204" pitchFamily="34" charset="0"/>
                <a:cs typeface="Arial" panose="020B0604020202020204" pitchFamily="34" charset="0"/>
              </a:rPr>
              <a:t>5.</a:t>
            </a:r>
            <a:r>
              <a:rPr lang="zh-CN" altLang="en-US" smtClean="0">
                <a:latin typeface="Arial" panose="020B0604020202020204" pitchFamily="34" charset="0"/>
                <a:cs typeface="Arial" panose="020B0604020202020204" pitchFamily="34" charset="0"/>
              </a:rPr>
              <a:t>实践感想</a:t>
            </a:r>
          </a:p>
        </p:txBody>
      </p:sp>
      <p:sp>
        <p:nvSpPr>
          <p:cNvPr id="51203" name="灯片编号占位符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41E681-EA52-4C95-A507-398B1BB19C0F}" type="slidenum">
              <a:rPr lang="de-DE" altLang="zh-CN" smtClean="0">
                <a:solidFill>
                  <a:srgbClr val="898989"/>
                </a:solidFill>
              </a:rPr>
              <a:pPr/>
              <a:t>27</a:t>
            </a:fld>
            <a:endParaRPr lang="de-DE" altLang="zh-CN" smtClean="0">
              <a:solidFill>
                <a:srgbClr val="898989"/>
              </a:solidFill>
            </a:endParaRPr>
          </a:p>
        </p:txBody>
      </p:sp>
      <p:sp>
        <p:nvSpPr>
          <p:cNvPr id="25" name="圆角矩形 24"/>
          <p:cNvSpPr/>
          <p:nvPr>
            <p:custDataLst>
              <p:tags r:id="rId1"/>
            </p:custDataLst>
          </p:nvPr>
        </p:nvSpPr>
        <p:spPr>
          <a:xfrm flipH="1">
            <a:off x="2716213" y="2413000"/>
            <a:ext cx="2979737" cy="712788"/>
          </a:xfrm>
          <a:prstGeom prst="roundRect">
            <a:avLst>
              <a:gd name="adj" fmla="val 23973"/>
            </a:avLst>
          </a:prstGeom>
          <a:solidFill>
            <a:schemeClr val="accent1">
              <a:lumMod val="20000"/>
              <a:lumOff val="80000"/>
            </a:schemeClr>
          </a:solidFill>
          <a:ln w="25400" cap="flat" cmpd="sng" algn="ctr">
            <a:noFill/>
            <a:prstDash val="solid"/>
          </a:ln>
          <a:effectLst>
            <a:outerShdw blurRad="50800" dist="38100" dir="5400000" algn="t" rotWithShape="0">
              <a:schemeClr val="bg1">
                <a:lumMod val="75000"/>
                <a:alpha val="40000"/>
              </a:schemeClr>
            </a:outerShdw>
          </a:effectLst>
        </p:spPr>
        <p:txBody>
          <a:bodyPr lIns="360000" rIns="90000" anchor="ctr">
            <a:normAutofit/>
          </a:bodyPr>
          <a:lstStyle/>
          <a:p>
            <a:pPr algn="ctr">
              <a:lnSpc>
                <a:spcPct val="120000"/>
              </a:lnSpc>
              <a:defRPr/>
            </a:pPr>
            <a:r>
              <a:rPr lang="zh-CN" altLang="en-US" b="1" kern="0">
                <a:solidFill>
                  <a:srgbClr val="21A0D2">
                    <a:lumMod val="75000"/>
                  </a:srgbClr>
                </a:solidFill>
              </a:rPr>
              <a:t>学无止境</a:t>
            </a:r>
            <a:endParaRPr lang="en-US" altLang="zh-CN" b="1" kern="0" dirty="0">
              <a:solidFill>
                <a:srgbClr val="21A0D2">
                  <a:lumMod val="75000"/>
                </a:srgbClr>
              </a:solidFill>
            </a:endParaRPr>
          </a:p>
        </p:txBody>
      </p:sp>
      <p:sp>
        <p:nvSpPr>
          <p:cNvPr id="26" name="任意多边形 25"/>
          <p:cNvSpPr/>
          <p:nvPr>
            <p:custDataLst>
              <p:tags r:id="rId2"/>
            </p:custDataLst>
          </p:nvPr>
        </p:nvSpPr>
        <p:spPr>
          <a:xfrm flipH="1">
            <a:off x="2493963" y="2395538"/>
            <a:ext cx="1020762" cy="747712"/>
          </a:xfrm>
          <a:custGeom>
            <a:avLst/>
            <a:gdLst>
              <a:gd name="connsiteX0" fmla="*/ 472018 w 1569959"/>
              <a:gd name="connsiteY0" fmla="*/ 0 h 1149634"/>
              <a:gd name="connsiteX1" fmla="*/ 1378350 w 1569959"/>
              <a:gd name="connsiteY1" fmla="*/ 0 h 1149634"/>
              <a:gd name="connsiteX2" fmla="*/ 1569959 w 1569959"/>
              <a:gd name="connsiteY2" fmla="*/ 191609 h 1149634"/>
              <a:gd name="connsiteX3" fmla="*/ 1569959 w 1569959"/>
              <a:gd name="connsiteY3" fmla="*/ 958025 h 1149634"/>
              <a:gd name="connsiteX4" fmla="*/ 1378350 w 1569959"/>
              <a:gd name="connsiteY4" fmla="*/ 1149634 h 1149634"/>
              <a:gd name="connsiteX5" fmla="*/ 472018 w 1569959"/>
              <a:gd name="connsiteY5" fmla="*/ 1149634 h 1149634"/>
              <a:gd name="connsiteX6" fmla="*/ 280409 w 1569959"/>
              <a:gd name="connsiteY6" fmla="*/ 958025 h 1149634"/>
              <a:gd name="connsiteX7" fmla="*/ 280409 w 1569959"/>
              <a:gd name="connsiteY7" fmla="*/ 795367 h 1149634"/>
              <a:gd name="connsiteX8" fmla="*/ 0 w 1569959"/>
              <a:gd name="connsiteY8" fmla="*/ 587517 h 1149634"/>
              <a:gd name="connsiteX9" fmla="*/ 280409 w 1569959"/>
              <a:gd name="connsiteY9" fmla="*/ 379666 h 1149634"/>
              <a:gd name="connsiteX10" fmla="*/ 280409 w 1569959"/>
              <a:gd name="connsiteY10" fmla="*/ 191609 h 1149634"/>
              <a:gd name="connsiteX11" fmla="*/ 472018 w 1569959"/>
              <a:gd name="connsiteY11" fmla="*/ 0 h 1149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69959" h="1149634">
                <a:moveTo>
                  <a:pt x="472018" y="0"/>
                </a:moveTo>
                <a:lnTo>
                  <a:pt x="1378350" y="0"/>
                </a:lnTo>
                <a:cubicBezTo>
                  <a:pt x="1484173" y="0"/>
                  <a:pt x="1569959" y="85786"/>
                  <a:pt x="1569959" y="191609"/>
                </a:cubicBezTo>
                <a:lnTo>
                  <a:pt x="1569959" y="958025"/>
                </a:lnTo>
                <a:cubicBezTo>
                  <a:pt x="1569959" y="1063848"/>
                  <a:pt x="1484173" y="1149634"/>
                  <a:pt x="1378350" y="1149634"/>
                </a:cubicBezTo>
                <a:lnTo>
                  <a:pt x="472018" y="1149634"/>
                </a:lnTo>
                <a:cubicBezTo>
                  <a:pt x="366195" y="1149634"/>
                  <a:pt x="280409" y="1063848"/>
                  <a:pt x="280409" y="958025"/>
                </a:cubicBezTo>
                <a:lnTo>
                  <a:pt x="280409" y="795367"/>
                </a:lnTo>
                <a:lnTo>
                  <a:pt x="0" y="587517"/>
                </a:lnTo>
                <a:lnTo>
                  <a:pt x="280409" y="379666"/>
                </a:lnTo>
                <a:lnTo>
                  <a:pt x="280409" y="191609"/>
                </a:lnTo>
                <a:cubicBezTo>
                  <a:pt x="280409" y="85786"/>
                  <a:pt x="366195" y="0"/>
                  <a:pt x="472018" y="0"/>
                </a:cubicBezTo>
                <a:close/>
              </a:path>
            </a:pathLst>
          </a:custGeom>
          <a:solidFill>
            <a:schemeClr val="accent1"/>
          </a:solidFill>
          <a:ln w="25400" cap="flat" cmpd="sng" algn="ctr">
            <a:solidFill>
              <a:srgbClr val="FFFFFF"/>
            </a:solidFill>
            <a:prstDash val="solid"/>
          </a:ln>
          <a:effectLst>
            <a:outerShdw blurRad="50800" dist="38100" algn="l" rotWithShape="0">
              <a:schemeClr val="tx1">
                <a:lumMod val="50000"/>
                <a:lumOff val="50000"/>
                <a:alpha val="40000"/>
              </a:schemeClr>
            </a:outerShdw>
          </a:effectLst>
        </p:spPr>
        <p:txBody>
          <a:bodyPr lIns="0" tIns="46800" rIns="180000" bIns="46800" anchor="ctr"/>
          <a:lstStyle/>
          <a:p>
            <a:pPr algn="ctr">
              <a:defRPr/>
            </a:pPr>
            <a:r>
              <a:rPr lang="en-US" altLang="zh-CN" sz="2800" kern="0">
                <a:solidFill>
                  <a:srgbClr val="FFFFFF"/>
                </a:solidFill>
              </a:rPr>
              <a:t>01</a:t>
            </a:r>
            <a:endParaRPr lang="zh-CN" altLang="en-US" sz="2800" kern="0" dirty="0">
              <a:solidFill>
                <a:srgbClr val="FFFFFF"/>
              </a:solidFill>
            </a:endParaRPr>
          </a:p>
        </p:txBody>
      </p:sp>
      <p:sp>
        <p:nvSpPr>
          <p:cNvPr id="27" name="圆角矩形 26"/>
          <p:cNvSpPr/>
          <p:nvPr>
            <p:custDataLst>
              <p:tags r:id="rId3"/>
            </p:custDataLst>
          </p:nvPr>
        </p:nvSpPr>
        <p:spPr>
          <a:xfrm>
            <a:off x="3448050" y="3338513"/>
            <a:ext cx="2979738" cy="712787"/>
          </a:xfrm>
          <a:prstGeom prst="roundRect">
            <a:avLst>
              <a:gd name="adj" fmla="val 23973"/>
            </a:avLst>
          </a:prstGeom>
          <a:solidFill>
            <a:schemeClr val="accent1">
              <a:lumMod val="20000"/>
              <a:lumOff val="80000"/>
            </a:schemeClr>
          </a:solidFill>
          <a:ln w="25400" cap="flat" cmpd="sng" algn="ctr">
            <a:noFill/>
            <a:prstDash val="solid"/>
          </a:ln>
          <a:effectLst>
            <a:outerShdw blurRad="50800" dist="38100" dir="5400000" algn="t" rotWithShape="0">
              <a:schemeClr val="bg1">
                <a:lumMod val="75000"/>
                <a:alpha val="40000"/>
              </a:schemeClr>
            </a:outerShdw>
          </a:effectLst>
        </p:spPr>
        <p:txBody>
          <a:bodyPr lIns="0" rIns="252000" anchor="ctr">
            <a:normAutofit/>
          </a:bodyPr>
          <a:lstStyle/>
          <a:p>
            <a:pPr algn="ctr">
              <a:lnSpc>
                <a:spcPct val="120000"/>
              </a:lnSpc>
              <a:defRPr/>
            </a:pPr>
            <a:r>
              <a:rPr lang="zh-CN" altLang="en-US" b="1" kern="0">
                <a:solidFill>
                  <a:srgbClr val="21A0D2">
                    <a:lumMod val="75000"/>
                  </a:srgbClr>
                </a:solidFill>
              </a:rPr>
              <a:t>安全意识</a:t>
            </a:r>
            <a:endParaRPr lang="en-US" altLang="zh-CN" b="1" kern="0">
              <a:solidFill>
                <a:srgbClr val="21A0D2">
                  <a:lumMod val="75000"/>
                </a:srgbClr>
              </a:solidFill>
            </a:endParaRPr>
          </a:p>
        </p:txBody>
      </p:sp>
      <p:sp>
        <p:nvSpPr>
          <p:cNvPr id="28" name="任意多边形 27"/>
          <p:cNvSpPr/>
          <p:nvPr>
            <p:custDataLst>
              <p:tags r:id="rId4"/>
            </p:custDataLst>
          </p:nvPr>
        </p:nvSpPr>
        <p:spPr>
          <a:xfrm>
            <a:off x="5629275" y="3321050"/>
            <a:ext cx="1020763" cy="747713"/>
          </a:xfrm>
          <a:custGeom>
            <a:avLst/>
            <a:gdLst>
              <a:gd name="connsiteX0" fmla="*/ 472018 w 1569959"/>
              <a:gd name="connsiteY0" fmla="*/ 0 h 1149634"/>
              <a:gd name="connsiteX1" fmla="*/ 1378350 w 1569959"/>
              <a:gd name="connsiteY1" fmla="*/ 0 h 1149634"/>
              <a:gd name="connsiteX2" fmla="*/ 1569959 w 1569959"/>
              <a:gd name="connsiteY2" fmla="*/ 191609 h 1149634"/>
              <a:gd name="connsiteX3" fmla="*/ 1569959 w 1569959"/>
              <a:gd name="connsiteY3" fmla="*/ 958025 h 1149634"/>
              <a:gd name="connsiteX4" fmla="*/ 1378350 w 1569959"/>
              <a:gd name="connsiteY4" fmla="*/ 1149634 h 1149634"/>
              <a:gd name="connsiteX5" fmla="*/ 472018 w 1569959"/>
              <a:gd name="connsiteY5" fmla="*/ 1149634 h 1149634"/>
              <a:gd name="connsiteX6" fmla="*/ 280409 w 1569959"/>
              <a:gd name="connsiteY6" fmla="*/ 958025 h 1149634"/>
              <a:gd name="connsiteX7" fmla="*/ 280409 w 1569959"/>
              <a:gd name="connsiteY7" fmla="*/ 795367 h 1149634"/>
              <a:gd name="connsiteX8" fmla="*/ 0 w 1569959"/>
              <a:gd name="connsiteY8" fmla="*/ 587517 h 1149634"/>
              <a:gd name="connsiteX9" fmla="*/ 280409 w 1569959"/>
              <a:gd name="connsiteY9" fmla="*/ 379666 h 1149634"/>
              <a:gd name="connsiteX10" fmla="*/ 280409 w 1569959"/>
              <a:gd name="connsiteY10" fmla="*/ 191609 h 1149634"/>
              <a:gd name="connsiteX11" fmla="*/ 472018 w 1569959"/>
              <a:gd name="connsiteY11" fmla="*/ 0 h 1149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69959" h="1149634">
                <a:moveTo>
                  <a:pt x="472018" y="0"/>
                </a:moveTo>
                <a:lnTo>
                  <a:pt x="1378350" y="0"/>
                </a:lnTo>
                <a:cubicBezTo>
                  <a:pt x="1484173" y="0"/>
                  <a:pt x="1569959" y="85786"/>
                  <a:pt x="1569959" y="191609"/>
                </a:cubicBezTo>
                <a:lnTo>
                  <a:pt x="1569959" y="958025"/>
                </a:lnTo>
                <a:cubicBezTo>
                  <a:pt x="1569959" y="1063848"/>
                  <a:pt x="1484173" y="1149634"/>
                  <a:pt x="1378350" y="1149634"/>
                </a:cubicBezTo>
                <a:lnTo>
                  <a:pt x="472018" y="1149634"/>
                </a:lnTo>
                <a:cubicBezTo>
                  <a:pt x="366195" y="1149634"/>
                  <a:pt x="280409" y="1063848"/>
                  <a:pt x="280409" y="958025"/>
                </a:cubicBezTo>
                <a:lnTo>
                  <a:pt x="280409" y="795367"/>
                </a:lnTo>
                <a:lnTo>
                  <a:pt x="0" y="587517"/>
                </a:lnTo>
                <a:lnTo>
                  <a:pt x="280409" y="379666"/>
                </a:lnTo>
                <a:lnTo>
                  <a:pt x="280409" y="191609"/>
                </a:lnTo>
                <a:cubicBezTo>
                  <a:pt x="280409" y="85786"/>
                  <a:pt x="366195" y="0"/>
                  <a:pt x="472018" y="0"/>
                </a:cubicBezTo>
                <a:close/>
              </a:path>
            </a:pathLst>
          </a:custGeom>
          <a:solidFill>
            <a:schemeClr val="accent1"/>
          </a:solidFill>
          <a:ln w="25400" cap="flat" cmpd="sng" algn="ctr">
            <a:solidFill>
              <a:srgbClr val="FFFFFF"/>
            </a:solidFill>
            <a:prstDash val="solid"/>
          </a:ln>
          <a:effectLst>
            <a:outerShdw blurRad="50800" dist="38100" dir="10800000" algn="l" rotWithShape="0">
              <a:schemeClr val="tx1">
                <a:lumMod val="50000"/>
                <a:lumOff val="50000"/>
                <a:alpha val="40000"/>
              </a:schemeClr>
            </a:outerShdw>
          </a:effectLst>
        </p:spPr>
        <p:txBody>
          <a:bodyPr lIns="180000" tIns="46800" rIns="0" bIns="46800" anchor="ctr"/>
          <a:lstStyle/>
          <a:p>
            <a:pPr algn="ctr">
              <a:defRPr/>
            </a:pPr>
            <a:r>
              <a:rPr lang="en-US" altLang="zh-CN" sz="2800" kern="0">
                <a:solidFill>
                  <a:srgbClr val="FFFFFF"/>
                </a:solidFill>
              </a:rPr>
              <a:t>02</a:t>
            </a:r>
            <a:endParaRPr lang="zh-CN" altLang="en-US" sz="2800" kern="0" dirty="0">
              <a:solidFill>
                <a:srgbClr val="FFFFFF"/>
              </a:solidFill>
            </a:endParaRPr>
          </a:p>
        </p:txBody>
      </p:sp>
      <p:sp>
        <p:nvSpPr>
          <p:cNvPr id="29" name="圆角矩形 28"/>
          <p:cNvSpPr/>
          <p:nvPr>
            <p:custDataLst>
              <p:tags r:id="rId5"/>
            </p:custDataLst>
          </p:nvPr>
        </p:nvSpPr>
        <p:spPr>
          <a:xfrm flipH="1">
            <a:off x="2716213" y="4264025"/>
            <a:ext cx="2979737" cy="712788"/>
          </a:xfrm>
          <a:prstGeom prst="roundRect">
            <a:avLst>
              <a:gd name="adj" fmla="val 23973"/>
            </a:avLst>
          </a:prstGeom>
          <a:solidFill>
            <a:schemeClr val="accent1">
              <a:lumMod val="20000"/>
              <a:lumOff val="80000"/>
            </a:schemeClr>
          </a:solidFill>
          <a:ln w="25400" cap="flat" cmpd="sng" algn="ctr">
            <a:noFill/>
            <a:prstDash val="solid"/>
          </a:ln>
          <a:effectLst>
            <a:outerShdw blurRad="50800" dist="38100" dir="5400000" algn="t" rotWithShape="0">
              <a:schemeClr val="bg1">
                <a:lumMod val="75000"/>
                <a:alpha val="40000"/>
              </a:schemeClr>
            </a:outerShdw>
          </a:effectLst>
        </p:spPr>
        <p:txBody>
          <a:bodyPr lIns="360000" rIns="90000" anchor="ctr">
            <a:normAutofit/>
          </a:bodyPr>
          <a:lstStyle/>
          <a:p>
            <a:pPr algn="ctr">
              <a:lnSpc>
                <a:spcPct val="120000"/>
              </a:lnSpc>
              <a:defRPr/>
            </a:pPr>
            <a:r>
              <a:rPr lang="zh-CN" altLang="en-US" b="1" kern="0">
                <a:solidFill>
                  <a:srgbClr val="21A0D2">
                    <a:lumMod val="75000"/>
                  </a:srgbClr>
                </a:solidFill>
              </a:rPr>
              <a:t>团队协作</a:t>
            </a:r>
            <a:endParaRPr lang="en-US" altLang="zh-CN" b="1" kern="0">
              <a:solidFill>
                <a:srgbClr val="21A0D2">
                  <a:lumMod val="75000"/>
                </a:srgbClr>
              </a:solidFill>
            </a:endParaRPr>
          </a:p>
        </p:txBody>
      </p:sp>
      <p:sp>
        <p:nvSpPr>
          <p:cNvPr id="30" name="任意多边形 29"/>
          <p:cNvSpPr/>
          <p:nvPr>
            <p:custDataLst>
              <p:tags r:id="rId6"/>
            </p:custDataLst>
          </p:nvPr>
        </p:nvSpPr>
        <p:spPr>
          <a:xfrm flipH="1">
            <a:off x="2493963" y="4246563"/>
            <a:ext cx="1020762" cy="747712"/>
          </a:xfrm>
          <a:custGeom>
            <a:avLst/>
            <a:gdLst>
              <a:gd name="connsiteX0" fmla="*/ 472018 w 1569959"/>
              <a:gd name="connsiteY0" fmla="*/ 0 h 1149634"/>
              <a:gd name="connsiteX1" fmla="*/ 1378350 w 1569959"/>
              <a:gd name="connsiteY1" fmla="*/ 0 h 1149634"/>
              <a:gd name="connsiteX2" fmla="*/ 1569959 w 1569959"/>
              <a:gd name="connsiteY2" fmla="*/ 191609 h 1149634"/>
              <a:gd name="connsiteX3" fmla="*/ 1569959 w 1569959"/>
              <a:gd name="connsiteY3" fmla="*/ 958025 h 1149634"/>
              <a:gd name="connsiteX4" fmla="*/ 1378350 w 1569959"/>
              <a:gd name="connsiteY4" fmla="*/ 1149634 h 1149634"/>
              <a:gd name="connsiteX5" fmla="*/ 472018 w 1569959"/>
              <a:gd name="connsiteY5" fmla="*/ 1149634 h 1149634"/>
              <a:gd name="connsiteX6" fmla="*/ 280409 w 1569959"/>
              <a:gd name="connsiteY6" fmla="*/ 958025 h 1149634"/>
              <a:gd name="connsiteX7" fmla="*/ 280409 w 1569959"/>
              <a:gd name="connsiteY7" fmla="*/ 795367 h 1149634"/>
              <a:gd name="connsiteX8" fmla="*/ 0 w 1569959"/>
              <a:gd name="connsiteY8" fmla="*/ 587517 h 1149634"/>
              <a:gd name="connsiteX9" fmla="*/ 280409 w 1569959"/>
              <a:gd name="connsiteY9" fmla="*/ 379666 h 1149634"/>
              <a:gd name="connsiteX10" fmla="*/ 280409 w 1569959"/>
              <a:gd name="connsiteY10" fmla="*/ 191609 h 1149634"/>
              <a:gd name="connsiteX11" fmla="*/ 472018 w 1569959"/>
              <a:gd name="connsiteY11" fmla="*/ 0 h 1149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69959" h="1149634">
                <a:moveTo>
                  <a:pt x="472018" y="0"/>
                </a:moveTo>
                <a:lnTo>
                  <a:pt x="1378350" y="0"/>
                </a:lnTo>
                <a:cubicBezTo>
                  <a:pt x="1484173" y="0"/>
                  <a:pt x="1569959" y="85786"/>
                  <a:pt x="1569959" y="191609"/>
                </a:cubicBezTo>
                <a:lnTo>
                  <a:pt x="1569959" y="958025"/>
                </a:lnTo>
                <a:cubicBezTo>
                  <a:pt x="1569959" y="1063848"/>
                  <a:pt x="1484173" y="1149634"/>
                  <a:pt x="1378350" y="1149634"/>
                </a:cubicBezTo>
                <a:lnTo>
                  <a:pt x="472018" y="1149634"/>
                </a:lnTo>
                <a:cubicBezTo>
                  <a:pt x="366195" y="1149634"/>
                  <a:pt x="280409" y="1063848"/>
                  <a:pt x="280409" y="958025"/>
                </a:cubicBezTo>
                <a:lnTo>
                  <a:pt x="280409" y="795367"/>
                </a:lnTo>
                <a:lnTo>
                  <a:pt x="0" y="587517"/>
                </a:lnTo>
                <a:lnTo>
                  <a:pt x="280409" y="379666"/>
                </a:lnTo>
                <a:lnTo>
                  <a:pt x="280409" y="191609"/>
                </a:lnTo>
                <a:cubicBezTo>
                  <a:pt x="280409" y="85786"/>
                  <a:pt x="366195" y="0"/>
                  <a:pt x="472018" y="0"/>
                </a:cubicBezTo>
                <a:close/>
              </a:path>
            </a:pathLst>
          </a:custGeom>
          <a:solidFill>
            <a:schemeClr val="accent1"/>
          </a:solidFill>
          <a:ln w="25400" cap="flat" cmpd="sng" algn="ctr">
            <a:solidFill>
              <a:srgbClr val="FFFFFF"/>
            </a:solidFill>
            <a:prstDash val="solid"/>
          </a:ln>
          <a:effectLst>
            <a:outerShdw blurRad="50800" dist="38100" algn="l" rotWithShape="0">
              <a:schemeClr val="tx1">
                <a:lumMod val="50000"/>
                <a:lumOff val="50000"/>
                <a:alpha val="40000"/>
              </a:schemeClr>
            </a:outerShdw>
          </a:effectLst>
        </p:spPr>
        <p:txBody>
          <a:bodyPr lIns="0" tIns="46800" rIns="180000" bIns="46800" anchor="ctr"/>
          <a:lstStyle/>
          <a:p>
            <a:pPr algn="ctr">
              <a:defRPr/>
            </a:pPr>
            <a:r>
              <a:rPr lang="en-US" altLang="zh-CN" sz="2800" kern="0">
                <a:solidFill>
                  <a:srgbClr val="FFFFFF"/>
                </a:solidFill>
              </a:rPr>
              <a:t>03</a:t>
            </a:r>
            <a:endParaRPr lang="zh-CN" altLang="en-US" sz="2800" kern="0" dirty="0">
              <a:solidFill>
                <a:srgbClr val="FFFFFF"/>
              </a:solidFill>
            </a:endParaRPr>
          </a:p>
        </p:txBody>
      </p:sp>
      <p:sp>
        <p:nvSpPr>
          <p:cNvPr id="31" name="圆角矩形 30"/>
          <p:cNvSpPr/>
          <p:nvPr>
            <p:custDataLst>
              <p:tags r:id="rId7"/>
            </p:custDataLst>
          </p:nvPr>
        </p:nvSpPr>
        <p:spPr>
          <a:xfrm>
            <a:off x="3448050" y="5189538"/>
            <a:ext cx="2979738" cy="711200"/>
          </a:xfrm>
          <a:prstGeom prst="roundRect">
            <a:avLst>
              <a:gd name="adj" fmla="val 23973"/>
            </a:avLst>
          </a:prstGeom>
          <a:solidFill>
            <a:schemeClr val="accent1">
              <a:lumMod val="20000"/>
              <a:lumOff val="80000"/>
            </a:schemeClr>
          </a:solidFill>
          <a:ln w="25400" cap="flat" cmpd="sng" algn="ctr">
            <a:noFill/>
            <a:prstDash val="solid"/>
          </a:ln>
          <a:effectLst>
            <a:outerShdw blurRad="50800" dist="38100" dir="5400000" algn="t" rotWithShape="0">
              <a:schemeClr val="bg1">
                <a:lumMod val="75000"/>
                <a:alpha val="40000"/>
              </a:schemeClr>
            </a:outerShdw>
          </a:effectLst>
        </p:spPr>
        <p:txBody>
          <a:bodyPr lIns="0" rIns="252000" anchor="ctr">
            <a:normAutofit/>
          </a:bodyPr>
          <a:lstStyle/>
          <a:p>
            <a:pPr algn="ctr">
              <a:lnSpc>
                <a:spcPct val="120000"/>
              </a:lnSpc>
              <a:defRPr/>
            </a:pPr>
            <a:r>
              <a:rPr lang="zh-CN" altLang="en-US" b="1" kern="0">
                <a:solidFill>
                  <a:srgbClr val="21A0D2">
                    <a:lumMod val="75000"/>
                  </a:srgbClr>
                </a:solidFill>
              </a:rPr>
              <a:t>融入职场</a:t>
            </a:r>
            <a:endParaRPr lang="en-US" altLang="zh-CN" b="1" kern="0">
              <a:solidFill>
                <a:srgbClr val="21A0D2">
                  <a:lumMod val="75000"/>
                </a:srgbClr>
              </a:solidFill>
            </a:endParaRPr>
          </a:p>
        </p:txBody>
      </p:sp>
      <p:sp>
        <p:nvSpPr>
          <p:cNvPr id="32" name="任意多边形 31"/>
          <p:cNvSpPr/>
          <p:nvPr>
            <p:custDataLst>
              <p:tags r:id="rId8"/>
            </p:custDataLst>
          </p:nvPr>
        </p:nvSpPr>
        <p:spPr>
          <a:xfrm>
            <a:off x="5629275" y="5172075"/>
            <a:ext cx="1020763" cy="747713"/>
          </a:xfrm>
          <a:custGeom>
            <a:avLst/>
            <a:gdLst>
              <a:gd name="connsiteX0" fmla="*/ 472018 w 1569959"/>
              <a:gd name="connsiteY0" fmla="*/ 0 h 1149634"/>
              <a:gd name="connsiteX1" fmla="*/ 1378350 w 1569959"/>
              <a:gd name="connsiteY1" fmla="*/ 0 h 1149634"/>
              <a:gd name="connsiteX2" fmla="*/ 1569959 w 1569959"/>
              <a:gd name="connsiteY2" fmla="*/ 191609 h 1149634"/>
              <a:gd name="connsiteX3" fmla="*/ 1569959 w 1569959"/>
              <a:gd name="connsiteY3" fmla="*/ 958025 h 1149634"/>
              <a:gd name="connsiteX4" fmla="*/ 1378350 w 1569959"/>
              <a:gd name="connsiteY4" fmla="*/ 1149634 h 1149634"/>
              <a:gd name="connsiteX5" fmla="*/ 472018 w 1569959"/>
              <a:gd name="connsiteY5" fmla="*/ 1149634 h 1149634"/>
              <a:gd name="connsiteX6" fmla="*/ 280409 w 1569959"/>
              <a:gd name="connsiteY6" fmla="*/ 958025 h 1149634"/>
              <a:gd name="connsiteX7" fmla="*/ 280409 w 1569959"/>
              <a:gd name="connsiteY7" fmla="*/ 795367 h 1149634"/>
              <a:gd name="connsiteX8" fmla="*/ 0 w 1569959"/>
              <a:gd name="connsiteY8" fmla="*/ 587517 h 1149634"/>
              <a:gd name="connsiteX9" fmla="*/ 280409 w 1569959"/>
              <a:gd name="connsiteY9" fmla="*/ 379666 h 1149634"/>
              <a:gd name="connsiteX10" fmla="*/ 280409 w 1569959"/>
              <a:gd name="connsiteY10" fmla="*/ 191609 h 1149634"/>
              <a:gd name="connsiteX11" fmla="*/ 472018 w 1569959"/>
              <a:gd name="connsiteY11" fmla="*/ 0 h 1149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69959" h="1149634">
                <a:moveTo>
                  <a:pt x="472018" y="0"/>
                </a:moveTo>
                <a:lnTo>
                  <a:pt x="1378350" y="0"/>
                </a:lnTo>
                <a:cubicBezTo>
                  <a:pt x="1484173" y="0"/>
                  <a:pt x="1569959" y="85786"/>
                  <a:pt x="1569959" y="191609"/>
                </a:cubicBezTo>
                <a:lnTo>
                  <a:pt x="1569959" y="958025"/>
                </a:lnTo>
                <a:cubicBezTo>
                  <a:pt x="1569959" y="1063848"/>
                  <a:pt x="1484173" y="1149634"/>
                  <a:pt x="1378350" y="1149634"/>
                </a:cubicBezTo>
                <a:lnTo>
                  <a:pt x="472018" y="1149634"/>
                </a:lnTo>
                <a:cubicBezTo>
                  <a:pt x="366195" y="1149634"/>
                  <a:pt x="280409" y="1063848"/>
                  <a:pt x="280409" y="958025"/>
                </a:cubicBezTo>
                <a:lnTo>
                  <a:pt x="280409" y="795367"/>
                </a:lnTo>
                <a:lnTo>
                  <a:pt x="0" y="587517"/>
                </a:lnTo>
                <a:lnTo>
                  <a:pt x="280409" y="379666"/>
                </a:lnTo>
                <a:lnTo>
                  <a:pt x="280409" y="191609"/>
                </a:lnTo>
                <a:cubicBezTo>
                  <a:pt x="280409" y="85786"/>
                  <a:pt x="366195" y="0"/>
                  <a:pt x="472018" y="0"/>
                </a:cubicBezTo>
                <a:close/>
              </a:path>
            </a:pathLst>
          </a:custGeom>
          <a:solidFill>
            <a:schemeClr val="accent1"/>
          </a:solidFill>
          <a:ln w="25400" cap="flat" cmpd="sng" algn="ctr">
            <a:solidFill>
              <a:srgbClr val="FFFFFF"/>
            </a:solidFill>
            <a:prstDash val="solid"/>
          </a:ln>
          <a:effectLst>
            <a:outerShdw blurRad="50800" dist="38100" dir="10800000" algn="l" rotWithShape="0">
              <a:schemeClr val="tx1">
                <a:lumMod val="50000"/>
                <a:lumOff val="50000"/>
                <a:alpha val="40000"/>
              </a:schemeClr>
            </a:outerShdw>
          </a:effectLst>
        </p:spPr>
        <p:txBody>
          <a:bodyPr lIns="180000" tIns="46800" rIns="0" bIns="46800" anchor="ctr"/>
          <a:lstStyle/>
          <a:p>
            <a:pPr algn="ctr">
              <a:defRPr/>
            </a:pPr>
            <a:r>
              <a:rPr lang="en-US" altLang="zh-CN" sz="2800" kern="0">
                <a:solidFill>
                  <a:srgbClr val="FFFFFF"/>
                </a:solidFill>
              </a:rPr>
              <a:t>04</a:t>
            </a:r>
            <a:endParaRPr lang="zh-CN" altLang="en-US" sz="2800" kern="0" dirty="0">
              <a:solidFill>
                <a:srgbClr val="FFFFFF"/>
              </a:solidFill>
            </a:endParaRPr>
          </a:p>
        </p:txBody>
      </p:sp>
    </p:spTree>
    <p:extLst>
      <p:ext uri="{BB962C8B-B14F-4D97-AF65-F5344CB8AC3E}">
        <p14:creationId xmlns:p14="http://schemas.microsoft.com/office/powerpoint/2010/main" val="324336940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标题 1"/>
          <p:cNvSpPr>
            <a:spLocks noGrp="1"/>
          </p:cNvSpPr>
          <p:nvPr>
            <p:ph type="title"/>
          </p:nvPr>
        </p:nvSpPr>
        <p:spPr/>
        <p:txBody>
          <a:bodyPr/>
          <a:lstStyle/>
          <a:p>
            <a:r>
              <a:rPr lang="zh-CN" altLang="en-US" smtClean="0">
                <a:latin typeface="Arial" panose="020B0604020202020204" pitchFamily="34" charset="0"/>
                <a:cs typeface="Arial" panose="020B0604020202020204" pitchFamily="34" charset="0"/>
              </a:rPr>
              <a:t>华理人</a:t>
            </a:r>
            <a:r>
              <a:rPr lang="en-US" altLang="zh-CN" smtClean="0">
                <a:latin typeface="Arial" panose="020B0604020202020204" pitchFamily="34" charset="0"/>
                <a:cs typeface="Arial" panose="020B0604020202020204" pitchFamily="34" charset="0"/>
              </a:rPr>
              <a:t>@</a:t>
            </a:r>
            <a:r>
              <a:rPr lang="zh-CN" altLang="en-US" smtClean="0">
                <a:latin typeface="Arial" panose="020B0604020202020204" pitchFamily="34" charset="0"/>
                <a:cs typeface="Arial" panose="020B0604020202020204" pitchFamily="34" charset="0"/>
              </a:rPr>
              <a:t>巴斯夫的毕业典礼</a:t>
            </a:r>
          </a:p>
        </p:txBody>
      </p:sp>
      <p:sp>
        <p:nvSpPr>
          <p:cNvPr id="40963" name="灯片编号占位符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C19BD4C-6758-4830-A8AA-5116099067F5}" type="slidenum">
              <a:rPr lang="de-DE" altLang="zh-CN" smtClean="0">
                <a:solidFill>
                  <a:srgbClr val="898989"/>
                </a:solidFill>
              </a:rPr>
              <a:pPr/>
              <a:t>28</a:t>
            </a:fld>
            <a:endParaRPr lang="de-DE" altLang="zh-CN" smtClean="0">
              <a:solidFill>
                <a:srgbClr val="898989"/>
              </a:solidFill>
            </a:endParaRPr>
          </a:p>
        </p:txBody>
      </p:sp>
      <p:sp>
        <p:nvSpPr>
          <p:cNvPr id="2" name="文本框 1"/>
          <p:cNvSpPr txBox="1"/>
          <p:nvPr/>
        </p:nvSpPr>
        <p:spPr>
          <a:xfrm>
            <a:off x="329643" y="1733877"/>
            <a:ext cx="8059917" cy="2308324"/>
          </a:xfrm>
          <a:prstGeom prst="rect">
            <a:avLst/>
          </a:prstGeom>
          <a:noFill/>
        </p:spPr>
        <p:txBody>
          <a:bodyPr wrap="square" rtlCol="0">
            <a:spAutoFit/>
          </a:bodyPr>
          <a:lstStyle/>
          <a:p>
            <a:r>
              <a:rPr lang="en-US" altLang="zh-CN">
                <a:effectLst>
                  <a:outerShdw blurRad="38100" dist="38100" dir="2700000" algn="tl">
                    <a:srgbClr val="000000">
                      <a:alpha val="43137"/>
                    </a:srgbClr>
                  </a:outerShdw>
                </a:effectLst>
              </a:rPr>
              <a:t>2016</a:t>
            </a:r>
            <a:r>
              <a:rPr lang="zh-CN" altLang="en-US">
                <a:effectLst>
                  <a:outerShdw blurRad="38100" dist="38100" dir="2700000" algn="tl">
                    <a:srgbClr val="000000">
                      <a:alpha val="43137"/>
                    </a:srgbClr>
                  </a:outerShdw>
                </a:effectLst>
              </a:rPr>
              <a:t>届的</a:t>
            </a:r>
            <a:r>
              <a:rPr lang="en-US" altLang="zh-CN">
                <a:effectLst>
                  <a:outerShdw blurRad="38100" dist="38100" dir="2700000" algn="tl">
                    <a:srgbClr val="000000">
                      <a:alpha val="43137"/>
                    </a:srgbClr>
                  </a:outerShdw>
                </a:effectLst>
              </a:rPr>
              <a:t>14</a:t>
            </a:r>
            <a:r>
              <a:rPr lang="zh-CN" altLang="en-US">
                <a:effectLst>
                  <a:outerShdw blurRad="38100" dist="38100" dir="2700000" algn="tl">
                    <a:srgbClr val="000000">
                      <a:alpha val="43137"/>
                    </a:srgbClr>
                  </a:outerShdw>
                </a:effectLst>
              </a:rPr>
              <a:t>名全日制工程硕士实习生在巴斯夫进行了一场与众不同的“毕业典礼”，为他们顺利完成在巴斯夫为期</a:t>
            </a:r>
            <a:r>
              <a:rPr lang="en-US" altLang="zh-CN">
                <a:effectLst>
                  <a:outerShdw blurRad="38100" dist="38100" dir="2700000" algn="tl">
                    <a:srgbClr val="000000">
                      <a:alpha val="43137"/>
                    </a:srgbClr>
                  </a:outerShdw>
                </a:effectLst>
              </a:rPr>
              <a:t>6</a:t>
            </a:r>
            <a:r>
              <a:rPr lang="zh-CN" altLang="en-US">
                <a:effectLst>
                  <a:outerShdw blurRad="38100" dist="38100" dir="2700000" algn="tl">
                    <a:srgbClr val="000000">
                      <a:alpha val="43137"/>
                    </a:srgbClr>
                  </a:outerShdw>
                </a:effectLst>
              </a:rPr>
              <a:t>个月的教学实践画上了一个圆满的句号</a:t>
            </a:r>
            <a:r>
              <a:rPr lang="zh-CN" altLang="en-US" smtClean="0">
                <a:effectLst>
                  <a:outerShdw blurRad="38100" dist="38100" dir="2700000" algn="tl">
                    <a:srgbClr val="000000">
                      <a:alpha val="43137"/>
                    </a:srgbClr>
                  </a:outerShdw>
                </a:effectLst>
              </a:rPr>
              <a:t>。</a:t>
            </a:r>
            <a:endParaRPr lang="en-US" altLang="zh-CN" smtClean="0">
              <a:effectLst>
                <a:outerShdw blurRad="38100" dist="38100" dir="2700000" algn="tl">
                  <a:srgbClr val="000000">
                    <a:alpha val="43137"/>
                  </a:srgbClr>
                </a:outerShdw>
              </a:effectLst>
            </a:endParaRPr>
          </a:p>
          <a:p>
            <a:endParaRPr lang="en-US" altLang="zh-CN" smtClean="0"/>
          </a:p>
          <a:p>
            <a:r>
              <a:rPr lang="zh-CN" altLang="en-US" smtClean="0"/>
              <a:t>活动</a:t>
            </a:r>
            <a:r>
              <a:rPr lang="zh-CN" altLang="en-US"/>
              <a:t>非常荣幸地邀请到众多大咖助场</a:t>
            </a:r>
            <a:r>
              <a:rPr lang="zh-CN" altLang="en-US" smtClean="0"/>
              <a:t>：全球</a:t>
            </a:r>
            <a:r>
              <a:rPr lang="zh-CN" altLang="en-US"/>
              <a:t>副总裁薛从军博士及华东理工大学研究生院副院长栾伟玲教授开场致辞，由华东理工大学化工学院党委书记李涛教授、负责生产运营的资深总监仲崇泽先生、先进材料营运总监宋尧本先生、运营总监沈伟林先生、人力资源高级经理陆依榕女士</a:t>
            </a:r>
            <a:r>
              <a:rPr lang="zh-CN" altLang="en-US" smtClean="0"/>
              <a:t>、庞</a:t>
            </a:r>
            <a:r>
              <a:rPr lang="zh-CN" altLang="en-US"/>
              <a:t>祎晔老师和于靖老师组成的“专家评委团”，与同学们近距离互动，传递丰富的</a:t>
            </a:r>
            <a:r>
              <a:rPr lang="zh-CN" altLang="en-US" smtClean="0"/>
              <a:t>经验。</a:t>
            </a:r>
            <a:endParaRPr lang="zh-CN" altLang="en-US"/>
          </a:p>
        </p:txBody>
      </p:sp>
      <p:pic>
        <p:nvPicPr>
          <p:cNvPr id="3" name="图片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1402" y="3130214"/>
            <a:ext cx="5486400" cy="3643313"/>
          </a:xfrm>
          <a:prstGeom prst="rect">
            <a:avLst/>
          </a:prstGeom>
        </p:spPr>
      </p:pic>
      <p:pic>
        <p:nvPicPr>
          <p:cNvPr id="4" name="图片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58781" y="1733877"/>
            <a:ext cx="5232793" cy="3474902"/>
          </a:xfrm>
          <a:prstGeom prst="rect">
            <a:avLst/>
          </a:prstGeom>
        </p:spPr>
      </p:pic>
    </p:spTree>
    <p:extLst>
      <p:ext uri="{BB962C8B-B14F-4D97-AF65-F5344CB8AC3E}">
        <p14:creationId xmlns:p14="http://schemas.microsoft.com/office/powerpoint/2010/main" val="3737879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2226" name="Objekt 8" hidden="1"/>
          <p:cNvGraphicFramePr>
            <a:graphicFrameLocks noChangeAspect="1"/>
          </p:cNvGraphicFramePr>
          <p:nvPr>
            <p:custDataLst>
              <p:tags r:id="rId2"/>
            </p:custDataLst>
          </p:nvPr>
        </p:nvGraphicFramePr>
        <p:xfrm>
          <a:off x="1588" y="1588"/>
          <a:ext cx="1587" cy="1587"/>
        </p:xfrm>
        <a:graphic>
          <a:graphicData uri="http://schemas.openxmlformats.org/presentationml/2006/ole">
            <mc:AlternateContent xmlns:mc="http://schemas.openxmlformats.org/markup-compatibility/2006">
              <mc:Choice xmlns:v="urn:schemas-microsoft-com:vml" Requires="v">
                <p:oleObj spid="_x0000_s253966" name="think-cell Folie" r:id="rId5" imgW="360" imgH="360" progId="TCLayout.ActiveDocument.1">
                  <p:embed/>
                </p:oleObj>
              </mc:Choice>
              <mc:Fallback>
                <p:oleObj name="think-cell Folie" r:id="rId5" imgW="360" imgH="360" progId="TCLayout.ActiveDocument.1">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88" y="1588"/>
                        <a:ext cx="1587" cy="1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52227" name="Picture 13" descr="C:\Documents and Settings\ROESSO\My Documents\Ablage\Corporate Design\PowerPoint\Logos Wizard\BASFc_Q_PPT_38_blau-hell.tif"/>
          <p:cNvPicPr>
            <a:picLocks noChangeAspect="1" noChangeArrowheads="1"/>
          </p:cNvPicPr>
          <p:nvPr/>
        </p:nvPicPr>
        <p:blipFill>
          <a:blip r:embed="rId7">
            <a:extLst>
              <a:ext uri="{28A0092B-C50C-407E-A947-70E740481C1C}">
                <a14:useLocalDpi xmlns:a14="http://schemas.microsoft.com/office/drawing/2010/main" val="0"/>
              </a:ext>
            </a:extLst>
          </a:blip>
          <a:srcRect t="90031"/>
          <a:stretch>
            <a:fillRect/>
          </a:stretch>
        </p:blipFill>
        <p:spPr bwMode="auto">
          <a:xfrm>
            <a:off x="0" y="0"/>
            <a:ext cx="91408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8" name="Textfeld 5"/>
          <p:cNvSpPr txBox="1">
            <a:spLocks noChangeArrowheads="1"/>
          </p:cNvSpPr>
          <p:nvPr/>
        </p:nvSpPr>
        <p:spPr bwMode="auto">
          <a:xfrm>
            <a:off x="1588" y="2600325"/>
            <a:ext cx="9140825"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pPr>
            <a:r>
              <a:rPr lang="en-US" altLang="zh-CN" sz="9600" b="1" smtClean="0">
                <a:solidFill>
                  <a:srgbClr val="FFFFFF"/>
                </a:solidFill>
              </a:rPr>
              <a:t>  THANKS</a:t>
            </a:r>
            <a:r>
              <a:rPr lang="zh-CN" altLang="en-US" sz="9600" b="1" smtClean="0">
                <a:solidFill>
                  <a:srgbClr val="FFFFFF"/>
                </a:solidFill>
              </a:rPr>
              <a:t>！</a:t>
            </a:r>
            <a:endParaRPr lang="en-US" altLang="zh-CN" sz="9600" b="1" smtClean="0">
              <a:solidFill>
                <a:srgbClr val="FFFFFF"/>
              </a:solidFill>
            </a:endParaRPr>
          </a:p>
        </p:txBody>
      </p:sp>
    </p:spTree>
    <p:extLst>
      <p:ext uri="{BB962C8B-B14F-4D97-AF65-F5344CB8AC3E}">
        <p14:creationId xmlns:p14="http://schemas.microsoft.com/office/powerpoint/2010/main" val="540787202"/>
      </p:ext>
    </p:extLst>
  </p:cSld>
  <p:clrMapOvr>
    <a:masterClrMapping/>
  </p:clrMapOvr>
  <p:transition spd="med">
    <p:fad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2226" name="Objekt 8" hidden="1"/>
          <p:cNvGraphicFramePr>
            <a:graphicFrameLocks noChangeAspect="1"/>
          </p:cNvGraphicFramePr>
          <p:nvPr>
            <p:custDataLst>
              <p:tags r:id="rId2"/>
            </p:custDataLst>
          </p:nvPr>
        </p:nvGraphicFramePr>
        <p:xfrm>
          <a:off x="1588" y="1588"/>
          <a:ext cx="1587" cy="1587"/>
        </p:xfrm>
        <a:graphic>
          <a:graphicData uri="http://schemas.openxmlformats.org/presentationml/2006/ole">
            <mc:AlternateContent xmlns:mc="http://schemas.openxmlformats.org/markup-compatibility/2006">
              <mc:Choice xmlns:v="urn:schemas-microsoft-com:vml" Requires="v">
                <p:oleObj spid="_x0000_s254989" name="think-cell Folie" r:id="rId5" imgW="360" imgH="360" progId="TCLayout.ActiveDocument.1">
                  <p:embed/>
                </p:oleObj>
              </mc:Choice>
              <mc:Fallback>
                <p:oleObj name="think-cell Folie" r:id="rId5" imgW="360" imgH="360" progId="TCLayout.ActiveDocument.1">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88" y="1588"/>
                        <a:ext cx="1587" cy="1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52227" name="Picture 13" descr="C:\Documents and Settings\ROESSO\My Documents\Ablage\Corporate Design\PowerPoint\Logos Wizard\BASFc_Q_PPT_38_blau-hell.tif"/>
          <p:cNvPicPr>
            <a:picLocks noChangeAspect="1" noChangeArrowheads="1"/>
          </p:cNvPicPr>
          <p:nvPr/>
        </p:nvPicPr>
        <p:blipFill>
          <a:blip r:embed="rId7">
            <a:extLst>
              <a:ext uri="{28A0092B-C50C-407E-A947-70E740481C1C}">
                <a14:useLocalDpi xmlns:a14="http://schemas.microsoft.com/office/drawing/2010/main" val="0"/>
              </a:ext>
            </a:extLst>
          </a:blip>
          <a:srcRect t="90031"/>
          <a:stretch>
            <a:fillRect/>
          </a:stretch>
        </p:blipFill>
        <p:spPr bwMode="auto">
          <a:xfrm>
            <a:off x="0" y="0"/>
            <a:ext cx="91408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8" name="Textfeld 5"/>
          <p:cNvSpPr txBox="1">
            <a:spLocks noChangeArrowheads="1"/>
          </p:cNvSpPr>
          <p:nvPr/>
        </p:nvSpPr>
        <p:spPr bwMode="auto">
          <a:xfrm>
            <a:off x="-300069" y="1585546"/>
            <a:ext cx="9140825" cy="2954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pPr>
            <a:r>
              <a:rPr lang="en-US" altLang="zh-CN" sz="9600" b="1" smtClean="0">
                <a:solidFill>
                  <a:srgbClr val="FFFFFF"/>
                </a:solidFill>
              </a:rPr>
              <a:t>  Q&amp;A</a:t>
            </a:r>
          </a:p>
          <a:p>
            <a:pPr algn="ctr" fontAlgn="base">
              <a:spcBef>
                <a:spcPct val="0"/>
              </a:spcBef>
              <a:spcAft>
                <a:spcPct val="0"/>
              </a:spcAft>
            </a:pPr>
            <a:r>
              <a:rPr lang="zh-CN" altLang="en-US" sz="9600" b="1" smtClean="0">
                <a:solidFill>
                  <a:srgbClr val="FFFFFF"/>
                </a:solidFill>
              </a:rPr>
              <a:t>问答环节</a:t>
            </a:r>
            <a:endParaRPr lang="en-US" altLang="zh-CN" sz="9600" b="1" smtClean="0">
              <a:solidFill>
                <a:srgbClr val="FFFFFF"/>
              </a:solidFill>
            </a:endParaRPr>
          </a:p>
        </p:txBody>
      </p:sp>
    </p:spTree>
    <p:extLst>
      <p:ext uri="{BB962C8B-B14F-4D97-AF65-F5344CB8AC3E}">
        <p14:creationId xmlns:p14="http://schemas.microsoft.com/office/powerpoint/2010/main" val="3045296164"/>
      </p:ext>
    </p:extLst>
  </p:cSld>
  <p:clrMapOvr>
    <a:masterClrMapping/>
  </p:clrMapOvr>
  <p:transition spd="med">
    <p:fade/>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SITION" val="0,6/0/4,8/19,05"/>
  <p:tag name="LOCKED" val="1"/>
</p:tagLst>
</file>

<file path=ppt/tags/tag2.xml><?xml version="1.0" encoding="utf-8"?>
<p:tagLst xmlns:a="http://schemas.openxmlformats.org/drawingml/2006/main" xmlns:r="http://schemas.openxmlformats.org/officeDocument/2006/relationships" xmlns:p="http://schemas.openxmlformats.org/presentationml/2006/main">
  <p:tag name="POSITION" val="22,8/18,46/2/0,42"/>
  <p:tag name="LOCKED" val="1"/>
  <p:tag name="WIZSHAPE" val="WizShape"/>
  <p:tag name="VISIBLE" val="System.Xml.XmlAttribute"/>
</p:tagLst>
</file>

<file path=ppt/tags/tag3.xml><?xml version="1.0" encoding="utf-8"?>
<p:tagLst xmlns:a="http://schemas.openxmlformats.org/drawingml/2006/main" xmlns:r="http://schemas.openxmlformats.org/officeDocument/2006/relationships" xmlns:p="http://schemas.openxmlformats.org/presentationml/2006/main">
  <p:tag name="POSITION" val="8/18,66/15/0,27"/>
  <p:tag name="LOCKED" val="1"/>
  <p:tag name="WIZSHAPE" val="WizShape"/>
  <p:tag name="VISIBLE" val="System.Xml.XmlAttribute"/>
</p:tagLst>
</file>

<file path=ppt/tags/tag4.xml><?xml version="1.0" encoding="utf-8"?>
<p:tagLst xmlns:a="http://schemas.openxmlformats.org/drawingml/2006/main" xmlns:r="http://schemas.openxmlformats.org/officeDocument/2006/relationships" xmlns:p="http://schemas.openxmlformats.org/presentationml/2006/main">
  <p:tag name="POSITION" val="6/18,46/2/0,42"/>
  <p:tag name="LOCKED" val="1"/>
  <p:tag name="WIZSHAPE" val="WizShape"/>
  <p:tag name="VISIBLE" val="System.Xml.XmlAttribute"/>
</p:tagLst>
</file>

<file path=ppt/tags/tag5.xml><?xml version="1.0" encoding="utf-8"?>
<p:tagLst xmlns:a="http://schemas.openxmlformats.org/drawingml/2006/main" xmlns:r="http://schemas.openxmlformats.org/officeDocument/2006/relationships" xmlns:p="http://schemas.openxmlformats.org/presentationml/2006/main">
  <p:tag name="POSITION" val="8/18,79/15/0,27"/>
  <p:tag name="LOCKED" val="1"/>
  <p:tag name="WIZSHAPE" val="WizShape"/>
  <p:tag name="VISIBLE" val="System.Xml.XmlAttribute"/>
</p:tagLst>
</file>

<file path=ppt/tags/tag6.xml><?xml version="1.0" encoding="utf-8"?>
<p:tagLst xmlns:a="http://schemas.openxmlformats.org/drawingml/2006/main" xmlns:r="http://schemas.openxmlformats.org/officeDocument/2006/relationships" xmlns:p="http://schemas.openxmlformats.org/presentationml/2006/main">
  <p:tag name="ANNIVERSARY" val="1"/>
  <p:tag name="LOCKED" val="1"/>
</p:tagLst>
</file>

<file path=ppt/tags/tag7.xml><?xml version="1.0" encoding="utf-8"?>
<p:tagLst xmlns:a="http://schemas.openxmlformats.org/drawingml/2006/main" xmlns:r="http://schemas.openxmlformats.org/officeDocument/2006/relationships" xmlns:p="http://schemas.openxmlformats.org/presentationml/2006/main">
  <p:tag name="POSITION" val="0,6/0/4,8/19,05"/>
  <p:tag name="LOCKED" val="1"/>
</p:tagLst>
</file>

<file path=ppt/tags/tag8.xml><?xml version="1.0" encoding="utf-8"?>
<p:tagLst xmlns:a="http://schemas.openxmlformats.org/drawingml/2006/main" xmlns:r="http://schemas.openxmlformats.org/officeDocument/2006/relationships" xmlns:p="http://schemas.openxmlformats.org/presentationml/2006/main">
  <p:tag name="POSITION" val="22,8/18,46/2/0,42"/>
  <p:tag name="LOCKED" val="1"/>
  <p:tag name="WIZSHAPE" val="WizShape"/>
  <p:tag name="VISIBLE" val="System.Xml.XmlAttribute"/>
</p:tagLst>
</file>

<file path=ppt/tags/tag9.xml><?xml version="1.0" encoding="utf-8"?>
<p:tagLst xmlns:a="http://schemas.openxmlformats.org/drawingml/2006/main" xmlns:r="http://schemas.openxmlformats.org/officeDocument/2006/relationships" xmlns:p="http://schemas.openxmlformats.org/presentationml/2006/main">
  <p:tag name="POSITION" val="8/18,66/15/0,27"/>
  <p:tag name="LOCKED" val="1"/>
  <p:tag name="WIZSHAPE" val="WizShape"/>
  <p:tag name="VISIBLE" val="System.Xml.XmlAttribute"/>
</p:tagLst>
</file>

<file path=ppt/tags/tag10.xml><?xml version="1.0" encoding="utf-8"?>
<p:tagLst xmlns:a="http://schemas.openxmlformats.org/drawingml/2006/main" xmlns:r="http://schemas.openxmlformats.org/officeDocument/2006/relationships" xmlns:p="http://schemas.openxmlformats.org/presentationml/2006/main">
  <p:tag name="POSITION" val="6/18,46/2/0,42"/>
  <p:tag name="LOCKED" val="1"/>
  <p:tag name="WIZSHAPE" val="WizShape"/>
  <p:tag name="VISIBLE" val="System.Xml.XmlAttribute"/>
</p:tagLst>
</file>

<file path=ppt/tags/tag11.xml><?xml version="1.0" encoding="utf-8"?>
<p:tagLst xmlns:a="http://schemas.openxmlformats.org/drawingml/2006/main" xmlns:r="http://schemas.openxmlformats.org/officeDocument/2006/relationships" xmlns:p="http://schemas.openxmlformats.org/presentationml/2006/main">
  <p:tag name="POSITION" val="8/18,79/15/0,27"/>
  <p:tag name="LOCKED" val="1"/>
  <p:tag name="WIZSHAPE" val="WizShape"/>
  <p:tag name="VISIBLE" val="System.Xml.XmlAttribute"/>
</p:tagLst>
</file>

<file path=ppt/tags/tag12.xml><?xml version="1.0" encoding="utf-8"?>
<p:tagLst xmlns:a="http://schemas.openxmlformats.org/drawingml/2006/main" xmlns:r="http://schemas.openxmlformats.org/officeDocument/2006/relationships" xmlns:p="http://schemas.openxmlformats.org/presentationml/2006/main">
  <p:tag name="ANNIVERSARY" val="1"/>
  <p:tag name="LOCKED" val="1"/>
</p:tagLst>
</file>

<file path=ppt/tags/tag1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4.xml><?xml version="1.0" encoding="utf-8"?>
<p:tagLst xmlns:a="http://schemas.openxmlformats.org/drawingml/2006/main" xmlns:r="http://schemas.openxmlformats.org/officeDocument/2006/relationships" xmlns:p="http://schemas.openxmlformats.org/presentationml/2006/main">
  <p:tag name="POSITION" val="0,6/1,78/19,8/2,37"/>
  <p:tag name="LOCKED" val="1"/>
  <p:tag name="WIZSHAPE" val="WizShape"/>
  <p:tag name="VISIBLE" val="System.Xml.XmlAttribute"/>
</p:tagLst>
</file>

<file path=ppt/tags/tag15.xml><?xml version="1.0" encoding="utf-8"?>
<p:tagLst xmlns:a="http://schemas.openxmlformats.org/drawingml/2006/main" xmlns:r="http://schemas.openxmlformats.org/officeDocument/2006/relationships" xmlns:p="http://schemas.openxmlformats.org/presentationml/2006/main">
  <p:tag name="POSITION" val="0,6/5,2/24,2/12,8"/>
  <p:tag name="LOCKED" val="1"/>
  <p:tag name="WIZSHAPE" val="WizShape"/>
  <p:tag name="VISIBLE" val="System.Xml.XmlAttribute"/>
</p:tagLst>
</file>

<file path=ppt/tags/tag16.xml><?xml version="1.0" encoding="utf-8"?>
<p:tagLst xmlns:a="http://schemas.openxmlformats.org/drawingml/2006/main" xmlns:r="http://schemas.openxmlformats.org/officeDocument/2006/relationships" xmlns:p="http://schemas.openxmlformats.org/presentationml/2006/main">
  <p:tag name="POSITION" val="22,8/18,46/2/0,42"/>
  <p:tag name="LOCKED" val="1"/>
  <p:tag name="WIZSHAPE" val="WizShape"/>
  <p:tag name="VISIBLE" val="System.Xml.XmlAttribute"/>
</p:tagLst>
</file>

<file path=ppt/tags/tag17.xml><?xml version="1.0" encoding="utf-8"?>
<p:tagLst xmlns:a="http://schemas.openxmlformats.org/drawingml/2006/main" xmlns:r="http://schemas.openxmlformats.org/officeDocument/2006/relationships" xmlns:p="http://schemas.openxmlformats.org/presentationml/2006/main">
  <p:tag name="POSITION" val="2,6/18,66/20,2/0,27"/>
  <p:tag name="LOCKED" val="1"/>
  <p:tag name="WIZSHAPE" val="WizShape"/>
  <p:tag name="VISIBLE" val="System.Xml.XmlAttribute"/>
</p:tagLst>
</file>

<file path=ppt/tags/tag18.xml><?xml version="1.0" encoding="utf-8"?>
<p:tagLst xmlns:a="http://schemas.openxmlformats.org/drawingml/2006/main" xmlns:r="http://schemas.openxmlformats.org/officeDocument/2006/relationships" xmlns:p="http://schemas.openxmlformats.org/presentationml/2006/main">
  <p:tag name="POSITION" val="0,6/18,46/2/0,42"/>
  <p:tag name="LOCKED" val="1"/>
  <p:tag name="WIZSHAPE" val="WizShape"/>
  <p:tag name="VISIBLE" val="System.Xml.XmlAttribute"/>
</p:tagLst>
</file>

<file path=ppt/tags/tag1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0.xml><?xml version="1.0" encoding="utf-8"?>
<p:tagLst xmlns:a="http://schemas.openxmlformats.org/drawingml/2006/main" xmlns:r="http://schemas.openxmlformats.org/officeDocument/2006/relationships" xmlns:p="http://schemas.openxmlformats.org/presentationml/2006/main">
  <p:tag name="ANNIVERSARY" val="1"/>
  <p:tag name="LOCKED" val="1"/>
</p:tagLst>
</file>

<file path=ppt/tags/tag21.xml><?xml version="1.0" encoding="utf-8"?>
<p:tagLst xmlns:a="http://schemas.openxmlformats.org/drawingml/2006/main" xmlns:r="http://schemas.openxmlformats.org/officeDocument/2006/relationships" xmlns:p="http://schemas.openxmlformats.org/presentationml/2006/main">
  <p:tag name="WIZPLACEHOLDER" val="1"/>
</p:tagLst>
</file>

<file path=ppt/tags/tag22.xml><?xml version="1.0" encoding="utf-8"?>
<p:tagLst xmlns:a="http://schemas.openxmlformats.org/drawingml/2006/main" xmlns:r="http://schemas.openxmlformats.org/officeDocument/2006/relationships" xmlns:p="http://schemas.openxmlformats.org/presentationml/2006/main">
  <p:tag name="WIZPLACEHOLDER" val="1"/>
</p:tagLst>
</file>

<file path=ppt/tags/tag23.xml><?xml version="1.0" encoding="utf-8"?>
<p:tagLst xmlns:a="http://schemas.openxmlformats.org/drawingml/2006/main" xmlns:r="http://schemas.openxmlformats.org/officeDocument/2006/relationships" xmlns:p="http://schemas.openxmlformats.org/presentationml/2006/main">
  <p:tag name="WIZPLACEHOLDER" val="1"/>
</p:tagLst>
</file>

<file path=ppt/tags/tag24.xml><?xml version="1.0" encoding="utf-8"?>
<p:tagLst xmlns:a="http://schemas.openxmlformats.org/drawingml/2006/main" xmlns:r="http://schemas.openxmlformats.org/officeDocument/2006/relationships" xmlns:p="http://schemas.openxmlformats.org/presentationml/2006/main">
  <p:tag name="WIZPLACEHOLDER" val="1"/>
</p:tagLst>
</file>

<file path=ppt/tags/tag25.xml><?xml version="1.0" encoding="utf-8"?>
<p:tagLst xmlns:a="http://schemas.openxmlformats.org/drawingml/2006/main" xmlns:r="http://schemas.openxmlformats.org/officeDocument/2006/relationships" xmlns:p="http://schemas.openxmlformats.org/presentationml/2006/main">
  <p:tag name="WIZPLACEHOLDER" val="1"/>
</p:tagLst>
</file>

<file path=ppt/tags/tag26.xml><?xml version="1.0" encoding="utf-8"?>
<p:tagLst xmlns:a="http://schemas.openxmlformats.org/drawingml/2006/main" xmlns:r="http://schemas.openxmlformats.org/officeDocument/2006/relationships" xmlns:p="http://schemas.openxmlformats.org/presentationml/2006/main">
  <p:tag name="WIZPLACEHOLDER" val="1"/>
</p:tagLst>
</file>

<file path=ppt/tags/tag27.xml><?xml version="1.0" encoding="utf-8"?>
<p:tagLst xmlns:a="http://schemas.openxmlformats.org/drawingml/2006/main" xmlns:r="http://schemas.openxmlformats.org/officeDocument/2006/relationships" xmlns:p="http://schemas.openxmlformats.org/presentationml/2006/main">
  <p:tag name="WIZPLACEHOLDER" val="1"/>
</p:tagLst>
</file>

<file path=ppt/tags/tag28.xml><?xml version="1.0" encoding="utf-8"?>
<p:tagLst xmlns:a="http://schemas.openxmlformats.org/drawingml/2006/main" xmlns:r="http://schemas.openxmlformats.org/officeDocument/2006/relationships" xmlns:p="http://schemas.openxmlformats.org/presentationml/2006/main">
  <p:tag name="WIZPLACEHOLDER" val="1"/>
</p:tagLst>
</file>

<file path=ppt/tags/tag29.xml><?xml version="1.0" encoding="utf-8"?>
<p:tagLst xmlns:a="http://schemas.openxmlformats.org/drawingml/2006/main" xmlns:r="http://schemas.openxmlformats.org/officeDocument/2006/relationships" xmlns:p="http://schemas.openxmlformats.org/presentationml/2006/main">
  <p:tag name="WIZPLACEHOLDER" val="1"/>
</p:tagLst>
</file>

<file path=ppt/tags/tag30.xml><?xml version="1.0" encoding="utf-8"?>
<p:tagLst xmlns:a="http://schemas.openxmlformats.org/drawingml/2006/main" xmlns:r="http://schemas.openxmlformats.org/officeDocument/2006/relationships" xmlns:p="http://schemas.openxmlformats.org/presentationml/2006/main">
  <p:tag name="WIZPLACEHOLDER" val="1"/>
</p:tagLst>
</file>

<file path=ppt/tags/tag31.xml><?xml version="1.0" encoding="utf-8"?>
<p:tagLst xmlns:a="http://schemas.openxmlformats.org/drawingml/2006/main" xmlns:r="http://schemas.openxmlformats.org/officeDocument/2006/relationships" xmlns:p="http://schemas.openxmlformats.org/presentationml/2006/main">
  <p:tag name="WIZPLACEHOLDER" val="1"/>
</p:tagLst>
</file>

<file path=ppt/tags/tag32.xml><?xml version="1.0" encoding="utf-8"?>
<p:tagLst xmlns:a="http://schemas.openxmlformats.org/drawingml/2006/main" xmlns:r="http://schemas.openxmlformats.org/officeDocument/2006/relationships" xmlns:p="http://schemas.openxmlformats.org/presentationml/2006/main">
  <p:tag name="WIZPLACEHOLDER" val="1"/>
</p:tagLst>
</file>

<file path=ppt/tags/tag33.xml><?xml version="1.0" encoding="utf-8"?>
<p:tagLst xmlns:a="http://schemas.openxmlformats.org/drawingml/2006/main" xmlns:r="http://schemas.openxmlformats.org/officeDocument/2006/relationships" xmlns:p="http://schemas.openxmlformats.org/presentationml/2006/main">
  <p:tag name="WIZPLACEHOLDER" val="1"/>
</p:tagLst>
</file>

<file path=ppt/tags/tag34.xml><?xml version="1.0" encoding="utf-8"?>
<p:tagLst xmlns:a="http://schemas.openxmlformats.org/drawingml/2006/main" xmlns:r="http://schemas.openxmlformats.org/officeDocument/2006/relationships" xmlns:p="http://schemas.openxmlformats.org/presentationml/2006/main">
  <p:tag name="WIZPLACEHOLDER" val="1"/>
</p:tagLst>
</file>

<file path=ppt/tags/tag35.xml><?xml version="1.0" encoding="utf-8"?>
<p:tagLst xmlns:a="http://schemas.openxmlformats.org/drawingml/2006/main" xmlns:r="http://schemas.openxmlformats.org/officeDocument/2006/relationships" xmlns:p="http://schemas.openxmlformats.org/presentationml/2006/main">
  <p:tag name="WIZPLACEHOLDER" val="1"/>
</p:tagLst>
</file>

<file path=ppt/tags/tag36.xml><?xml version="1.0" encoding="utf-8"?>
<p:tagLst xmlns:a="http://schemas.openxmlformats.org/drawingml/2006/main" xmlns:r="http://schemas.openxmlformats.org/officeDocument/2006/relationships" xmlns:p="http://schemas.openxmlformats.org/presentationml/2006/main">
  <p:tag name="WIZPLACEHOLDER" val="1"/>
</p:tagLst>
</file>

<file path=ppt/tags/tag37.xml><?xml version="1.0" encoding="utf-8"?>
<p:tagLst xmlns:a="http://schemas.openxmlformats.org/drawingml/2006/main" xmlns:r="http://schemas.openxmlformats.org/officeDocument/2006/relationships" xmlns:p="http://schemas.openxmlformats.org/presentationml/2006/main">
  <p:tag name="WIZPLACEHOLDER" val="1"/>
</p:tagLst>
</file>

<file path=ppt/tags/tag38.xml><?xml version="1.0" encoding="utf-8"?>
<p:tagLst xmlns:a="http://schemas.openxmlformats.org/drawingml/2006/main" xmlns:r="http://schemas.openxmlformats.org/officeDocument/2006/relationships" xmlns:p="http://schemas.openxmlformats.org/presentationml/2006/main">
  <p:tag name="WIZPLACEHOLDER" val="1"/>
</p:tagLst>
</file>

<file path=ppt/tags/tag39.xml><?xml version="1.0" encoding="utf-8"?>
<p:tagLst xmlns:a="http://schemas.openxmlformats.org/drawingml/2006/main" xmlns:r="http://schemas.openxmlformats.org/officeDocument/2006/relationships" xmlns:p="http://schemas.openxmlformats.org/presentationml/2006/main">
  <p:tag name="WIZPLACEHOLDER" val="1"/>
</p:tagLst>
</file>

<file path=ppt/tags/tag40.xml><?xml version="1.0" encoding="utf-8"?>
<p:tagLst xmlns:a="http://schemas.openxmlformats.org/drawingml/2006/main" xmlns:r="http://schemas.openxmlformats.org/officeDocument/2006/relationships" xmlns:p="http://schemas.openxmlformats.org/presentationml/2006/main">
  <p:tag name="WIZPLACEHOLDER" val="1"/>
</p:tagLst>
</file>

<file path=ppt/tags/tag41.xml><?xml version="1.0" encoding="utf-8"?>
<p:tagLst xmlns:a="http://schemas.openxmlformats.org/drawingml/2006/main" xmlns:r="http://schemas.openxmlformats.org/officeDocument/2006/relationships" xmlns:p="http://schemas.openxmlformats.org/presentationml/2006/main">
  <p:tag name="WIZPLACEHOLDER" val="1"/>
</p:tagLst>
</file>

<file path=ppt/tags/tag42.xml><?xml version="1.0" encoding="utf-8"?>
<p:tagLst xmlns:a="http://schemas.openxmlformats.org/drawingml/2006/main" xmlns:r="http://schemas.openxmlformats.org/officeDocument/2006/relationships" xmlns:p="http://schemas.openxmlformats.org/presentationml/2006/main">
  <p:tag name="WIZPLACEHOLDER" val="1"/>
</p:tagLst>
</file>

<file path=ppt/tags/tag43.xml><?xml version="1.0" encoding="utf-8"?>
<p:tagLst xmlns:a="http://schemas.openxmlformats.org/drawingml/2006/main" xmlns:r="http://schemas.openxmlformats.org/officeDocument/2006/relationships" xmlns:p="http://schemas.openxmlformats.org/presentationml/2006/main">
  <p:tag name="WIZPLACEHOLDER" val="1"/>
</p:tagLst>
</file>

<file path=ppt/tags/tag44.xml><?xml version="1.0" encoding="utf-8"?>
<p:tagLst xmlns:a="http://schemas.openxmlformats.org/drawingml/2006/main" xmlns:r="http://schemas.openxmlformats.org/officeDocument/2006/relationships" xmlns:p="http://schemas.openxmlformats.org/presentationml/2006/main">
  <p:tag name="WIZPLACEHOLDER" val="1"/>
</p:tagLst>
</file>

<file path=ppt/tags/tag45.xml><?xml version="1.0" encoding="utf-8"?>
<p:tagLst xmlns:a="http://schemas.openxmlformats.org/drawingml/2006/main" xmlns:r="http://schemas.openxmlformats.org/officeDocument/2006/relationships" xmlns:p="http://schemas.openxmlformats.org/presentationml/2006/main">
  <p:tag name="WIZPLACEHOLDER" val="1"/>
</p:tagLst>
</file>

<file path=ppt/tags/tag46.xml><?xml version="1.0" encoding="utf-8"?>
<p:tagLst xmlns:a="http://schemas.openxmlformats.org/drawingml/2006/main" xmlns:r="http://schemas.openxmlformats.org/officeDocument/2006/relationships" xmlns:p="http://schemas.openxmlformats.org/presentationml/2006/main">
  <p:tag name="WIZPLACEHOLDER" val="1"/>
</p:tagLst>
</file>

<file path=ppt/tags/tag47.xml><?xml version="1.0" encoding="utf-8"?>
<p:tagLst xmlns:a="http://schemas.openxmlformats.org/drawingml/2006/main" xmlns:r="http://schemas.openxmlformats.org/officeDocument/2006/relationships" xmlns:p="http://schemas.openxmlformats.org/presentationml/2006/main">
  <p:tag name="WIZPLACEHOLDER" val="1"/>
</p:tagLst>
</file>

<file path=ppt/tags/tag48.xml><?xml version="1.0" encoding="utf-8"?>
<p:tagLst xmlns:a="http://schemas.openxmlformats.org/drawingml/2006/main" xmlns:r="http://schemas.openxmlformats.org/officeDocument/2006/relationships" xmlns:p="http://schemas.openxmlformats.org/presentationml/2006/main">
  <p:tag name="WIZPLACEHOLDER" val="1"/>
</p:tagLst>
</file>

<file path=ppt/tags/tag49.xml><?xml version="1.0" encoding="utf-8"?>
<p:tagLst xmlns:a="http://schemas.openxmlformats.org/drawingml/2006/main" xmlns:r="http://schemas.openxmlformats.org/officeDocument/2006/relationships" xmlns:p="http://schemas.openxmlformats.org/presentationml/2006/main">
  <p:tag name="WIZPLACEHOLDER" val="1"/>
</p:tagLst>
</file>

<file path=ppt/tags/tag50.xml><?xml version="1.0" encoding="utf-8"?>
<p:tagLst xmlns:a="http://schemas.openxmlformats.org/drawingml/2006/main" xmlns:r="http://schemas.openxmlformats.org/officeDocument/2006/relationships" xmlns:p="http://schemas.openxmlformats.org/presentationml/2006/main">
  <p:tag name="WIZPLACEHOLDER" val="1"/>
</p:tagLst>
</file>

<file path=ppt/tags/tag51.xml><?xml version="1.0" encoding="utf-8"?>
<p:tagLst xmlns:a="http://schemas.openxmlformats.org/drawingml/2006/main" xmlns:r="http://schemas.openxmlformats.org/officeDocument/2006/relationships" xmlns:p="http://schemas.openxmlformats.org/presentationml/2006/main">
  <p:tag name="WIZPLACEHOLDER" val="1"/>
</p:tagLst>
</file>

<file path=ppt/tags/tag52.xml><?xml version="1.0" encoding="utf-8"?>
<p:tagLst xmlns:a="http://schemas.openxmlformats.org/drawingml/2006/main" xmlns:r="http://schemas.openxmlformats.org/officeDocument/2006/relationships" xmlns:p="http://schemas.openxmlformats.org/presentationml/2006/main">
  <p:tag name="WIZPLACEHOLDER" val="1"/>
</p:tagLst>
</file>

<file path=ppt/tags/tag53.xml><?xml version="1.0" encoding="utf-8"?>
<p:tagLst xmlns:a="http://schemas.openxmlformats.org/drawingml/2006/main" xmlns:r="http://schemas.openxmlformats.org/officeDocument/2006/relationships" xmlns:p="http://schemas.openxmlformats.org/presentationml/2006/main">
  <p:tag name="WIZPLACEHOLDER" val="1"/>
</p:tagLst>
</file>

<file path=ppt/tags/tag54.xml><?xml version="1.0" encoding="utf-8"?>
<p:tagLst xmlns:a="http://schemas.openxmlformats.org/drawingml/2006/main" xmlns:r="http://schemas.openxmlformats.org/officeDocument/2006/relationships" xmlns:p="http://schemas.openxmlformats.org/presentationml/2006/main">
  <p:tag name="WIZPLACEHOLDER" val="1"/>
</p:tagLst>
</file>

<file path=ppt/tags/tag55.xml><?xml version="1.0" encoding="utf-8"?>
<p:tagLst xmlns:a="http://schemas.openxmlformats.org/drawingml/2006/main" xmlns:r="http://schemas.openxmlformats.org/officeDocument/2006/relationships" xmlns:p="http://schemas.openxmlformats.org/presentationml/2006/main">
  <p:tag name="WIZPLACEHOLDER" val="1"/>
</p:tagLst>
</file>

<file path=ppt/tags/tag56.xml><?xml version="1.0" encoding="utf-8"?>
<p:tagLst xmlns:a="http://schemas.openxmlformats.org/drawingml/2006/main" xmlns:r="http://schemas.openxmlformats.org/officeDocument/2006/relationships" xmlns:p="http://schemas.openxmlformats.org/presentationml/2006/main">
  <p:tag name="WIZPLACEHOLDER" val="1"/>
</p:tagLst>
</file>

<file path=ppt/tags/tag57.xml><?xml version="1.0" encoding="utf-8"?>
<p:tagLst xmlns:a="http://schemas.openxmlformats.org/drawingml/2006/main" xmlns:r="http://schemas.openxmlformats.org/officeDocument/2006/relationships" xmlns:p="http://schemas.openxmlformats.org/presentationml/2006/main">
  <p:tag name="WIZPLACEHOLDER" val="1"/>
</p:tagLst>
</file>

<file path=ppt/tags/tag58.xml><?xml version="1.0" encoding="utf-8"?>
<p:tagLst xmlns:a="http://schemas.openxmlformats.org/drawingml/2006/main" xmlns:r="http://schemas.openxmlformats.org/officeDocument/2006/relationships" xmlns:p="http://schemas.openxmlformats.org/presentationml/2006/main">
  <p:tag name="WIZPLACEHOLDER" val="1"/>
</p:tagLst>
</file>

<file path=ppt/tags/tag59.xml><?xml version="1.0" encoding="utf-8"?>
<p:tagLst xmlns:a="http://schemas.openxmlformats.org/drawingml/2006/main" xmlns:r="http://schemas.openxmlformats.org/officeDocument/2006/relationships" xmlns:p="http://schemas.openxmlformats.org/presentationml/2006/main">
  <p:tag name="WIZPLACEHOLDER" val="1"/>
</p:tagLst>
</file>

<file path=ppt/tags/tag60.xml><?xml version="1.0" encoding="utf-8"?>
<p:tagLst xmlns:a="http://schemas.openxmlformats.org/drawingml/2006/main" xmlns:r="http://schemas.openxmlformats.org/officeDocument/2006/relationships" xmlns:p="http://schemas.openxmlformats.org/presentationml/2006/main">
  <p:tag name="WIZPLACEHOLDER" val="1"/>
</p:tagLst>
</file>

<file path=ppt/tags/tag61.xml><?xml version="1.0" encoding="utf-8"?>
<p:tagLst xmlns:a="http://schemas.openxmlformats.org/drawingml/2006/main" xmlns:r="http://schemas.openxmlformats.org/officeDocument/2006/relationships" xmlns:p="http://schemas.openxmlformats.org/presentationml/2006/main">
  <p:tag name="WIZPLACEHOLDER" val="1"/>
</p:tagLst>
</file>

<file path=ppt/tags/tag62.xml><?xml version="1.0" encoding="utf-8"?>
<p:tagLst xmlns:a="http://schemas.openxmlformats.org/drawingml/2006/main" xmlns:r="http://schemas.openxmlformats.org/officeDocument/2006/relationships" xmlns:p="http://schemas.openxmlformats.org/presentationml/2006/main">
  <p:tag name="WIZPLACEHOLDER" val="1"/>
</p:tagLst>
</file>

<file path=ppt/tags/tag63.xml><?xml version="1.0" encoding="utf-8"?>
<p:tagLst xmlns:a="http://schemas.openxmlformats.org/drawingml/2006/main" xmlns:r="http://schemas.openxmlformats.org/officeDocument/2006/relationships" xmlns:p="http://schemas.openxmlformats.org/presentationml/2006/main">
  <p:tag name="WIZPLACEHOLDER" val="1"/>
</p:tagLst>
</file>

<file path=ppt/tags/tag64.xml><?xml version="1.0" encoding="utf-8"?>
<p:tagLst xmlns:a="http://schemas.openxmlformats.org/drawingml/2006/main" xmlns:r="http://schemas.openxmlformats.org/officeDocument/2006/relationships" xmlns:p="http://schemas.openxmlformats.org/presentationml/2006/main">
  <p:tag name="WIZPLACEHOLDER" val="1"/>
</p:tagLst>
</file>

<file path=ppt/tags/tag65.xml><?xml version="1.0" encoding="utf-8"?>
<p:tagLst xmlns:a="http://schemas.openxmlformats.org/drawingml/2006/main" xmlns:r="http://schemas.openxmlformats.org/officeDocument/2006/relationships" xmlns:p="http://schemas.openxmlformats.org/presentationml/2006/main">
  <p:tag name="WIZPLACEHOLDER" val="1"/>
</p:tagLst>
</file>

<file path=ppt/tags/tag66.xml><?xml version="1.0" encoding="utf-8"?>
<p:tagLst xmlns:a="http://schemas.openxmlformats.org/drawingml/2006/main" xmlns:r="http://schemas.openxmlformats.org/officeDocument/2006/relationships" xmlns:p="http://schemas.openxmlformats.org/presentationml/2006/main">
  <p:tag name="WIZPLACEHOLDER" val="1"/>
</p:tagLst>
</file>

<file path=ppt/tags/tag67.xml><?xml version="1.0" encoding="utf-8"?>
<p:tagLst xmlns:a="http://schemas.openxmlformats.org/drawingml/2006/main" xmlns:r="http://schemas.openxmlformats.org/officeDocument/2006/relationships" xmlns:p="http://schemas.openxmlformats.org/presentationml/2006/main">
  <p:tag name="WIZPLACEHOLDER" val="1"/>
</p:tagLst>
</file>

<file path=ppt/tags/tag68.xml><?xml version="1.0" encoding="utf-8"?>
<p:tagLst xmlns:a="http://schemas.openxmlformats.org/drawingml/2006/main" xmlns:r="http://schemas.openxmlformats.org/officeDocument/2006/relationships" xmlns:p="http://schemas.openxmlformats.org/presentationml/2006/main">
  <p:tag name="WIZPLACEHOLDER" val="1"/>
</p:tagLst>
</file>

<file path=ppt/tags/tag69.xml><?xml version="1.0" encoding="utf-8"?>
<p:tagLst xmlns:a="http://schemas.openxmlformats.org/drawingml/2006/main" xmlns:r="http://schemas.openxmlformats.org/officeDocument/2006/relationships" xmlns:p="http://schemas.openxmlformats.org/presentationml/2006/main">
  <p:tag name="WIZPLACEHOLDER" val="1"/>
</p:tagLst>
</file>

<file path=ppt/tags/tag70.xml><?xml version="1.0" encoding="utf-8"?>
<p:tagLst xmlns:a="http://schemas.openxmlformats.org/drawingml/2006/main" xmlns:r="http://schemas.openxmlformats.org/officeDocument/2006/relationships" xmlns:p="http://schemas.openxmlformats.org/presentationml/2006/main">
  <p:tag name="WIZPLACEHOLDER" val="1"/>
</p:tagLst>
</file>

<file path=ppt/tags/tag71.xml><?xml version="1.0" encoding="utf-8"?>
<p:tagLst xmlns:a="http://schemas.openxmlformats.org/drawingml/2006/main" xmlns:r="http://schemas.openxmlformats.org/officeDocument/2006/relationships" xmlns:p="http://schemas.openxmlformats.org/presentationml/2006/main">
  <p:tag name="WIZPLACEHOLDER" val="1"/>
</p:tagLst>
</file>

<file path=ppt/tags/tag72.xml><?xml version="1.0" encoding="utf-8"?>
<p:tagLst xmlns:a="http://schemas.openxmlformats.org/drawingml/2006/main" xmlns:r="http://schemas.openxmlformats.org/officeDocument/2006/relationships" xmlns:p="http://schemas.openxmlformats.org/presentationml/2006/main">
  <p:tag name="WIZPLACEHOLDER" val="1"/>
</p:tagLst>
</file>

<file path=ppt/tags/tag73.xml><?xml version="1.0" encoding="utf-8"?>
<p:tagLst xmlns:a="http://schemas.openxmlformats.org/drawingml/2006/main" xmlns:r="http://schemas.openxmlformats.org/officeDocument/2006/relationships" xmlns:p="http://schemas.openxmlformats.org/presentationml/2006/main">
  <p:tag name="WIZPLACEHOLDER" val="1"/>
</p:tagLst>
</file>

<file path=ppt/tags/tag74.xml><?xml version="1.0" encoding="utf-8"?>
<p:tagLst xmlns:a="http://schemas.openxmlformats.org/drawingml/2006/main" xmlns:r="http://schemas.openxmlformats.org/officeDocument/2006/relationships" xmlns:p="http://schemas.openxmlformats.org/presentationml/2006/main">
  <p:tag name="WIZPLACEHOLDER" val="1"/>
</p:tagLst>
</file>

<file path=ppt/tags/tag75.xml><?xml version="1.0" encoding="utf-8"?>
<p:tagLst xmlns:a="http://schemas.openxmlformats.org/drawingml/2006/main" xmlns:r="http://schemas.openxmlformats.org/officeDocument/2006/relationships" xmlns:p="http://schemas.openxmlformats.org/presentationml/2006/main">
  <p:tag name="WIZPLACEHOLDER" val="1"/>
</p:tagLst>
</file>

<file path=ppt/tags/tag76.xml><?xml version="1.0" encoding="utf-8"?>
<p:tagLst xmlns:a="http://schemas.openxmlformats.org/drawingml/2006/main" xmlns:r="http://schemas.openxmlformats.org/officeDocument/2006/relationships" xmlns:p="http://schemas.openxmlformats.org/presentationml/2006/main">
  <p:tag name="WIZPLACEHOLDER" val="1"/>
</p:tagLst>
</file>

<file path=ppt/tags/tag77.xml><?xml version="1.0" encoding="utf-8"?>
<p:tagLst xmlns:a="http://schemas.openxmlformats.org/drawingml/2006/main" xmlns:r="http://schemas.openxmlformats.org/officeDocument/2006/relationships" xmlns:p="http://schemas.openxmlformats.org/presentationml/2006/main">
  <p:tag name="WIZPLACEHOLDER" val="1"/>
</p:tagLst>
</file>

<file path=ppt/tags/tag78.xml><?xml version="1.0" encoding="utf-8"?>
<p:tagLst xmlns:a="http://schemas.openxmlformats.org/drawingml/2006/main" xmlns:r="http://schemas.openxmlformats.org/officeDocument/2006/relationships" xmlns:p="http://schemas.openxmlformats.org/presentationml/2006/main">
  <p:tag name="WIZPLACEHOLDER" val="1"/>
</p:tagLst>
</file>

<file path=ppt/tags/tag79.xml><?xml version="1.0" encoding="utf-8"?>
<p:tagLst xmlns:a="http://schemas.openxmlformats.org/drawingml/2006/main" xmlns:r="http://schemas.openxmlformats.org/officeDocument/2006/relationships" xmlns:p="http://schemas.openxmlformats.org/presentationml/2006/main">
  <p:tag name="WIZPLACEHOLDER" val="1"/>
</p:tagLst>
</file>

<file path=ppt/tags/tag80.xml><?xml version="1.0" encoding="utf-8"?>
<p:tagLst xmlns:a="http://schemas.openxmlformats.org/drawingml/2006/main" xmlns:r="http://schemas.openxmlformats.org/officeDocument/2006/relationships" xmlns:p="http://schemas.openxmlformats.org/presentationml/2006/main">
  <p:tag name="WIZPLACEHOLDER" val="1"/>
</p:tagLst>
</file>

<file path=ppt/tags/tag81.xml><?xml version="1.0" encoding="utf-8"?>
<p:tagLst xmlns:a="http://schemas.openxmlformats.org/drawingml/2006/main" xmlns:r="http://schemas.openxmlformats.org/officeDocument/2006/relationships" xmlns:p="http://schemas.openxmlformats.org/presentationml/2006/main">
  <p:tag name="WIZPLACEHOLDER" val="1"/>
</p:tagLst>
</file>

<file path=ppt/tags/tag82.xml><?xml version="1.0" encoding="utf-8"?>
<p:tagLst xmlns:a="http://schemas.openxmlformats.org/drawingml/2006/main" xmlns:r="http://schemas.openxmlformats.org/officeDocument/2006/relationships" xmlns:p="http://schemas.openxmlformats.org/presentationml/2006/main">
  <p:tag name="WIZPLACEHOLDER" val="1"/>
</p:tagLst>
</file>

<file path=ppt/tags/tag83.xml><?xml version="1.0" encoding="utf-8"?>
<p:tagLst xmlns:a="http://schemas.openxmlformats.org/drawingml/2006/main" xmlns:r="http://schemas.openxmlformats.org/officeDocument/2006/relationships" xmlns:p="http://schemas.openxmlformats.org/presentationml/2006/main">
  <p:tag name="WIZPLACEHOLDER" val="1"/>
</p:tagLst>
</file>

<file path=ppt/tags/tag84.xml><?xml version="1.0" encoding="utf-8"?>
<p:tagLst xmlns:a="http://schemas.openxmlformats.org/drawingml/2006/main" xmlns:r="http://schemas.openxmlformats.org/officeDocument/2006/relationships" xmlns:p="http://schemas.openxmlformats.org/presentationml/2006/main">
  <p:tag name="WIZPLACEHOLDER" val="1"/>
</p:tagLst>
</file>

<file path=ppt/tags/tag85.xml><?xml version="1.0" encoding="utf-8"?>
<p:tagLst xmlns:a="http://schemas.openxmlformats.org/drawingml/2006/main" xmlns:r="http://schemas.openxmlformats.org/officeDocument/2006/relationships" xmlns:p="http://schemas.openxmlformats.org/presentationml/2006/main">
  <p:tag name="WIZPLACEHOLDER" val="1"/>
</p:tagLst>
</file>

<file path=ppt/tags/tag86.xml><?xml version="1.0" encoding="utf-8"?>
<p:tagLst xmlns:a="http://schemas.openxmlformats.org/drawingml/2006/main" xmlns:r="http://schemas.openxmlformats.org/officeDocument/2006/relationships" xmlns:p="http://schemas.openxmlformats.org/presentationml/2006/main">
  <p:tag name="WIZPLACEHOLDER" val="1"/>
</p:tagLst>
</file>

<file path=ppt/tags/tag87.xml><?xml version="1.0" encoding="utf-8"?>
<p:tagLst xmlns:a="http://schemas.openxmlformats.org/drawingml/2006/main" xmlns:r="http://schemas.openxmlformats.org/officeDocument/2006/relationships" xmlns:p="http://schemas.openxmlformats.org/presentationml/2006/main">
  <p:tag name="WIZPLACEHOLDER" val="1"/>
</p:tagLst>
</file>

<file path=ppt/tags/tag88.xml><?xml version="1.0" encoding="utf-8"?>
<p:tagLst xmlns:a="http://schemas.openxmlformats.org/drawingml/2006/main" xmlns:r="http://schemas.openxmlformats.org/officeDocument/2006/relationships" xmlns:p="http://schemas.openxmlformats.org/presentationml/2006/main">
  <p:tag name="WIZPLACEHOLDER" val="1"/>
</p:tagLst>
</file>

<file path=ppt/tags/tag89.xml><?xml version="1.0" encoding="utf-8"?>
<p:tagLst xmlns:a="http://schemas.openxmlformats.org/drawingml/2006/main" xmlns:r="http://schemas.openxmlformats.org/officeDocument/2006/relationships" xmlns:p="http://schemas.openxmlformats.org/presentationml/2006/main">
  <p:tag name="WIZPLACEHOLDER" val="1"/>
</p:tagLst>
</file>

<file path=ppt/tags/tag90.xml><?xml version="1.0" encoding="utf-8"?>
<p:tagLst xmlns:a="http://schemas.openxmlformats.org/drawingml/2006/main" xmlns:r="http://schemas.openxmlformats.org/officeDocument/2006/relationships" xmlns:p="http://schemas.openxmlformats.org/presentationml/2006/main">
  <p:tag name="WIZPLACEHOLDER" val="1"/>
</p:tagLst>
</file>

<file path=ppt/tags/tag91.xml><?xml version="1.0" encoding="utf-8"?>
<p:tagLst xmlns:a="http://schemas.openxmlformats.org/drawingml/2006/main" xmlns:r="http://schemas.openxmlformats.org/officeDocument/2006/relationships" xmlns:p="http://schemas.openxmlformats.org/presentationml/2006/main">
  <p:tag name="WIZPLACEHOLDER" val="1"/>
</p:tagLst>
</file>

<file path=ppt/tags/tag92.xml><?xml version="1.0" encoding="utf-8"?>
<p:tagLst xmlns:a="http://schemas.openxmlformats.org/drawingml/2006/main" xmlns:r="http://schemas.openxmlformats.org/officeDocument/2006/relationships" xmlns:p="http://schemas.openxmlformats.org/presentationml/2006/main">
  <p:tag name="WIZPLACEHOLDER" val="1"/>
</p:tagLst>
</file>

<file path=ppt/tags/tag93.xml><?xml version="1.0" encoding="utf-8"?>
<p:tagLst xmlns:a="http://schemas.openxmlformats.org/drawingml/2006/main" xmlns:r="http://schemas.openxmlformats.org/officeDocument/2006/relationships" xmlns:p="http://schemas.openxmlformats.org/presentationml/2006/main">
  <p:tag name="WIZPLACEHOLDER" val="1"/>
</p:tagLst>
</file>

<file path=ppt/tags/tag94.xml><?xml version="1.0" encoding="utf-8"?>
<p:tagLst xmlns:a="http://schemas.openxmlformats.org/drawingml/2006/main" xmlns:r="http://schemas.openxmlformats.org/officeDocument/2006/relationships" xmlns:p="http://schemas.openxmlformats.org/presentationml/2006/main">
  <p:tag name="WIZPLACEHOLDER" val="1"/>
</p:tagLst>
</file>

<file path=ppt/tags/tag95.xml><?xml version="1.0" encoding="utf-8"?>
<p:tagLst xmlns:a="http://schemas.openxmlformats.org/drawingml/2006/main" xmlns:r="http://schemas.openxmlformats.org/officeDocument/2006/relationships" xmlns:p="http://schemas.openxmlformats.org/presentationml/2006/main">
  <p:tag name="WIZPLACEHOLDER" val="1"/>
</p:tagLst>
</file>

<file path=ppt/tags/tag96.xml><?xml version="1.0" encoding="utf-8"?>
<p:tagLst xmlns:a="http://schemas.openxmlformats.org/drawingml/2006/main" xmlns:r="http://schemas.openxmlformats.org/officeDocument/2006/relationships" xmlns:p="http://schemas.openxmlformats.org/presentationml/2006/main">
  <p:tag name="WIZPLACEHOLDER" val="1"/>
</p:tagLst>
</file>

<file path=ppt/tags/tag97.xml><?xml version="1.0" encoding="utf-8"?>
<p:tagLst xmlns:a="http://schemas.openxmlformats.org/drawingml/2006/main" xmlns:r="http://schemas.openxmlformats.org/officeDocument/2006/relationships" xmlns:p="http://schemas.openxmlformats.org/presentationml/2006/main">
  <p:tag name="WIZPLACEHOLDER" val="1"/>
</p:tagLst>
</file>

<file path=ppt/tags/tag98.xml><?xml version="1.0" encoding="utf-8"?>
<p:tagLst xmlns:a="http://schemas.openxmlformats.org/drawingml/2006/main" xmlns:r="http://schemas.openxmlformats.org/officeDocument/2006/relationships" xmlns:p="http://schemas.openxmlformats.org/presentationml/2006/main">
  <p:tag name="WIZPLACEHOLDER" val="1"/>
</p:tagLst>
</file>

<file path=ppt/tags/tag99.xml><?xml version="1.0" encoding="utf-8"?>
<p:tagLst xmlns:a="http://schemas.openxmlformats.org/drawingml/2006/main" xmlns:r="http://schemas.openxmlformats.org/officeDocument/2006/relationships" xmlns:p="http://schemas.openxmlformats.org/presentationml/2006/main">
  <p:tag name="WIZPLACEHOLDER" val="1"/>
</p:tagLst>
</file>

<file path=ppt/tags/tag100.xml><?xml version="1.0" encoding="utf-8"?>
<p:tagLst xmlns:a="http://schemas.openxmlformats.org/drawingml/2006/main" xmlns:r="http://schemas.openxmlformats.org/officeDocument/2006/relationships" xmlns:p="http://schemas.openxmlformats.org/presentationml/2006/main">
  <p:tag name="WIZPLACEHOLDER" val="1"/>
</p:tagLst>
</file>

<file path=ppt/tags/tag101.xml><?xml version="1.0" encoding="utf-8"?>
<p:tagLst xmlns:a="http://schemas.openxmlformats.org/drawingml/2006/main" xmlns:r="http://schemas.openxmlformats.org/officeDocument/2006/relationships" xmlns:p="http://schemas.openxmlformats.org/presentationml/2006/main">
  <p:tag name="WIZPLACEHOLDER" val="1"/>
</p:tagLst>
</file>

<file path=ppt/tags/tag102.xml><?xml version="1.0" encoding="utf-8"?>
<p:tagLst xmlns:a="http://schemas.openxmlformats.org/drawingml/2006/main" xmlns:r="http://schemas.openxmlformats.org/officeDocument/2006/relationships" xmlns:p="http://schemas.openxmlformats.org/presentationml/2006/main">
  <p:tag name="WIZPLACEHOLDER" val="1"/>
</p:tagLst>
</file>

<file path=ppt/tags/tag103.xml><?xml version="1.0" encoding="utf-8"?>
<p:tagLst xmlns:a="http://schemas.openxmlformats.org/drawingml/2006/main" xmlns:r="http://schemas.openxmlformats.org/officeDocument/2006/relationships" xmlns:p="http://schemas.openxmlformats.org/presentationml/2006/main">
  <p:tag name="WIZPLACEHOLDER" val="1"/>
</p:tagLst>
</file>

<file path=ppt/tags/tag104.xml><?xml version="1.0" encoding="utf-8"?>
<p:tagLst xmlns:a="http://schemas.openxmlformats.org/drawingml/2006/main" xmlns:r="http://schemas.openxmlformats.org/officeDocument/2006/relationships" xmlns:p="http://schemas.openxmlformats.org/presentationml/2006/main">
  <p:tag name="WIZPLACEHOLDER" val="1"/>
</p:tagLst>
</file>

<file path=ppt/tags/tag105.xml><?xml version="1.0" encoding="utf-8"?>
<p:tagLst xmlns:a="http://schemas.openxmlformats.org/drawingml/2006/main" xmlns:r="http://schemas.openxmlformats.org/officeDocument/2006/relationships" xmlns:p="http://schemas.openxmlformats.org/presentationml/2006/main">
  <p:tag name="WIZPLACEHOLDER" val="1"/>
</p:tagLst>
</file>

<file path=ppt/tags/tag106.xml><?xml version="1.0" encoding="utf-8"?>
<p:tagLst xmlns:a="http://schemas.openxmlformats.org/drawingml/2006/main" xmlns:r="http://schemas.openxmlformats.org/officeDocument/2006/relationships" xmlns:p="http://schemas.openxmlformats.org/presentationml/2006/main">
  <p:tag name="WIZPLACEHOLDER" val="1"/>
</p:tagLst>
</file>

<file path=ppt/tags/tag107.xml><?xml version="1.0" encoding="utf-8"?>
<p:tagLst xmlns:a="http://schemas.openxmlformats.org/drawingml/2006/main" xmlns:r="http://schemas.openxmlformats.org/officeDocument/2006/relationships" xmlns:p="http://schemas.openxmlformats.org/presentationml/2006/main">
  <p:tag name="WIZPLACEHOLDER" val="1"/>
</p:tagLst>
</file>

<file path=ppt/tags/tag108.xml><?xml version="1.0" encoding="utf-8"?>
<p:tagLst xmlns:a="http://schemas.openxmlformats.org/drawingml/2006/main" xmlns:r="http://schemas.openxmlformats.org/officeDocument/2006/relationships" xmlns:p="http://schemas.openxmlformats.org/presentationml/2006/main">
  <p:tag name="WIZPLACEHOLDER" val="1"/>
</p:tagLst>
</file>

<file path=ppt/tags/tag109.xml><?xml version="1.0" encoding="utf-8"?>
<p:tagLst xmlns:a="http://schemas.openxmlformats.org/drawingml/2006/main" xmlns:r="http://schemas.openxmlformats.org/officeDocument/2006/relationships" xmlns:p="http://schemas.openxmlformats.org/presentationml/2006/main">
  <p:tag name="WIZPLACEHOLDER" val="1"/>
</p:tagLst>
</file>

<file path=ppt/tags/tag110.xml><?xml version="1.0" encoding="utf-8"?>
<p:tagLst xmlns:a="http://schemas.openxmlformats.org/drawingml/2006/main" xmlns:r="http://schemas.openxmlformats.org/officeDocument/2006/relationships" xmlns:p="http://schemas.openxmlformats.org/presentationml/2006/main">
  <p:tag name="WIZPLACEHOLDER" val="1"/>
</p:tagLst>
</file>

<file path=ppt/tags/tag111.xml><?xml version="1.0" encoding="utf-8"?>
<p:tagLst xmlns:a="http://schemas.openxmlformats.org/drawingml/2006/main" xmlns:r="http://schemas.openxmlformats.org/officeDocument/2006/relationships" xmlns:p="http://schemas.openxmlformats.org/presentationml/2006/main">
  <p:tag name="WIZPLACEHOLDER" val="1"/>
</p:tagLst>
</file>

<file path=ppt/tags/tag112.xml><?xml version="1.0" encoding="utf-8"?>
<p:tagLst xmlns:a="http://schemas.openxmlformats.org/drawingml/2006/main" xmlns:r="http://schemas.openxmlformats.org/officeDocument/2006/relationships" xmlns:p="http://schemas.openxmlformats.org/presentationml/2006/main">
  <p:tag name="WIZPLACEHOLDER" val="1"/>
</p:tagLst>
</file>

<file path=ppt/tags/tag113.xml><?xml version="1.0" encoding="utf-8"?>
<p:tagLst xmlns:a="http://schemas.openxmlformats.org/drawingml/2006/main" xmlns:r="http://schemas.openxmlformats.org/officeDocument/2006/relationships" xmlns:p="http://schemas.openxmlformats.org/presentationml/2006/main">
  <p:tag name="WIZPLACEHOLDER" val="1"/>
</p:tagLst>
</file>

<file path=ppt/tags/tag114.xml><?xml version="1.0" encoding="utf-8"?>
<p:tagLst xmlns:a="http://schemas.openxmlformats.org/drawingml/2006/main" xmlns:r="http://schemas.openxmlformats.org/officeDocument/2006/relationships" xmlns:p="http://schemas.openxmlformats.org/presentationml/2006/main">
  <p:tag name="WIZPLACEHOLDER" val="1"/>
</p:tagLst>
</file>

<file path=ppt/tags/tag115.xml><?xml version="1.0" encoding="utf-8"?>
<p:tagLst xmlns:a="http://schemas.openxmlformats.org/drawingml/2006/main" xmlns:r="http://schemas.openxmlformats.org/officeDocument/2006/relationships" xmlns:p="http://schemas.openxmlformats.org/presentationml/2006/main">
  <p:tag name="WIZPLACEHOLDER" val="1"/>
</p:tagLst>
</file>

<file path=ppt/tags/tag116.xml><?xml version="1.0" encoding="utf-8"?>
<p:tagLst xmlns:a="http://schemas.openxmlformats.org/drawingml/2006/main" xmlns:r="http://schemas.openxmlformats.org/officeDocument/2006/relationships" xmlns:p="http://schemas.openxmlformats.org/presentationml/2006/main">
  <p:tag name="WIZPLACEHOLDER" val="1"/>
</p:tagLst>
</file>

<file path=ppt/tags/tag117.xml><?xml version="1.0" encoding="utf-8"?>
<p:tagLst xmlns:a="http://schemas.openxmlformats.org/drawingml/2006/main" xmlns:r="http://schemas.openxmlformats.org/officeDocument/2006/relationships" xmlns:p="http://schemas.openxmlformats.org/presentationml/2006/main">
  <p:tag name="WIZPLACEHOLDER" val="1"/>
</p:tagLst>
</file>

<file path=ppt/tags/tag118.xml><?xml version="1.0" encoding="utf-8"?>
<p:tagLst xmlns:a="http://schemas.openxmlformats.org/drawingml/2006/main" xmlns:r="http://schemas.openxmlformats.org/officeDocument/2006/relationships" xmlns:p="http://schemas.openxmlformats.org/presentationml/2006/main">
  <p:tag name="WIZPLACEHOLDER" val="1"/>
</p:tagLst>
</file>

<file path=ppt/tags/tag119.xml><?xml version="1.0" encoding="utf-8"?>
<p:tagLst xmlns:a="http://schemas.openxmlformats.org/drawingml/2006/main" xmlns:r="http://schemas.openxmlformats.org/officeDocument/2006/relationships" xmlns:p="http://schemas.openxmlformats.org/presentationml/2006/main">
  <p:tag name="WIZPLACEHOLDER" val="1"/>
</p:tagLst>
</file>

<file path=ppt/tags/tag120.xml><?xml version="1.0" encoding="utf-8"?>
<p:tagLst xmlns:a="http://schemas.openxmlformats.org/drawingml/2006/main" xmlns:r="http://schemas.openxmlformats.org/officeDocument/2006/relationships" xmlns:p="http://schemas.openxmlformats.org/presentationml/2006/main">
  <p:tag name="WIZPLACEHOLDER" val="1"/>
</p:tagLst>
</file>

<file path=ppt/tags/tag121.xml><?xml version="1.0" encoding="utf-8"?>
<p:tagLst xmlns:a="http://schemas.openxmlformats.org/drawingml/2006/main" xmlns:r="http://schemas.openxmlformats.org/officeDocument/2006/relationships" xmlns:p="http://schemas.openxmlformats.org/presentationml/2006/main">
  <p:tag name="WIZPLACEHOLDER" val="1"/>
</p:tagLst>
</file>

<file path=ppt/tags/tag122.xml><?xml version="1.0" encoding="utf-8"?>
<p:tagLst xmlns:a="http://schemas.openxmlformats.org/drawingml/2006/main" xmlns:r="http://schemas.openxmlformats.org/officeDocument/2006/relationships" xmlns:p="http://schemas.openxmlformats.org/presentationml/2006/main">
  <p:tag name="WIZPLACEHOLDER" val="1"/>
</p:tagLst>
</file>

<file path=ppt/tags/tag123.xml><?xml version="1.0" encoding="utf-8"?>
<p:tagLst xmlns:a="http://schemas.openxmlformats.org/drawingml/2006/main" xmlns:r="http://schemas.openxmlformats.org/officeDocument/2006/relationships" xmlns:p="http://schemas.openxmlformats.org/presentationml/2006/main">
  <p:tag name="WIZPLACEHOLDER" val="1"/>
</p:tagLst>
</file>

<file path=ppt/tags/tag124.xml><?xml version="1.0" encoding="utf-8"?>
<p:tagLst xmlns:a="http://schemas.openxmlformats.org/drawingml/2006/main" xmlns:r="http://schemas.openxmlformats.org/officeDocument/2006/relationships" xmlns:p="http://schemas.openxmlformats.org/presentationml/2006/main">
  <p:tag name="WIZPLACEHOLDER" val="1"/>
</p:tagLst>
</file>

<file path=ppt/tags/tag125.xml><?xml version="1.0" encoding="utf-8"?>
<p:tagLst xmlns:a="http://schemas.openxmlformats.org/drawingml/2006/main" xmlns:r="http://schemas.openxmlformats.org/officeDocument/2006/relationships" xmlns:p="http://schemas.openxmlformats.org/presentationml/2006/main">
  <p:tag name="WIZPLACEHOLDER" val="1"/>
</p:tagLst>
</file>

<file path=ppt/tags/tag126.xml><?xml version="1.0" encoding="utf-8"?>
<p:tagLst xmlns:a="http://schemas.openxmlformats.org/drawingml/2006/main" xmlns:r="http://schemas.openxmlformats.org/officeDocument/2006/relationships" xmlns:p="http://schemas.openxmlformats.org/presentationml/2006/main">
  <p:tag name="WIZPLACEHOLDER" val="1"/>
</p:tagLst>
</file>

<file path=ppt/tags/tag127.xml><?xml version="1.0" encoding="utf-8"?>
<p:tagLst xmlns:a="http://schemas.openxmlformats.org/drawingml/2006/main" xmlns:r="http://schemas.openxmlformats.org/officeDocument/2006/relationships" xmlns:p="http://schemas.openxmlformats.org/presentationml/2006/main">
  <p:tag name="WIZPLACEHOLDER" val="1"/>
</p:tagLst>
</file>

<file path=ppt/tags/tag128.xml><?xml version="1.0" encoding="utf-8"?>
<p:tagLst xmlns:a="http://schemas.openxmlformats.org/drawingml/2006/main" xmlns:r="http://schemas.openxmlformats.org/officeDocument/2006/relationships" xmlns:p="http://schemas.openxmlformats.org/presentationml/2006/main">
  <p:tag name="WIZPLACEHOLDER" val="1"/>
</p:tagLst>
</file>

<file path=ppt/tags/tag129.xml><?xml version="1.0" encoding="utf-8"?>
<p:tagLst xmlns:a="http://schemas.openxmlformats.org/drawingml/2006/main" xmlns:r="http://schemas.openxmlformats.org/officeDocument/2006/relationships" xmlns:p="http://schemas.openxmlformats.org/presentationml/2006/main">
  <p:tag name="WIZPLACEHOLDER" val="1"/>
</p:tagLst>
</file>

<file path=ppt/tags/tag130.xml><?xml version="1.0" encoding="utf-8"?>
<p:tagLst xmlns:a="http://schemas.openxmlformats.org/drawingml/2006/main" xmlns:r="http://schemas.openxmlformats.org/officeDocument/2006/relationships" xmlns:p="http://schemas.openxmlformats.org/presentationml/2006/main">
  <p:tag name="WIZPLACEHOLDER" val="1"/>
</p:tagLst>
</file>

<file path=ppt/tags/tag131.xml><?xml version="1.0" encoding="utf-8"?>
<p:tagLst xmlns:a="http://schemas.openxmlformats.org/drawingml/2006/main" xmlns:r="http://schemas.openxmlformats.org/officeDocument/2006/relationships" xmlns:p="http://schemas.openxmlformats.org/presentationml/2006/main">
  <p:tag name="WIZPLACEHOLDER" val="1"/>
</p:tagLst>
</file>

<file path=ppt/tags/tag132.xml><?xml version="1.0" encoding="utf-8"?>
<p:tagLst xmlns:a="http://schemas.openxmlformats.org/drawingml/2006/main" xmlns:r="http://schemas.openxmlformats.org/officeDocument/2006/relationships" xmlns:p="http://schemas.openxmlformats.org/presentationml/2006/main">
  <p:tag name="WIZPLACEHOLDER" val="1"/>
</p:tagLst>
</file>

<file path=ppt/tags/tag133.xml><?xml version="1.0" encoding="utf-8"?>
<p:tagLst xmlns:a="http://schemas.openxmlformats.org/drawingml/2006/main" xmlns:r="http://schemas.openxmlformats.org/officeDocument/2006/relationships" xmlns:p="http://schemas.openxmlformats.org/presentationml/2006/main">
  <p:tag name="WIZPLACEHOLDER" val="1"/>
</p:tagLst>
</file>

<file path=ppt/tags/tag134.xml><?xml version="1.0" encoding="utf-8"?>
<p:tagLst xmlns:a="http://schemas.openxmlformats.org/drawingml/2006/main" xmlns:r="http://schemas.openxmlformats.org/officeDocument/2006/relationships" xmlns:p="http://schemas.openxmlformats.org/presentationml/2006/main">
  <p:tag name="WIZPLACEHOLDER" val="1"/>
</p:tagLst>
</file>

<file path=ppt/tags/tag135.xml><?xml version="1.0" encoding="utf-8"?>
<p:tagLst xmlns:a="http://schemas.openxmlformats.org/drawingml/2006/main" xmlns:r="http://schemas.openxmlformats.org/officeDocument/2006/relationships" xmlns:p="http://schemas.openxmlformats.org/presentationml/2006/main">
  <p:tag name="WIZPLACEHOLDER" val="1"/>
</p:tagLst>
</file>

<file path=ppt/tags/tag136.xml><?xml version="1.0" encoding="utf-8"?>
<p:tagLst xmlns:a="http://schemas.openxmlformats.org/drawingml/2006/main" xmlns:r="http://schemas.openxmlformats.org/officeDocument/2006/relationships" xmlns:p="http://schemas.openxmlformats.org/presentationml/2006/main">
  <p:tag name="WIZPLACEHOLDER" val="1"/>
</p:tagLst>
</file>

<file path=ppt/tags/tag137.xml><?xml version="1.0" encoding="utf-8"?>
<p:tagLst xmlns:a="http://schemas.openxmlformats.org/drawingml/2006/main" xmlns:r="http://schemas.openxmlformats.org/officeDocument/2006/relationships" xmlns:p="http://schemas.openxmlformats.org/presentationml/2006/main">
  <p:tag name="WIZPLACEHOLDER" val="1"/>
</p:tagLst>
</file>

<file path=ppt/tags/tag138.xml><?xml version="1.0" encoding="utf-8"?>
<p:tagLst xmlns:a="http://schemas.openxmlformats.org/drawingml/2006/main" xmlns:r="http://schemas.openxmlformats.org/officeDocument/2006/relationships" xmlns:p="http://schemas.openxmlformats.org/presentationml/2006/main">
  <p:tag name="WIZPLACEHOLDER" val="1"/>
</p:tagLst>
</file>

<file path=ppt/tags/tag139.xml><?xml version="1.0" encoding="utf-8"?>
<p:tagLst xmlns:a="http://schemas.openxmlformats.org/drawingml/2006/main" xmlns:r="http://schemas.openxmlformats.org/officeDocument/2006/relationships" xmlns:p="http://schemas.openxmlformats.org/presentationml/2006/main">
  <p:tag name="WIZPLACEHOLDER" val="1"/>
</p:tagLst>
</file>

<file path=ppt/tags/tag140.xml><?xml version="1.0" encoding="utf-8"?>
<p:tagLst xmlns:a="http://schemas.openxmlformats.org/drawingml/2006/main" xmlns:r="http://schemas.openxmlformats.org/officeDocument/2006/relationships" xmlns:p="http://schemas.openxmlformats.org/presentationml/2006/main">
  <p:tag name="WIZPLACEHOLDER" val="1"/>
</p:tagLst>
</file>

<file path=ppt/tags/tag141.xml><?xml version="1.0" encoding="utf-8"?>
<p:tagLst xmlns:a="http://schemas.openxmlformats.org/drawingml/2006/main" xmlns:r="http://schemas.openxmlformats.org/officeDocument/2006/relationships" xmlns:p="http://schemas.openxmlformats.org/presentationml/2006/main">
  <p:tag name="WIZPLACEHOLDER" val="1"/>
</p:tagLst>
</file>

<file path=ppt/tags/tag142.xml><?xml version="1.0" encoding="utf-8"?>
<p:tagLst xmlns:a="http://schemas.openxmlformats.org/drawingml/2006/main" xmlns:r="http://schemas.openxmlformats.org/officeDocument/2006/relationships" xmlns:p="http://schemas.openxmlformats.org/presentationml/2006/main">
  <p:tag name="WIZPLACEHOLDER" val="1"/>
</p:tagLst>
</file>

<file path=ppt/tags/tag143.xml><?xml version="1.0" encoding="utf-8"?>
<p:tagLst xmlns:a="http://schemas.openxmlformats.org/drawingml/2006/main" xmlns:r="http://schemas.openxmlformats.org/officeDocument/2006/relationships" xmlns:p="http://schemas.openxmlformats.org/presentationml/2006/main">
  <p:tag name="WIZPLACEHOLDER" val="1"/>
</p:tagLst>
</file>

<file path=ppt/tags/tag144.xml><?xml version="1.0" encoding="utf-8"?>
<p:tagLst xmlns:a="http://schemas.openxmlformats.org/drawingml/2006/main" xmlns:r="http://schemas.openxmlformats.org/officeDocument/2006/relationships" xmlns:p="http://schemas.openxmlformats.org/presentationml/2006/main">
  <p:tag name="WIZPLACEHOLDER" val="1"/>
</p:tagLst>
</file>

<file path=ppt/tags/tag145.xml><?xml version="1.0" encoding="utf-8"?>
<p:tagLst xmlns:a="http://schemas.openxmlformats.org/drawingml/2006/main" xmlns:r="http://schemas.openxmlformats.org/officeDocument/2006/relationships" xmlns:p="http://schemas.openxmlformats.org/presentationml/2006/main">
  <p:tag name="WIZPLACEHOLDER" val="1"/>
</p:tagLst>
</file>

<file path=ppt/tags/tag146.xml><?xml version="1.0" encoding="utf-8"?>
<p:tagLst xmlns:a="http://schemas.openxmlformats.org/drawingml/2006/main" xmlns:r="http://schemas.openxmlformats.org/officeDocument/2006/relationships" xmlns:p="http://schemas.openxmlformats.org/presentationml/2006/main">
  <p:tag name="WIZPLACEHOLDER" val="1"/>
</p:tagLst>
</file>

<file path=ppt/tags/tag147.xml><?xml version="1.0" encoding="utf-8"?>
<p:tagLst xmlns:a="http://schemas.openxmlformats.org/drawingml/2006/main" xmlns:r="http://schemas.openxmlformats.org/officeDocument/2006/relationships" xmlns:p="http://schemas.openxmlformats.org/presentationml/2006/main">
  <p:tag name="WIZPLACEHOLDER" val="1"/>
</p:tagLst>
</file>

<file path=ppt/tags/tag148.xml><?xml version="1.0" encoding="utf-8"?>
<p:tagLst xmlns:a="http://schemas.openxmlformats.org/drawingml/2006/main" xmlns:r="http://schemas.openxmlformats.org/officeDocument/2006/relationships" xmlns:p="http://schemas.openxmlformats.org/presentationml/2006/main">
  <p:tag name="WIZPLACEHOLDER" val="1"/>
</p:tagLst>
</file>

<file path=ppt/tags/tag149.xml><?xml version="1.0" encoding="utf-8"?>
<p:tagLst xmlns:a="http://schemas.openxmlformats.org/drawingml/2006/main" xmlns:r="http://schemas.openxmlformats.org/officeDocument/2006/relationships" xmlns:p="http://schemas.openxmlformats.org/presentationml/2006/main">
  <p:tag name="WIZPLACEHOLDER" val="1"/>
</p:tagLst>
</file>

<file path=ppt/tags/tag150.xml><?xml version="1.0" encoding="utf-8"?>
<p:tagLst xmlns:a="http://schemas.openxmlformats.org/drawingml/2006/main" xmlns:r="http://schemas.openxmlformats.org/officeDocument/2006/relationships" xmlns:p="http://schemas.openxmlformats.org/presentationml/2006/main">
  <p:tag name="WIZPLACEHOLDER" val="1"/>
</p:tagLst>
</file>

<file path=ppt/tags/tag151.xml><?xml version="1.0" encoding="utf-8"?>
<p:tagLst xmlns:a="http://schemas.openxmlformats.org/drawingml/2006/main" xmlns:r="http://schemas.openxmlformats.org/officeDocument/2006/relationships" xmlns:p="http://schemas.openxmlformats.org/presentationml/2006/main">
  <p:tag name="WIZPLACEHOLDER" val="1"/>
</p:tagLst>
</file>

<file path=ppt/tags/tag15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53.xml><?xml version="1.0" encoding="utf-8"?>
<p:tagLst xmlns:a="http://schemas.openxmlformats.org/drawingml/2006/main" xmlns:r="http://schemas.openxmlformats.org/officeDocument/2006/relationships" xmlns:p="http://schemas.openxmlformats.org/presentationml/2006/main">
  <p:tag name="POSITION" val="0,6/1,78/19,8/2,37"/>
  <p:tag name="LOCKED" val="1"/>
  <p:tag name="WIZSHAPE" val="WizShape"/>
  <p:tag name="VISIBLE" val="System.Xml.XmlAttribute"/>
</p:tagLst>
</file>

<file path=ppt/tags/tag154.xml><?xml version="1.0" encoding="utf-8"?>
<p:tagLst xmlns:a="http://schemas.openxmlformats.org/drawingml/2006/main" xmlns:r="http://schemas.openxmlformats.org/officeDocument/2006/relationships" xmlns:p="http://schemas.openxmlformats.org/presentationml/2006/main">
  <p:tag name="POSITION" val="0,6/5,2/24,2/12,8"/>
  <p:tag name="LOCKED" val="1"/>
  <p:tag name="WIZSHAPE" val="WizShape"/>
  <p:tag name="VISIBLE" val="System.Xml.XmlAttribute"/>
</p:tagLst>
</file>

<file path=ppt/tags/tag155.xml><?xml version="1.0" encoding="utf-8"?>
<p:tagLst xmlns:a="http://schemas.openxmlformats.org/drawingml/2006/main" xmlns:r="http://schemas.openxmlformats.org/officeDocument/2006/relationships" xmlns:p="http://schemas.openxmlformats.org/presentationml/2006/main">
  <p:tag name="POSITION" val="22,8/18,46/2/0,42"/>
  <p:tag name="LOCKED" val="1"/>
  <p:tag name="WIZSHAPE" val="WizShape"/>
  <p:tag name="VISIBLE" val="System.Xml.XmlAttribute"/>
</p:tagLst>
</file>

<file path=ppt/tags/tag156.xml><?xml version="1.0" encoding="utf-8"?>
<p:tagLst xmlns:a="http://schemas.openxmlformats.org/drawingml/2006/main" xmlns:r="http://schemas.openxmlformats.org/officeDocument/2006/relationships" xmlns:p="http://schemas.openxmlformats.org/presentationml/2006/main">
  <p:tag name="POSITION" val="2,6/18,66/20,2/0,27"/>
  <p:tag name="LOCKED" val="1"/>
  <p:tag name="WIZSHAPE" val="WizShape"/>
  <p:tag name="VISIBLE" val="System.Xml.XmlAttribute"/>
</p:tagLst>
</file>

<file path=ppt/tags/tag157.xml><?xml version="1.0" encoding="utf-8"?>
<p:tagLst xmlns:a="http://schemas.openxmlformats.org/drawingml/2006/main" xmlns:r="http://schemas.openxmlformats.org/officeDocument/2006/relationships" xmlns:p="http://schemas.openxmlformats.org/presentationml/2006/main">
  <p:tag name="POSITION" val="0,6/18,46/2/0,42"/>
  <p:tag name="LOCKED" val="1"/>
  <p:tag name="WIZSHAPE" val="WizShape"/>
  <p:tag name="VISIBLE" val="System.Xml.XmlAttribute"/>
</p:tagLst>
</file>

<file path=ppt/tags/tag15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59.xml><?xml version="1.0" encoding="utf-8"?>
<p:tagLst xmlns:a="http://schemas.openxmlformats.org/drawingml/2006/main" xmlns:r="http://schemas.openxmlformats.org/officeDocument/2006/relationships" xmlns:p="http://schemas.openxmlformats.org/presentationml/2006/main">
  <p:tag name="ANNIVERSARY" val="1"/>
  <p:tag name="LOCKED" val="1"/>
</p:tagLst>
</file>

<file path=ppt/tags/tag160.xml><?xml version="1.0" encoding="utf-8"?>
<p:tagLst xmlns:a="http://schemas.openxmlformats.org/drawingml/2006/main" xmlns:r="http://schemas.openxmlformats.org/officeDocument/2006/relationships" xmlns:p="http://schemas.openxmlformats.org/presentationml/2006/main">
  <p:tag name="WIZPLACEHOLDER" val="1"/>
</p:tagLst>
</file>

<file path=ppt/tags/tag161.xml><?xml version="1.0" encoding="utf-8"?>
<p:tagLst xmlns:a="http://schemas.openxmlformats.org/drawingml/2006/main" xmlns:r="http://schemas.openxmlformats.org/officeDocument/2006/relationships" xmlns:p="http://schemas.openxmlformats.org/presentationml/2006/main">
  <p:tag name="WIZPLACEHOLDER" val="1"/>
</p:tagLst>
</file>

<file path=ppt/tags/tag162.xml><?xml version="1.0" encoding="utf-8"?>
<p:tagLst xmlns:a="http://schemas.openxmlformats.org/drawingml/2006/main" xmlns:r="http://schemas.openxmlformats.org/officeDocument/2006/relationships" xmlns:p="http://schemas.openxmlformats.org/presentationml/2006/main">
  <p:tag name="WIZPLACEHOLDER" val="1"/>
</p:tagLst>
</file>

<file path=ppt/tags/tag163.xml><?xml version="1.0" encoding="utf-8"?>
<p:tagLst xmlns:a="http://schemas.openxmlformats.org/drawingml/2006/main" xmlns:r="http://schemas.openxmlformats.org/officeDocument/2006/relationships" xmlns:p="http://schemas.openxmlformats.org/presentationml/2006/main">
  <p:tag name="WIZPLACEHOLDER" val="1"/>
</p:tagLst>
</file>

<file path=ppt/tags/tag164.xml><?xml version="1.0" encoding="utf-8"?>
<p:tagLst xmlns:a="http://schemas.openxmlformats.org/drawingml/2006/main" xmlns:r="http://schemas.openxmlformats.org/officeDocument/2006/relationships" xmlns:p="http://schemas.openxmlformats.org/presentationml/2006/main">
  <p:tag name="WIZPLACEHOLDER" val="1"/>
</p:tagLst>
</file>

<file path=ppt/tags/tag165.xml><?xml version="1.0" encoding="utf-8"?>
<p:tagLst xmlns:a="http://schemas.openxmlformats.org/drawingml/2006/main" xmlns:r="http://schemas.openxmlformats.org/officeDocument/2006/relationships" xmlns:p="http://schemas.openxmlformats.org/presentationml/2006/main">
  <p:tag name="WIZPLACEHOLDER" val="1"/>
</p:tagLst>
</file>

<file path=ppt/tags/tag166.xml><?xml version="1.0" encoding="utf-8"?>
<p:tagLst xmlns:a="http://schemas.openxmlformats.org/drawingml/2006/main" xmlns:r="http://schemas.openxmlformats.org/officeDocument/2006/relationships" xmlns:p="http://schemas.openxmlformats.org/presentationml/2006/main">
  <p:tag name="WIZPLACEHOLDER" val="1"/>
</p:tagLst>
</file>

<file path=ppt/tags/tag167.xml><?xml version="1.0" encoding="utf-8"?>
<p:tagLst xmlns:a="http://schemas.openxmlformats.org/drawingml/2006/main" xmlns:r="http://schemas.openxmlformats.org/officeDocument/2006/relationships" xmlns:p="http://schemas.openxmlformats.org/presentationml/2006/main">
  <p:tag name="WIZPLACEHOLDER" val="1"/>
</p:tagLst>
</file>

<file path=ppt/tags/tag168.xml><?xml version="1.0" encoding="utf-8"?>
<p:tagLst xmlns:a="http://schemas.openxmlformats.org/drawingml/2006/main" xmlns:r="http://schemas.openxmlformats.org/officeDocument/2006/relationships" xmlns:p="http://schemas.openxmlformats.org/presentationml/2006/main">
  <p:tag name="WIZPLACEHOLDER" val="1"/>
</p:tagLst>
</file>

<file path=ppt/tags/tag169.xml><?xml version="1.0" encoding="utf-8"?>
<p:tagLst xmlns:a="http://schemas.openxmlformats.org/drawingml/2006/main" xmlns:r="http://schemas.openxmlformats.org/officeDocument/2006/relationships" xmlns:p="http://schemas.openxmlformats.org/presentationml/2006/main">
  <p:tag name="WIZPLACEHOLDER" val="1"/>
</p:tagLst>
</file>

<file path=ppt/tags/tag170.xml><?xml version="1.0" encoding="utf-8"?>
<p:tagLst xmlns:a="http://schemas.openxmlformats.org/drawingml/2006/main" xmlns:r="http://schemas.openxmlformats.org/officeDocument/2006/relationships" xmlns:p="http://schemas.openxmlformats.org/presentationml/2006/main">
  <p:tag name="WIZPLACEHOLDER" val="1"/>
</p:tagLst>
</file>

<file path=ppt/tags/tag171.xml><?xml version="1.0" encoding="utf-8"?>
<p:tagLst xmlns:a="http://schemas.openxmlformats.org/drawingml/2006/main" xmlns:r="http://schemas.openxmlformats.org/officeDocument/2006/relationships" xmlns:p="http://schemas.openxmlformats.org/presentationml/2006/main">
  <p:tag name="WIZPLACEHOLDER" val="1"/>
</p:tagLst>
</file>

<file path=ppt/tags/tag172.xml><?xml version="1.0" encoding="utf-8"?>
<p:tagLst xmlns:a="http://schemas.openxmlformats.org/drawingml/2006/main" xmlns:r="http://schemas.openxmlformats.org/officeDocument/2006/relationships" xmlns:p="http://schemas.openxmlformats.org/presentationml/2006/main">
  <p:tag name="WIZPLACEHOLDER" val="1"/>
</p:tagLst>
</file>

<file path=ppt/tags/tag173.xml><?xml version="1.0" encoding="utf-8"?>
<p:tagLst xmlns:a="http://schemas.openxmlformats.org/drawingml/2006/main" xmlns:r="http://schemas.openxmlformats.org/officeDocument/2006/relationships" xmlns:p="http://schemas.openxmlformats.org/presentationml/2006/main">
  <p:tag name="WIZPLACEHOLDER" val="1"/>
</p:tagLst>
</file>

<file path=ppt/tags/tag174.xml><?xml version="1.0" encoding="utf-8"?>
<p:tagLst xmlns:a="http://schemas.openxmlformats.org/drawingml/2006/main" xmlns:r="http://schemas.openxmlformats.org/officeDocument/2006/relationships" xmlns:p="http://schemas.openxmlformats.org/presentationml/2006/main">
  <p:tag name="WIZPLACEHOLDER" val="1"/>
</p:tagLst>
</file>

<file path=ppt/tags/tag175.xml><?xml version="1.0" encoding="utf-8"?>
<p:tagLst xmlns:a="http://schemas.openxmlformats.org/drawingml/2006/main" xmlns:r="http://schemas.openxmlformats.org/officeDocument/2006/relationships" xmlns:p="http://schemas.openxmlformats.org/presentationml/2006/main">
  <p:tag name="WIZPLACEHOLDER" val="1"/>
</p:tagLst>
</file>

<file path=ppt/tags/tag176.xml><?xml version="1.0" encoding="utf-8"?>
<p:tagLst xmlns:a="http://schemas.openxmlformats.org/drawingml/2006/main" xmlns:r="http://schemas.openxmlformats.org/officeDocument/2006/relationships" xmlns:p="http://schemas.openxmlformats.org/presentationml/2006/main">
  <p:tag name="WIZPLACEHOLDER" val="1"/>
</p:tagLst>
</file>

<file path=ppt/tags/tag177.xml><?xml version="1.0" encoding="utf-8"?>
<p:tagLst xmlns:a="http://schemas.openxmlformats.org/drawingml/2006/main" xmlns:r="http://schemas.openxmlformats.org/officeDocument/2006/relationships" xmlns:p="http://schemas.openxmlformats.org/presentationml/2006/main">
  <p:tag name="WIZPLACEHOLDER" val="1"/>
</p:tagLst>
</file>

<file path=ppt/tags/tag178.xml><?xml version="1.0" encoding="utf-8"?>
<p:tagLst xmlns:a="http://schemas.openxmlformats.org/drawingml/2006/main" xmlns:r="http://schemas.openxmlformats.org/officeDocument/2006/relationships" xmlns:p="http://schemas.openxmlformats.org/presentationml/2006/main">
  <p:tag name="WIZPLACEHOLDER" val="1"/>
</p:tagLst>
</file>

<file path=ppt/tags/tag179.xml><?xml version="1.0" encoding="utf-8"?>
<p:tagLst xmlns:a="http://schemas.openxmlformats.org/drawingml/2006/main" xmlns:r="http://schemas.openxmlformats.org/officeDocument/2006/relationships" xmlns:p="http://schemas.openxmlformats.org/presentationml/2006/main">
  <p:tag name="WIZPLACEHOLDER" val="1"/>
</p:tagLst>
</file>

<file path=ppt/tags/tag180.xml><?xml version="1.0" encoding="utf-8"?>
<p:tagLst xmlns:a="http://schemas.openxmlformats.org/drawingml/2006/main" xmlns:r="http://schemas.openxmlformats.org/officeDocument/2006/relationships" xmlns:p="http://schemas.openxmlformats.org/presentationml/2006/main">
  <p:tag name="WIZPLACEHOLDER" val="1"/>
</p:tagLst>
</file>

<file path=ppt/tags/tag181.xml><?xml version="1.0" encoding="utf-8"?>
<p:tagLst xmlns:a="http://schemas.openxmlformats.org/drawingml/2006/main" xmlns:r="http://schemas.openxmlformats.org/officeDocument/2006/relationships" xmlns:p="http://schemas.openxmlformats.org/presentationml/2006/main">
  <p:tag name="WIZPLACEHOLDER" val="1"/>
</p:tagLst>
</file>

<file path=ppt/tags/tag182.xml><?xml version="1.0" encoding="utf-8"?>
<p:tagLst xmlns:a="http://schemas.openxmlformats.org/drawingml/2006/main" xmlns:r="http://schemas.openxmlformats.org/officeDocument/2006/relationships" xmlns:p="http://schemas.openxmlformats.org/presentationml/2006/main">
  <p:tag name="WIZPLACEHOLDER" val="1"/>
</p:tagLst>
</file>

<file path=ppt/tags/tag183.xml><?xml version="1.0" encoding="utf-8"?>
<p:tagLst xmlns:a="http://schemas.openxmlformats.org/drawingml/2006/main" xmlns:r="http://schemas.openxmlformats.org/officeDocument/2006/relationships" xmlns:p="http://schemas.openxmlformats.org/presentationml/2006/main">
  <p:tag name="WIZPLACEHOLDER" val="1"/>
</p:tagLst>
</file>

<file path=ppt/tags/tag184.xml><?xml version="1.0" encoding="utf-8"?>
<p:tagLst xmlns:a="http://schemas.openxmlformats.org/drawingml/2006/main" xmlns:r="http://schemas.openxmlformats.org/officeDocument/2006/relationships" xmlns:p="http://schemas.openxmlformats.org/presentationml/2006/main">
  <p:tag name="WIZPLACEHOLDER" val="1"/>
</p:tagLst>
</file>

<file path=ppt/tags/tag185.xml><?xml version="1.0" encoding="utf-8"?>
<p:tagLst xmlns:a="http://schemas.openxmlformats.org/drawingml/2006/main" xmlns:r="http://schemas.openxmlformats.org/officeDocument/2006/relationships" xmlns:p="http://schemas.openxmlformats.org/presentationml/2006/main">
  <p:tag name="WIZPLACEHOLDER" val="1"/>
</p:tagLst>
</file>

<file path=ppt/tags/tag186.xml><?xml version="1.0" encoding="utf-8"?>
<p:tagLst xmlns:a="http://schemas.openxmlformats.org/drawingml/2006/main" xmlns:r="http://schemas.openxmlformats.org/officeDocument/2006/relationships" xmlns:p="http://schemas.openxmlformats.org/presentationml/2006/main">
  <p:tag name="WIZPLACEHOLDER" val="1"/>
</p:tagLst>
</file>

<file path=ppt/tags/tag187.xml><?xml version="1.0" encoding="utf-8"?>
<p:tagLst xmlns:a="http://schemas.openxmlformats.org/drawingml/2006/main" xmlns:r="http://schemas.openxmlformats.org/officeDocument/2006/relationships" xmlns:p="http://schemas.openxmlformats.org/presentationml/2006/main">
  <p:tag name="WIZPLACEHOLDER" val="1"/>
</p:tagLst>
</file>

<file path=ppt/tags/tag188.xml><?xml version="1.0" encoding="utf-8"?>
<p:tagLst xmlns:a="http://schemas.openxmlformats.org/drawingml/2006/main" xmlns:r="http://schemas.openxmlformats.org/officeDocument/2006/relationships" xmlns:p="http://schemas.openxmlformats.org/presentationml/2006/main">
  <p:tag name="WIZPLACEHOLDER" val="1"/>
</p:tagLst>
</file>

<file path=ppt/tags/tag189.xml><?xml version="1.0" encoding="utf-8"?>
<p:tagLst xmlns:a="http://schemas.openxmlformats.org/drawingml/2006/main" xmlns:r="http://schemas.openxmlformats.org/officeDocument/2006/relationships" xmlns:p="http://schemas.openxmlformats.org/presentationml/2006/main">
  <p:tag name="WIZPLACEHOLDER" val="1"/>
</p:tagLst>
</file>

<file path=ppt/tags/tag190.xml><?xml version="1.0" encoding="utf-8"?>
<p:tagLst xmlns:a="http://schemas.openxmlformats.org/drawingml/2006/main" xmlns:r="http://schemas.openxmlformats.org/officeDocument/2006/relationships" xmlns:p="http://schemas.openxmlformats.org/presentationml/2006/main">
  <p:tag name="WIZPLACEHOLDER" val="1"/>
</p:tagLst>
</file>

<file path=ppt/tags/tag191.xml><?xml version="1.0" encoding="utf-8"?>
<p:tagLst xmlns:a="http://schemas.openxmlformats.org/drawingml/2006/main" xmlns:r="http://schemas.openxmlformats.org/officeDocument/2006/relationships" xmlns:p="http://schemas.openxmlformats.org/presentationml/2006/main">
  <p:tag name="WIZPLACEHOLDER" val="1"/>
</p:tagLst>
</file>

<file path=ppt/tags/tag192.xml><?xml version="1.0" encoding="utf-8"?>
<p:tagLst xmlns:a="http://schemas.openxmlformats.org/drawingml/2006/main" xmlns:r="http://schemas.openxmlformats.org/officeDocument/2006/relationships" xmlns:p="http://schemas.openxmlformats.org/presentationml/2006/main">
  <p:tag name="WIZPLACEHOLDER" val="1"/>
</p:tagLst>
</file>

<file path=ppt/tags/tag193.xml><?xml version="1.0" encoding="utf-8"?>
<p:tagLst xmlns:a="http://schemas.openxmlformats.org/drawingml/2006/main" xmlns:r="http://schemas.openxmlformats.org/officeDocument/2006/relationships" xmlns:p="http://schemas.openxmlformats.org/presentationml/2006/main">
  <p:tag name="WIZPLACEHOLDER" val="1"/>
</p:tagLst>
</file>

<file path=ppt/tags/tag194.xml><?xml version="1.0" encoding="utf-8"?>
<p:tagLst xmlns:a="http://schemas.openxmlformats.org/drawingml/2006/main" xmlns:r="http://schemas.openxmlformats.org/officeDocument/2006/relationships" xmlns:p="http://schemas.openxmlformats.org/presentationml/2006/main">
  <p:tag name="WIZPLACEHOLDER" val="1"/>
</p:tagLst>
</file>

<file path=ppt/tags/tag195.xml><?xml version="1.0" encoding="utf-8"?>
<p:tagLst xmlns:a="http://schemas.openxmlformats.org/drawingml/2006/main" xmlns:r="http://schemas.openxmlformats.org/officeDocument/2006/relationships" xmlns:p="http://schemas.openxmlformats.org/presentationml/2006/main">
  <p:tag name="WIZPLACEHOLDER" val="1"/>
</p:tagLst>
</file>

<file path=ppt/tags/tag196.xml><?xml version="1.0" encoding="utf-8"?>
<p:tagLst xmlns:a="http://schemas.openxmlformats.org/drawingml/2006/main" xmlns:r="http://schemas.openxmlformats.org/officeDocument/2006/relationships" xmlns:p="http://schemas.openxmlformats.org/presentationml/2006/main">
  <p:tag name="WIZPLACEHOLDER" val="1"/>
</p:tagLst>
</file>

<file path=ppt/tags/tag197.xml><?xml version="1.0" encoding="utf-8"?>
<p:tagLst xmlns:a="http://schemas.openxmlformats.org/drawingml/2006/main" xmlns:r="http://schemas.openxmlformats.org/officeDocument/2006/relationships" xmlns:p="http://schemas.openxmlformats.org/presentationml/2006/main">
  <p:tag name="WIZPLACEHOLDER" val="1"/>
</p:tagLst>
</file>

<file path=ppt/tags/tag198.xml><?xml version="1.0" encoding="utf-8"?>
<p:tagLst xmlns:a="http://schemas.openxmlformats.org/drawingml/2006/main" xmlns:r="http://schemas.openxmlformats.org/officeDocument/2006/relationships" xmlns:p="http://schemas.openxmlformats.org/presentationml/2006/main">
  <p:tag name="WIZPLACEHOLDER" val="1"/>
</p:tagLst>
</file>

<file path=ppt/tags/tag199.xml><?xml version="1.0" encoding="utf-8"?>
<p:tagLst xmlns:a="http://schemas.openxmlformats.org/drawingml/2006/main" xmlns:r="http://schemas.openxmlformats.org/officeDocument/2006/relationships" xmlns:p="http://schemas.openxmlformats.org/presentationml/2006/main">
  <p:tag name="WIZPLACEHOLDER" val="1"/>
</p:tagLst>
</file>

<file path=ppt/tags/tag200.xml><?xml version="1.0" encoding="utf-8"?>
<p:tagLst xmlns:a="http://schemas.openxmlformats.org/drawingml/2006/main" xmlns:r="http://schemas.openxmlformats.org/officeDocument/2006/relationships" xmlns:p="http://schemas.openxmlformats.org/presentationml/2006/main">
  <p:tag name="WIZPLACEHOLDER" val="1"/>
</p:tagLst>
</file>

<file path=ppt/tags/tag201.xml><?xml version="1.0" encoding="utf-8"?>
<p:tagLst xmlns:a="http://schemas.openxmlformats.org/drawingml/2006/main" xmlns:r="http://schemas.openxmlformats.org/officeDocument/2006/relationships" xmlns:p="http://schemas.openxmlformats.org/presentationml/2006/main">
  <p:tag name="WIZPLACEHOLDER" val="1"/>
</p:tagLst>
</file>

<file path=ppt/tags/tag202.xml><?xml version="1.0" encoding="utf-8"?>
<p:tagLst xmlns:a="http://schemas.openxmlformats.org/drawingml/2006/main" xmlns:r="http://schemas.openxmlformats.org/officeDocument/2006/relationships" xmlns:p="http://schemas.openxmlformats.org/presentationml/2006/main">
  <p:tag name="WIZPLACEHOLDER" val="1"/>
</p:tagLst>
</file>

<file path=ppt/tags/tag203.xml><?xml version="1.0" encoding="utf-8"?>
<p:tagLst xmlns:a="http://schemas.openxmlformats.org/drawingml/2006/main" xmlns:r="http://schemas.openxmlformats.org/officeDocument/2006/relationships" xmlns:p="http://schemas.openxmlformats.org/presentationml/2006/main">
  <p:tag name="WIZPLACEHOLDER" val="1"/>
</p:tagLst>
</file>

<file path=ppt/tags/tag204.xml><?xml version="1.0" encoding="utf-8"?>
<p:tagLst xmlns:a="http://schemas.openxmlformats.org/drawingml/2006/main" xmlns:r="http://schemas.openxmlformats.org/officeDocument/2006/relationships" xmlns:p="http://schemas.openxmlformats.org/presentationml/2006/main">
  <p:tag name="WIZPLACEHOLDER" val="1"/>
</p:tagLst>
</file>

<file path=ppt/tags/tag205.xml><?xml version="1.0" encoding="utf-8"?>
<p:tagLst xmlns:a="http://schemas.openxmlformats.org/drawingml/2006/main" xmlns:r="http://schemas.openxmlformats.org/officeDocument/2006/relationships" xmlns:p="http://schemas.openxmlformats.org/presentationml/2006/main">
  <p:tag name="WIZPLACEHOLDER" val="1"/>
</p:tagLst>
</file>

<file path=ppt/tags/tag206.xml><?xml version="1.0" encoding="utf-8"?>
<p:tagLst xmlns:a="http://schemas.openxmlformats.org/drawingml/2006/main" xmlns:r="http://schemas.openxmlformats.org/officeDocument/2006/relationships" xmlns:p="http://schemas.openxmlformats.org/presentationml/2006/main">
  <p:tag name="WIZPLACEHOLDER" val="1"/>
</p:tagLst>
</file>

<file path=ppt/tags/tag207.xml><?xml version="1.0" encoding="utf-8"?>
<p:tagLst xmlns:a="http://schemas.openxmlformats.org/drawingml/2006/main" xmlns:r="http://schemas.openxmlformats.org/officeDocument/2006/relationships" xmlns:p="http://schemas.openxmlformats.org/presentationml/2006/main">
  <p:tag name="WIZPLACEHOLDER" val="1"/>
</p:tagLst>
</file>

<file path=ppt/tags/tag208.xml><?xml version="1.0" encoding="utf-8"?>
<p:tagLst xmlns:a="http://schemas.openxmlformats.org/drawingml/2006/main" xmlns:r="http://schemas.openxmlformats.org/officeDocument/2006/relationships" xmlns:p="http://schemas.openxmlformats.org/presentationml/2006/main">
  <p:tag name="WIZPLACEHOLDER" val="1"/>
</p:tagLst>
</file>

<file path=ppt/tags/tag209.xml><?xml version="1.0" encoding="utf-8"?>
<p:tagLst xmlns:a="http://schemas.openxmlformats.org/drawingml/2006/main" xmlns:r="http://schemas.openxmlformats.org/officeDocument/2006/relationships" xmlns:p="http://schemas.openxmlformats.org/presentationml/2006/main">
  <p:tag name="WIZPLACEHOLDER" val="1"/>
</p:tagLst>
</file>

<file path=ppt/tags/tag210.xml><?xml version="1.0" encoding="utf-8"?>
<p:tagLst xmlns:a="http://schemas.openxmlformats.org/drawingml/2006/main" xmlns:r="http://schemas.openxmlformats.org/officeDocument/2006/relationships" xmlns:p="http://schemas.openxmlformats.org/presentationml/2006/main">
  <p:tag name="WIZPLACEHOLDER" val="1"/>
</p:tagLst>
</file>

<file path=ppt/tags/tag211.xml><?xml version="1.0" encoding="utf-8"?>
<p:tagLst xmlns:a="http://schemas.openxmlformats.org/drawingml/2006/main" xmlns:r="http://schemas.openxmlformats.org/officeDocument/2006/relationships" xmlns:p="http://schemas.openxmlformats.org/presentationml/2006/main">
  <p:tag name="WIZPLACEHOLDER" val="1"/>
</p:tagLst>
</file>

<file path=ppt/tags/tag212.xml><?xml version="1.0" encoding="utf-8"?>
<p:tagLst xmlns:a="http://schemas.openxmlformats.org/drawingml/2006/main" xmlns:r="http://schemas.openxmlformats.org/officeDocument/2006/relationships" xmlns:p="http://schemas.openxmlformats.org/presentationml/2006/main">
  <p:tag name="WIZPLACEHOLDER" val="1"/>
</p:tagLst>
</file>

<file path=ppt/tags/tag213.xml><?xml version="1.0" encoding="utf-8"?>
<p:tagLst xmlns:a="http://schemas.openxmlformats.org/drawingml/2006/main" xmlns:r="http://schemas.openxmlformats.org/officeDocument/2006/relationships" xmlns:p="http://schemas.openxmlformats.org/presentationml/2006/main">
  <p:tag name="WIZPLACEHOLDER" val="1"/>
</p:tagLst>
</file>

<file path=ppt/tags/tag214.xml><?xml version="1.0" encoding="utf-8"?>
<p:tagLst xmlns:a="http://schemas.openxmlformats.org/drawingml/2006/main" xmlns:r="http://schemas.openxmlformats.org/officeDocument/2006/relationships" xmlns:p="http://schemas.openxmlformats.org/presentationml/2006/main">
  <p:tag name="WIZPLACEHOLDER" val="1"/>
</p:tagLst>
</file>

<file path=ppt/tags/tag215.xml><?xml version="1.0" encoding="utf-8"?>
<p:tagLst xmlns:a="http://schemas.openxmlformats.org/drawingml/2006/main" xmlns:r="http://schemas.openxmlformats.org/officeDocument/2006/relationships" xmlns:p="http://schemas.openxmlformats.org/presentationml/2006/main">
  <p:tag name="WIZPLACEHOLDER" val="1"/>
</p:tagLst>
</file>

<file path=ppt/tags/tag216.xml><?xml version="1.0" encoding="utf-8"?>
<p:tagLst xmlns:a="http://schemas.openxmlformats.org/drawingml/2006/main" xmlns:r="http://schemas.openxmlformats.org/officeDocument/2006/relationships" xmlns:p="http://schemas.openxmlformats.org/presentationml/2006/main">
  <p:tag name="WIZPLACEHOLDER" val="1"/>
</p:tagLst>
</file>

<file path=ppt/tags/tag217.xml><?xml version="1.0" encoding="utf-8"?>
<p:tagLst xmlns:a="http://schemas.openxmlformats.org/drawingml/2006/main" xmlns:r="http://schemas.openxmlformats.org/officeDocument/2006/relationships" xmlns:p="http://schemas.openxmlformats.org/presentationml/2006/main">
  <p:tag name="WIZPLACEHOLDER" val="1"/>
</p:tagLst>
</file>

<file path=ppt/tags/tag218.xml><?xml version="1.0" encoding="utf-8"?>
<p:tagLst xmlns:a="http://schemas.openxmlformats.org/drawingml/2006/main" xmlns:r="http://schemas.openxmlformats.org/officeDocument/2006/relationships" xmlns:p="http://schemas.openxmlformats.org/presentationml/2006/main">
  <p:tag name="WIZPLACEHOLDER" val="1"/>
</p:tagLst>
</file>

<file path=ppt/tags/tag219.xml><?xml version="1.0" encoding="utf-8"?>
<p:tagLst xmlns:a="http://schemas.openxmlformats.org/drawingml/2006/main" xmlns:r="http://schemas.openxmlformats.org/officeDocument/2006/relationships" xmlns:p="http://schemas.openxmlformats.org/presentationml/2006/main">
  <p:tag name="WIZPLACEHOLDER" val="1"/>
</p:tagLst>
</file>

<file path=ppt/tags/tag220.xml><?xml version="1.0" encoding="utf-8"?>
<p:tagLst xmlns:a="http://schemas.openxmlformats.org/drawingml/2006/main" xmlns:r="http://schemas.openxmlformats.org/officeDocument/2006/relationships" xmlns:p="http://schemas.openxmlformats.org/presentationml/2006/main">
  <p:tag name="WIZPLACEHOLDER" val="1"/>
</p:tagLst>
</file>

<file path=ppt/tags/tag221.xml><?xml version="1.0" encoding="utf-8"?>
<p:tagLst xmlns:a="http://schemas.openxmlformats.org/drawingml/2006/main" xmlns:r="http://schemas.openxmlformats.org/officeDocument/2006/relationships" xmlns:p="http://schemas.openxmlformats.org/presentationml/2006/main">
  <p:tag name="WIZPLACEHOLDER" val="1"/>
</p:tagLst>
</file>

<file path=ppt/tags/tag222.xml><?xml version="1.0" encoding="utf-8"?>
<p:tagLst xmlns:a="http://schemas.openxmlformats.org/drawingml/2006/main" xmlns:r="http://schemas.openxmlformats.org/officeDocument/2006/relationships" xmlns:p="http://schemas.openxmlformats.org/presentationml/2006/main">
  <p:tag name="WIZPLACEHOLDER" val="1"/>
</p:tagLst>
</file>

<file path=ppt/tags/tag223.xml><?xml version="1.0" encoding="utf-8"?>
<p:tagLst xmlns:a="http://schemas.openxmlformats.org/drawingml/2006/main" xmlns:r="http://schemas.openxmlformats.org/officeDocument/2006/relationships" xmlns:p="http://schemas.openxmlformats.org/presentationml/2006/main">
  <p:tag name="WIZPLACEHOLDER" val="1"/>
</p:tagLst>
</file>

<file path=ppt/tags/tag224.xml><?xml version="1.0" encoding="utf-8"?>
<p:tagLst xmlns:a="http://schemas.openxmlformats.org/drawingml/2006/main" xmlns:r="http://schemas.openxmlformats.org/officeDocument/2006/relationships" xmlns:p="http://schemas.openxmlformats.org/presentationml/2006/main">
  <p:tag name="WIZPLACEHOLDER" val="1"/>
</p:tagLst>
</file>

<file path=ppt/tags/tag225.xml><?xml version="1.0" encoding="utf-8"?>
<p:tagLst xmlns:a="http://schemas.openxmlformats.org/drawingml/2006/main" xmlns:r="http://schemas.openxmlformats.org/officeDocument/2006/relationships" xmlns:p="http://schemas.openxmlformats.org/presentationml/2006/main">
  <p:tag name="WIZPLACEHOLDER" val="1"/>
</p:tagLst>
</file>

<file path=ppt/tags/tag226.xml><?xml version="1.0" encoding="utf-8"?>
<p:tagLst xmlns:a="http://schemas.openxmlformats.org/drawingml/2006/main" xmlns:r="http://schemas.openxmlformats.org/officeDocument/2006/relationships" xmlns:p="http://schemas.openxmlformats.org/presentationml/2006/main">
  <p:tag name="WIZPLACEHOLDER" val="1"/>
</p:tagLst>
</file>

<file path=ppt/tags/tag227.xml><?xml version="1.0" encoding="utf-8"?>
<p:tagLst xmlns:a="http://schemas.openxmlformats.org/drawingml/2006/main" xmlns:r="http://schemas.openxmlformats.org/officeDocument/2006/relationships" xmlns:p="http://schemas.openxmlformats.org/presentationml/2006/main">
  <p:tag name="WIZPLACEHOLDER" val="1"/>
</p:tagLst>
</file>

<file path=ppt/tags/tag228.xml><?xml version="1.0" encoding="utf-8"?>
<p:tagLst xmlns:a="http://schemas.openxmlformats.org/drawingml/2006/main" xmlns:r="http://schemas.openxmlformats.org/officeDocument/2006/relationships" xmlns:p="http://schemas.openxmlformats.org/presentationml/2006/main">
  <p:tag name="WIZPLACEHOLDER" val="1"/>
</p:tagLst>
</file>

<file path=ppt/tags/tag229.xml><?xml version="1.0" encoding="utf-8"?>
<p:tagLst xmlns:a="http://schemas.openxmlformats.org/drawingml/2006/main" xmlns:r="http://schemas.openxmlformats.org/officeDocument/2006/relationships" xmlns:p="http://schemas.openxmlformats.org/presentationml/2006/main">
  <p:tag name="WIZPLACEHOLDER" val="1"/>
</p:tagLst>
</file>

<file path=ppt/tags/tag230.xml><?xml version="1.0" encoding="utf-8"?>
<p:tagLst xmlns:a="http://schemas.openxmlformats.org/drawingml/2006/main" xmlns:r="http://schemas.openxmlformats.org/officeDocument/2006/relationships" xmlns:p="http://schemas.openxmlformats.org/presentationml/2006/main">
  <p:tag name="WIZPLACEHOLDER" val="1"/>
</p:tagLst>
</file>

<file path=ppt/tags/tag231.xml><?xml version="1.0" encoding="utf-8"?>
<p:tagLst xmlns:a="http://schemas.openxmlformats.org/drawingml/2006/main" xmlns:r="http://schemas.openxmlformats.org/officeDocument/2006/relationships" xmlns:p="http://schemas.openxmlformats.org/presentationml/2006/main">
  <p:tag name="WIZPLACEHOLDER" val="1"/>
</p:tagLst>
</file>

<file path=ppt/tags/tag232.xml><?xml version="1.0" encoding="utf-8"?>
<p:tagLst xmlns:a="http://schemas.openxmlformats.org/drawingml/2006/main" xmlns:r="http://schemas.openxmlformats.org/officeDocument/2006/relationships" xmlns:p="http://schemas.openxmlformats.org/presentationml/2006/main">
  <p:tag name="WIZPLACEHOLDER" val="1"/>
</p:tagLst>
</file>

<file path=ppt/tags/tag233.xml><?xml version="1.0" encoding="utf-8"?>
<p:tagLst xmlns:a="http://schemas.openxmlformats.org/drawingml/2006/main" xmlns:r="http://schemas.openxmlformats.org/officeDocument/2006/relationships" xmlns:p="http://schemas.openxmlformats.org/presentationml/2006/main">
  <p:tag name="WIZPLACEHOLDER" val="1"/>
</p:tagLst>
</file>

<file path=ppt/tags/tag234.xml><?xml version="1.0" encoding="utf-8"?>
<p:tagLst xmlns:a="http://schemas.openxmlformats.org/drawingml/2006/main" xmlns:r="http://schemas.openxmlformats.org/officeDocument/2006/relationships" xmlns:p="http://schemas.openxmlformats.org/presentationml/2006/main">
  <p:tag name="WIZPLACEHOLDER" val="1"/>
</p:tagLst>
</file>

<file path=ppt/tags/tag235.xml><?xml version="1.0" encoding="utf-8"?>
<p:tagLst xmlns:a="http://schemas.openxmlformats.org/drawingml/2006/main" xmlns:r="http://schemas.openxmlformats.org/officeDocument/2006/relationships" xmlns:p="http://schemas.openxmlformats.org/presentationml/2006/main">
  <p:tag name="WIZPLACEHOLDER" val="1"/>
</p:tagLst>
</file>

<file path=ppt/tags/tag236.xml><?xml version="1.0" encoding="utf-8"?>
<p:tagLst xmlns:a="http://schemas.openxmlformats.org/drawingml/2006/main" xmlns:r="http://schemas.openxmlformats.org/officeDocument/2006/relationships" xmlns:p="http://schemas.openxmlformats.org/presentationml/2006/main">
  <p:tag name="WIZPLACEHOLDER" val="1"/>
</p:tagLst>
</file>

<file path=ppt/tags/tag237.xml><?xml version="1.0" encoding="utf-8"?>
<p:tagLst xmlns:a="http://schemas.openxmlformats.org/drawingml/2006/main" xmlns:r="http://schemas.openxmlformats.org/officeDocument/2006/relationships" xmlns:p="http://schemas.openxmlformats.org/presentationml/2006/main">
  <p:tag name="WIZPLACEHOLDER" val="1"/>
</p:tagLst>
</file>

<file path=ppt/tags/tag238.xml><?xml version="1.0" encoding="utf-8"?>
<p:tagLst xmlns:a="http://schemas.openxmlformats.org/drawingml/2006/main" xmlns:r="http://schemas.openxmlformats.org/officeDocument/2006/relationships" xmlns:p="http://schemas.openxmlformats.org/presentationml/2006/main">
  <p:tag name="WIZPLACEHOLDER" val="1"/>
</p:tagLst>
</file>

<file path=ppt/tags/tag239.xml><?xml version="1.0" encoding="utf-8"?>
<p:tagLst xmlns:a="http://schemas.openxmlformats.org/drawingml/2006/main" xmlns:r="http://schemas.openxmlformats.org/officeDocument/2006/relationships" xmlns:p="http://schemas.openxmlformats.org/presentationml/2006/main">
  <p:tag name="WIZPLACEHOLDER" val="1"/>
</p:tagLst>
</file>

<file path=ppt/tags/tag240.xml><?xml version="1.0" encoding="utf-8"?>
<p:tagLst xmlns:a="http://schemas.openxmlformats.org/drawingml/2006/main" xmlns:r="http://schemas.openxmlformats.org/officeDocument/2006/relationships" xmlns:p="http://schemas.openxmlformats.org/presentationml/2006/main">
  <p:tag name="WIZPLACEHOLDER" val="1"/>
</p:tagLst>
</file>

<file path=ppt/tags/tag241.xml><?xml version="1.0" encoding="utf-8"?>
<p:tagLst xmlns:a="http://schemas.openxmlformats.org/drawingml/2006/main" xmlns:r="http://schemas.openxmlformats.org/officeDocument/2006/relationships" xmlns:p="http://schemas.openxmlformats.org/presentationml/2006/main">
  <p:tag name="WIZPLACEHOLDER" val="1"/>
</p:tagLst>
</file>

<file path=ppt/tags/tag242.xml><?xml version="1.0" encoding="utf-8"?>
<p:tagLst xmlns:a="http://schemas.openxmlformats.org/drawingml/2006/main" xmlns:r="http://schemas.openxmlformats.org/officeDocument/2006/relationships" xmlns:p="http://schemas.openxmlformats.org/presentationml/2006/main">
  <p:tag name="WIZPLACEHOLDER" val="1"/>
</p:tagLst>
</file>

<file path=ppt/tags/tag243.xml><?xml version="1.0" encoding="utf-8"?>
<p:tagLst xmlns:a="http://schemas.openxmlformats.org/drawingml/2006/main" xmlns:r="http://schemas.openxmlformats.org/officeDocument/2006/relationships" xmlns:p="http://schemas.openxmlformats.org/presentationml/2006/main">
  <p:tag name="WIZPLACEHOLDER" val="1"/>
</p:tagLst>
</file>

<file path=ppt/tags/tag244.xml><?xml version="1.0" encoding="utf-8"?>
<p:tagLst xmlns:a="http://schemas.openxmlformats.org/drawingml/2006/main" xmlns:r="http://schemas.openxmlformats.org/officeDocument/2006/relationships" xmlns:p="http://schemas.openxmlformats.org/presentationml/2006/main">
  <p:tag name="WIZPLACEHOLDER" val="1"/>
</p:tagLst>
</file>

<file path=ppt/tags/tag245.xml><?xml version="1.0" encoding="utf-8"?>
<p:tagLst xmlns:a="http://schemas.openxmlformats.org/drawingml/2006/main" xmlns:r="http://schemas.openxmlformats.org/officeDocument/2006/relationships" xmlns:p="http://schemas.openxmlformats.org/presentationml/2006/main">
  <p:tag name="WIZPLACEHOLDER" val="1"/>
</p:tagLst>
</file>

<file path=ppt/tags/tag246.xml><?xml version="1.0" encoding="utf-8"?>
<p:tagLst xmlns:a="http://schemas.openxmlformats.org/drawingml/2006/main" xmlns:r="http://schemas.openxmlformats.org/officeDocument/2006/relationships" xmlns:p="http://schemas.openxmlformats.org/presentationml/2006/main">
  <p:tag name="WIZPLACEHOLDER" val="1"/>
</p:tagLst>
</file>

<file path=ppt/tags/tag247.xml><?xml version="1.0" encoding="utf-8"?>
<p:tagLst xmlns:a="http://schemas.openxmlformats.org/drawingml/2006/main" xmlns:r="http://schemas.openxmlformats.org/officeDocument/2006/relationships" xmlns:p="http://schemas.openxmlformats.org/presentationml/2006/main">
  <p:tag name="WIZPLACEHOLDER" val="1"/>
</p:tagLst>
</file>

<file path=ppt/tags/tag248.xml><?xml version="1.0" encoding="utf-8"?>
<p:tagLst xmlns:a="http://schemas.openxmlformats.org/drawingml/2006/main" xmlns:r="http://schemas.openxmlformats.org/officeDocument/2006/relationships" xmlns:p="http://schemas.openxmlformats.org/presentationml/2006/main">
  <p:tag name="WIZPLACEHOLDER" val="1"/>
</p:tagLst>
</file>

<file path=ppt/tags/tag249.xml><?xml version="1.0" encoding="utf-8"?>
<p:tagLst xmlns:a="http://schemas.openxmlformats.org/drawingml/2006/main" xmlns:r="http://schemas.openxmlformats.org/officeDocument/2006/relationships" xmlns:p="http://schemas.openxmlformats.org/presentationml/2006/main">
  <p:tag name="WIZPLACEHOLDER" val="1"/>
</p:tagLst>
</file>

<file path=ppt/tags/tag250.xml><?xml version="1.0" encoding="utf-8"?>
<p:tagLst xmlns:a="http://schemas.openxmlformats.org/drawingml/2006/main" xmlns:r="http://schemas.openxmlformats.org/officeDocument/2006/relationships" xmlns:p="http://schemas.openxmlformats.org/presentationml/2006/main">
  <p:tag name="WIZPLACEHOLDER" val="1"/>
</p:tagLst>
</file>

<file path=ppt/tags/tag251.xml><?xml version="1.0" encoding="utf-8"?>
<p:tagLst xmlns:a="http://schemas.openxmlformats.org/drawingml/2006/main" xmlns:r="http://schemas.openxmlformats.org/officeDocument/2006/relationships" xmlns:p="http://schemas.openxmlformats.org/presentationml/2006/main">
  <p:tag name="WIZPLACEHOLDER" val="1"/>
</p:tagLst>
</file>

<file path=ppt/tags/tag252.xml><?xml version="1.0" encoding="utf-8"?>
<p:tagLst xmlns:a="http://schemas.openxmlformats.org/drawingml/2006/main" xmlns:r="http://schemas.openxmlformats.org/officeDocument/2006/relationships" xmlns:p="http://schemas.openxmlformats.org/presentationml/2006/main">
  <p:tag name="WIZPLACEHOLDER" val="1"/>
</p:tagLst>
</file>

<file path=ppt/tags/tag253.xml><?xml version="1.0" encoding="utf-8"?>
<p:tagLst xmlns:a="http://schemas.openxmlformats.org/drawingml/2006/main" xmlns:r="http://schemas.openxmlformats.org/officeDocument/2006/relationships" xmlns:p="http://schemas.openxmlformats.org/presentationml/2006/main">
  <p:tag name="WIZPLACEHOLDER" val="1"/>
</p:tagLst>
</file>

<file path=ppt/tags/tag254.xml><?xml version="1.0" encoding="utf-8"?>
<p:tagLst xmlns:a="http://schemas.openxmlformats.org/drawingml/2006/main" xmlns:r="http://schemas.openxmlformats.org/officeDocument/2006/relationships" xmlns:p="http://schemas.openxmlformats.org/presentationml/2006/main">
  <p:tag name="WIZPLACEHOLDER" val="1"/>
</p:tagLst>
</file>

<file path=ppt/tags/tag255.xml><?xml version="1.0" encoding="utf-8"?>
<p:tagLst xmlns:a="http://schemas.openxmlformats.org/drawingml/2006/main" xmlns:r="http://schemas.openxmlformats.org/officeDocument/2006/relationships" xmlns:p="http://schemas.openxmlformats.org/presentationml/2006/main">
  <p:tag name="WIZPLACEHOLDER" val="1"/>
</p:tagLst>
</file>

<file path=ppt/tags/tag256.xml><?xml version="1.0" encoding="utf-8"?>
<p:tagLst xmlns:a="http://schemas.openxmlformats.org/drawingml/2006/main" xmlns:r="http://schemas.openxmlformats.org/officeDocument/2006/relationships" xmlns:p="http://schemas.openxmlformats.org/presentationml/2006/main">
  <p:tag name="WIZPLACEHOLDER" val="1"/>
</p:tagLst>
</file>

<file path=ppt/tags/tag257.xml><?xml version="1.0" encoding="utf-8"?>
<p:tagLst xmlns:a="http://schemas.openxmlformats.org/drawingml/2006/main" xmlns:r="http://schemas.openxmlformats.org/officeDocument/2006/relationships" xmlns:p="http://schemas.openxmlformats.org/presentationml/2006/main">
  <p:tag name="WIZPLACEHOLDER" val="1"/>
</p:tagLst>
</file>

<file path=ppt/tags/tag258.xml><?xml version="1.0" encoding="utf-8"?>
<p:tagLst xmlns:a="http://schemas.openxmlformats.org/drawingml/2006/main" xmlns:r="http://schemas.openxmlformats.org/officeDocument/2006/relationships" xmlns:p="http://schemas.openxmlformats.org/presentationml/2006/main">
  <p:tag name="WIZPLACEHOLDER" val="1"/>
</p:tagLst>
</file>

<file path=ppt/tags/tag259.xml><?xml version="1.0" encoding="utf-8"?>
<p:tagLst xmlns:a="http://schemas.openxmlformats.org/drawingml/2006/main" xmlns:r="http://schemas.openxmlformats.org/officeDocument/2006/relationships" xmlns:p="http://schemas.openxmlformats.org/presentationml/2006/main">
  <p:tag name="WIZPLACEHOLDER" val="1"/>
</p:tagLst>
</file>

<file path=ppt/tags/tag260.xml><?xml version="1.0" encoding="utf-8"?>
<p:tagLst xmlns:a="http://schemas.openxmlformats.org/drawingml/2006/main" xmlns:r="http://schemas.openxmlformats.org/officeDocument/2006/relationships" xmlns:p="http://schemas.openxmlformats.org/presentationml/2006/main">
  <p:tag name="WIZPLACEHOLDER" val="1"/>
</p:tagLst>
</file>

<file path=ppt/tags/tag261.xml><?xml version="1.0" encoding="utf-8"?>
<p:tagLst xmlns:a="http://schemas.openxmlformats.org/drawingml/2006/main" xmlns:r="http://schemas.openxmlformats.org/officeDocument/2006/relationships" xmlns:p="http://schemas.openxmlformats.org/presentationml/2006/main">
  <p:tag name="WIZPLACEHOLDER" val="1"/>
</p:tagLst>
</file>

<file path=ppt/tags/tag262.xml><?xml version="1.0" encoding="utf-8"?>
<p:tagLst xmlns:a="http://schemas.openxmlformats.org/drawingml/2006/main" xmlns:r="http://schemas.openxmlformats.org/officeDocument/2006/relationships" xmlns:p="http://schemas.openxmlformats.org/presentationml/2006/main">
  <p:tag name="WIZPLACEHOLDER" val="1"/>
</p:tagLst>
</file>

<file path=ppt/tags/tag263.xml><?xml version="1.0" encoding="utf-8"?>
<p:tagLst xmlns:a="http://schemas.openxmlformats.org/drawingml/2006/main" xmlns:r="http://schemas.openxmlformats.org/officeDocument/2006/relationships" xmlns:p="http://schemas.openxmlformats.org/presentationml/2006/main">
  <p:tag name="WIZPLACEHOLDER" val="1"/>
</p:tagLst>
</file>

<file path=ppt/tags/tag264.xml><?xml version="1.0" encoding="utf-8"?>
<p:tagLst xmlns:a="http://schemas.openxmlformats.org/drawingml/2006/main" xmlns:r="http://schemas.openxmlformats.org/officeDocument/2006/relationships" xmlns:p="http://schemas.openxmlformats.org/presentationml/2006/main">
  <p:tag name="WIZPLACEHOLDER" val="1"/>
</p:tagLst>
</file>

<file path=ppt/tags/tag265.xml><?xml version="1.0" encoding="utf-8"?>
<p:tagLst xmlns:a="http://schemas.openxmlformats.org/drawingml/2006/main" xmlns:r="http://schemas.openxmlformats.org/officeDocument/2006/relationships" xmlns:p="http://schemas.openxmlformats.org/presentationml/2006/main">
  <p:tag name="WIZPLACEHOLDER" val="1"/>
</p:tagLst>
</file>

<file path=ppt/tags/tag266.xml><?xml version="1.0" encoding="utf-8"?>
<p:tagLst xmlns:a="http://schemas.openxmlformats.org/drawingml/2006/main" xmlns:r="http://schemas.openxmlformats.org/officeDocument/2006/relationships" xmlns:p="http://schemas.openxmlformats.org/presentationml/2006/main">
  <p:tag name="WIZPLACEHOLDER" val="1"/>
</p:tagLst>
</file>

<file path=ppt/tags/tag267.xml><?xml version="1.0" encoding="utf-8"?>
<p:tagLst xmlns:a="http://schemas.openxmlformats.org/drawingml/2006/main" xmlns:r="http://schemas.openxmlformats.org/officeDocument/2006/relationships" xmlns:p="http://schemas.openxmlformats.org/presentationml/2006/main">
  <p:tag name="WIZPLACEHOLDER" val="1"/>
</p:tagLst>
</file>

<file path=ppt/tags/tag268.xml><?xml version="1.0" encoding="utf-8"?>
<p:tagLst xmlns:a="http://schemas.openxmlformats.org/drawingml/2006/main" xmlns:r="http://schemas.openxmlformats.org/officeDocument/2006/relationships" xmlns:p="http://schemas.openxmlformats.org/presentationml/2006/main">
  <p:tag name="WIZPLACEHOLDER" val="1"/>
</p:tagLst>
</file>

<file path=ppt/tags/tag269.xml><?xml version="1.0" encoding="utf-8"?>
<p:tagLst xmlns:a="http://schemas.openxmlformats.org/drawingml/2006/main" xmlns:r="http://schemas.openxmlformats.org/officeDocument/2006/relationships" xmlns:p="http://schemas.openxmlformats.org/presentationml/2006/main">
  <p:tag name="WIZPLACEHOLDER" val="1"/>
</p:tagLst>
</file>

<file path=ppt/tags/tag270.xml><?xml version="1.0" encoding="utf-8"?>
<p:tagLst xmlns:a="http://schemas.openxmlformats.org/drawingml/2006/main" xmlns:r="http://schemas.openxmlformats.org/officeDocument/2006/relationships" xmlns:p="http://schemas.openxmlformats.org/presentationml/2006/main">
  <p:tag name="WIZPLACEHOLDER" val="1"/>
</p:tagLst>
</file>

<file path=ppt/tags/tag271.xml><?xml version="1.0" encoding="utf-8"?>
<p:tagLst xmlns:a="http://schemas.openxmlformats.org/drawingml/2006/main" xmlns:r="http://schemas.openxmlformats.org/officeDocument/2006/relationships" xmlns:p="http://schemas.openxmlformats.org/presentationml/2006/main">
  <p:tag name="WIZPLACEHOLDER" val="1"/>
</p:tagLst>
</file>

<file path=ppt/tags/tag272.xml><?xml version="1.0" encoding="utf-8"?>
<p:tagLst xmlns:a="http://schemas.openxmlformats.org/drawingml/2006/main" xmlns:r="http://schemas.openxmlformats.org/officeDocument/2006/relationships" xmlns:p="http://schemas.openxmlformats.org/presentationml/2006/main">
  <p:tag name="WIZPLACEHOLDER" val="1"/>
</p:tagLst>
</file>

<file path=ppt/tags/tag273.xml><?xml version="1.0" encoding="utf-8"?>
<p:tagLst xmlns:a="http://schemas.openxmlformats.org/drawingml/2006/main" xmlns:r="http://schemas.openxmlformats.org/officeDocument/2006/relationships" xmlns:p="http://schemas.openxmlformats.org/presentationml/2006/main">
  <p:tag name="WIZPLACEHOLDER" val="1"/>
</p:tagLst>
</file>

<file path=ppt/tags/tag274.xml><?xml version="1.0" encoding="utf-8"?>
<p:tagLst xmlns:a="http://schemas.openxmlformats.org/drawingml/2006/main" xmlns:r="http://schemas.openxmlformats.org/officeDocument/2006/relationships" xmlns:p="http://schemas.openxmlformats.org/presentationml/2006/main">
  <p:tag name="WIZPLACEHOLDER" val="1"/>
</p:tagLst>
</file>

<file path=ppt/tags/tag275.xml><?xml version="1.0" encoding="utf-8"?>
<p:tagLst xmlns:a="http://schemas.openxmlformats.org/drawingml/2006/main" xmlns:r="http://schemas.openxmlformats.org/officeDocument/2006/relationships" xmlns:p="http://schemas.openxmlformats.org/presentationml/2006/main">
  <p:tag name="WIZPLACEHOLDER" val="1"/>
</p:tagLst>
</file>

<file path=ppt/tags/tag276.xml><?xml version="1.0" encoding="utf-8"?>
<p:tagLst xmlns:a="http://schemas.openxmlformats.org/drawingml/2006/main" xmlns:r="http://schemas.openxmlformats.org/officeDocument/2006/relationships" xmlns:p="http://schemas.openxmlformats.org/presentationml/2006/main">
  <p:tag name="WIZPLACEHOLDER" val="1"/>
</p:tagLst>
</file>

<file path=ppt/tags/tag277.xml><?xml version="1.0" encoding="utf-8"?>
<p:tagLst xmlns:a="http://schemas.openxmlformats.org/drawingml/2006/main" xmlns:r="http://schemas.openxmlformats.org/officeDocument/2006/relationships" xmlns:p="http://schemas.openxmlformats.org/presentationml/2006/main">
  <p:tag name="WIZPLACEHOLDER" val="1"/>
</p:tagLst>
</file>

<file path=ppt/tags/tag278.xml><?xml version="1.0" encoding="utf-8"?>
<p:tagLst xmlns:a="http://schemas.openxmlformats.org/drawingml/2006/main" xmlns:r="http://schemas.openxmlformats.org/officeDocument/2006/relationships" xmlns:p="http://schemas.openxmlformats.org/presentationml/2006/main">
  <p:tag name="WIZPLACEHOLDER" val="1"/>
</p:tagLst>
</file>

<file path=ppt/tags/tag279.xml><?xml version="1.0" encoding="utf-8"?>
<p:tagLst xmlns:a="http://schemas.openxmlformats.org/drawingml/2006/main" xmlns:r="http://schemas.openxmlformats.org/officeDocument/2006/relationships" xmlns:p="http://schemas.openxmlformats.org/presentationml/2006/main">
  <p:tag name="WIZPLACEHOLDER" val="1"/>
</p:tagLst>
</file>

<file path=ppt/tags/tag280.xml><?xml version="1.0" encoding="utf-8"?>
<p:tagLst xmlns:a="http://schemas.openxmlformats.org/drawingml/2006/main" xmlns:r="http://schemas.openxmlformats.org/officeDocument/2006/relationships" xmlns:p="http://schemas.openxmlformats.org/presentationml/2006/main">
  <p:tag name="WIZPLACEHOLDER" val="1"/>
</p:tagLst>
</file>

<file path=ppt/tags/tag281.xml><?xml version="1.0" encoding="utf-8"?>
<p:tagLst xmlns:a="http://schemas.openxmlformats.org/drawingml/2006/main" xmlns:r="http://schemas.openxmlformats.org/officeDocument/2006/relationships" xmlns:p="http://schemas.openxmlformats.org/presentationml/2006/main">
  <p:tag name="WIZPLACEHOLDER" val="1"/>
</p:tagLst>
</file>

<file path=ppt/tags/tag282.xml><?xml version="1.0" encoding="utf-8"?>
<p:tagLst xmlns:a="http://schemas.openxmlformats.org/drawingml/2006/main" xmlns:r="http://schemas.openxmlformats.org/officeDocument/2006/relationships" xmlns:p="http://schemas.openxmlformats.org/presentationml/2006/main">
  <p:tag name="WIZPLACEHOLDER" val="1"/>
</p:tagLst>
</file>

<file path=ppt/tags/tag283.xml><?xml version="1.0" encoding="utf-8"?>
<p:tagLst xmlns:a="http://schemas.openxmlformats.org/drawingml/2006/main" xmlns:r="http://schemas.openxmlformats.org/officeDocument/2006/relationships" xmlns:p="http://schemas.openxmlformats.org/presentationml/2006/main">
  <p:tag name="WIZPLACEHOLDER" val="1"/>
</p:tagLst>
</file>

<file path=ppt/tags/tag284.xml><?xml version="1.0" encoding="utf-8"?>
<p:tagLst xmlns:a="http://schemas.openxmlformats.org/drawingml/2006/main" xmlns:r="http://schemas.openxmlformats.org/officeDocument/2006/relationships" xmlns:p="http://schemas.openxmlformats.org/presentationml/2006/main">
  <p:tag name="WIZPLACEHOLDER" val="1"/>
</p:tagLst>
</file>

<file path=ppt/tags/tag285.xml><?xml version="1.0" encoding="utf-8"?>
<p:tagLst xmlns:a="http://schemas.openxmlformats.org/drawingml/2006/main" xmlns:r="http://schemas.openxmlformats.org/officeDocument/2006/relationships" xmlns:p="http://schemas.openxmlformats.org/presentationml/2006/main">
  <p:tag name="WIZPLACEHOLDER" val="1"/>
</p:tagLst>
</file>

<file path=ppt/tags/tag286.xml><?xml version="1.0" encoding="utf-8"?>
<p:tagLst xmlns:a="http://schemas.openxmlformats.org/drawingml/2006/main" xmlns:r="http://schemas.openxmlformats.org/officeDocument/2006/relationships" xmlns:p="http://schemas.openxmlformats.org/presentationml/2006/main">
  <p:tag name="WIZPLACEHOLDER" val="1"/>
</p:tagLst>
</file>

<file path=ppt/tags/tag287.xml><?xml version="1.0" encoding="utf-8"?>
<p:tagLst xmlns:a="http://schemas.openxmlformats.org/drawingml/2006/main" xmlns:r="http://schemas.openxmlformats.org/officeDocument/2006/relationships" xmlns:p="http://schemas.openxmlformats.org/presentationml/2006/main">
  <p:tag name="WIZPLACEHOLDER" val="1"/>
</p:tagLst>
</file>

<file path=ppt/tags/tag288.xml><?xml version="1.0" encoding="utf-8"?>
<p:tagLst xmlns:a="http://schemas.openxmlformats.org/drawingml/2006/main" xmlns:r="http://schemas.openxmlformats.org/officeDocument/2006/relationships" xmlns:p="http://schemas.openxmlformats.org/presentationml/2006/main">
  <p:tag name="WIZPLACEHOLDER" val="1"/>
</p:tagLst>
</file>

<file path=ppt/tags/tag289.xml><?xml version="1.0" encoding="utf-8"?>
<p:tagLst xmlns:a="http://schemas.openxmlformats.org/drawingml/2006/main" xmlns:r="http://schemas.openxmlformats.org/officeDocument/2006/relationships" xmlns:p="http://schemas.openxmlformats.org/presentationml/2006/main">
  <p:tag name="WIZPLACEHOLDER" val="1"/>
</p:tagLst>
</file>

<file path=ppt/tags/tag290.xml><?xml version="1.0" encoding="utf-8"?>
<p:tagLst xmlns:a="http://schemas.openxmlformats.org/drawingml/2006/main" xmlns:r="http://schemas.openxmlformats.org/officeDocument/2006/relationships" xmlns:p="http://schemas.openxmlformats.org/presentationml/2006/main">
  <p:tag name="WIZPLACEHOLDER" val="1"/>
</p:tagLst>
</file>

<file path=ppt/tags/tag29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92.xml><?xml version="1.0" encoding="utf-8"?>
<p:tagLst xmlns:a="http://schemas.openxmlformats.org/drawingml/2006/main" xmlns:r="http://schemas.openxmlformats.org/officeDocument/2006/relationships" xmlns:p="http://schemas.openxmlformats.org/presentationml/2006/main">
  <p:tag name="POSITION" val="0,6/1,78/19,8/2,37"/>
  <p:tag name="LOCKED" val="1"/>
  <p:tag name="WIZSHAPE" val="WizShape"/>
  <p:tag name="VISIBLE" val="System.Xml.XmlAttribute"/>
</p:tagLst>
</file>

<file path=ppt/tags/tag293.xml><?xml version="1.0" encoding="utf-8"?>
<p:tagLst xmlns:a="http://schemas.openxmlformats.org/drawingml/2006/main" xmlns:r="http://schemas.openxmlformats.org/officeDocument/2006/relationships" xmlns:p="http://schemas.openxmlformats.org/presentationml/2006/main">
  <p:tag name="POSITION" val="0,6/5,2/24,2/12,8"/>
  <p:tag name="LOCKED" val="1"/>
  <p:tag name="WIZSHAPE" val="WizShape"/>
  <p:tag name="VISIBLE" val="System.Xml.XmlAttribute"/>
</p:tagLst>
</file>

<file path=ppt/tags/tag294.xml><?xml version="1.0" encoding="utf-8"?>
<p:tagLst xmlns:a="http://schemas.openxmlformats.org/drawingml/2006/main" xmlns:r="http://schemas.openxmlformats.org/officeDocument/2006/relationships" xmlns:p="http://schemas.openxmlformats.org/presentationml/2006/main">
  <p:tag name="POSITION" val="22,8/18,46/2/0,42"/>
  <p:tag name="LOCKED" val="1"/>
  <p:tag name="WIZSHAPE" val="WizShape"/>
  <p:tag name="VISIBLE" val="System.Xml.XmlAttribute"/>
</p:tagLst>
</file>

<file path=ppt/tags/tag295.xml><?xml version="1.0" encoding="utf-8"?>
<p:tagLst xmlns:a="http://schemas.openxmlformats.org/drawingml/2006/main" xmlns:r="http://schemas.openxmlformats.org/officeDocument/2006/relationships" xmlns:p="http://schemas.openxmlformats.org/presentationml/2006/main">
  <p:tag name="POSITION" val="2,6/18,66/20,2/0,27"/>
  <p:tag name="LOCKED" val="1"/>
  <p:tag name="WIZSHAPE" val="WizShape"/>
  <p:tag name="VISIBLE" val="System.Xml.XmlAttribute"/>
</p:tagLst>
</file>

<file path=ppt/tags/tag296.xml><?xml version="1.0" encoding="utf-8"?>
<p:tagLst xmlns:a="http://schemas.openxmlformats.org/drawingml/2006/main" xmlns:r="http://schemas.openxmlformats.org/officeDocument/2006/relationships" xmlns:p="http://schemas.openxmlformats.org/presentationml/2006/main">
  <p:tag name="POSITION" val="0,6/18,46/2/0,42"/>
  <p:tag name="LOCKED" val="1"/>
  <p:tag name="WIZSHAPE" val="WizShape"/>
  <p:tag name="VISIBLE" val="System.Xml.XmlAttribute"/>
</p:tagLst>
</file>

<file path=ppt/tags/tag29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98.xml><?xml version="1.0" encoding="utf-8"?>
<p:tagLst xmlns:a="http://schemas.openxmlformats.org/drawingml/2006/main" xmlns:r="http://schemas.openxmlformats.org/officeDocument/2006/relationships" xmlns:p="http://schemas.openxmlformats.org/presentationml/2006/main">
  <p:tag name="ANNIVERSARY" val="1"/>
  <p:tag name="LOCKED" val="1"/>
</p:tagLst>
</file>

<file path=ppt/tags/tag299.xml><?xml version="1.0" encoding="utf-8"?>
<p:tagLst xmlns:a="http://schemas.openxmlformats.org/drawingml/2006/main" xmlns:r="http://schemas.openxmlformats.org/officeDocument/2006/relationships" xmlns:p="http://schemas.openxmlformats.org/presentationml/2006/main">
  <p:tag name="WIZPLACEHOLDER" val="1"/>
</p:tagLst>
</file>

<file path=ppt/tags/tag300.xml><?xml version="1.0" encoding="utf-8"?>
<p:tagLst xmlns:a="http://schemas.openxmlformats.org/drawingml/2006/main" xmlns:r="http://schemas.openxmlformats.org/officeDocument/2006/relationships" xmlns:p="http://schemas.openxmlformats.org/presentationml/2006/main">
  <p:tag name="WIZPLACEHOLDER" val="1"/>
</p:tagLst>
</file>

<file path=ppt/tags/tag301.xml><?xml version="1.0" encoding="utf-8"?>
<p:tagLst xmlns:a="http://schemas.openxmlformats.org/drawingml/2006/main" xmlns:r="http://schemas.openxmlformats.org/officeDocument/2006/relationships" xmlns:p="http://schemas.openxmlformats.org/presentationml/2006/main">
  <p:tag name="WIZPLACEHOLDER" val="1"/>
</p:tagLst>
</file>

<file path=ppt/tags/tag302.xml><?xml version="1.0" encoding="utf-8"?>
<p:tagLst xmlns:a="http://schemas.openxmlformats.org/drawingml/2006/main" xmlns:r="http://schemas.openxmlformats.org/officeDocument/2006/relationships" xmlns:p="http://schemas.openxmlformats.org/presentationml/2006/main">
  <p:tag name="WIZPLACEHOLDER" val="1"/>
</p:tagLst>
</file>

<file path=ppt/tags/tag303.xml><?xml version="1.0" encoding="utf-8"?>
<p:tagLst xmlns:a="http://schemas.openxmlformats.org/drawingml/2006/main" xmlns:r="http://schemas.openxmlformats.org/officeDocument/2006/relationships" xmlns:p="http://schemas.openxmlformats.org/presentationml/2006/main">
  <p:tag name="WIZPLACEHOLDER" val="1"/>
</p:tagLst>
</file>

<file path=ppt/tags/tag304.xml><?xml version="1.0" encoding="utf-8"?>
<p:tagLst xmlns:a="http://schemas.openxmlformats.org/drawingml/2006/main" xmlns:r="http://schemas.openxmlformats.org/officeDocument/2006/relationships" xmlns:p="http://schemas.openxmlformats.org/presentationml/2006/main">
  <p:tag name="WIZPLACEHOLDER" val="1"/>
</p:tagLst>
</file>

<file path=ppt/tags/tag305.xml><?xml version="1.0" encoding="utf-8"?>
<p:tagLst xmlns:a="http://schemas.openxmlformats.org/drawingml/2006/main" xmlns:r="http://schemas.openxmlformats.org/officeDocument/2006/relationships" xmlns:p="http://schemas.openxmlformats.org/presentationml/2006/main">
  <p:tag name="WIZPLACEHOLDER" val="1"/>
</p:tagLst>
</file>

<file path=ppt/tags/tag306.xml><?xml version="1.0" encoding="utf-8"?>
<p:tagLst xmlns:a="http://schemas.openxmlformats.org/drawingml/2006/main" xmlns:r="http://schemas.openxmlformats.org/officeDocument/2006/relationships" xmlns:p="http://schemas.openxmlformats.org/presentationml/2006/main">
  <p:tag name="WIZPLACEHOLDER" val="1"/>
</p:tagLst>
</file>

<file path=ppt/tags/tag307.xml><?xml version="1.0" encoding="utf-8"?>
<p:tagLst xmlns:a="http://schemas.openxmlformats.org/drawingml/2006/main" xmlns:r="http://schemas.openxmlformats.org/officeDocument/2006/relationships" xmlns:p="http://schemas.openxmlformats.org/presentationml/2006/main">
  <p:tag name="WIZPLACEHOLDER" val="1"/>
</p:tagLst>
</file>

<file path=ppt/tags/tag308.xml><?xml version="1.0" encoding="utf-8"?>
<p:tagLst xmlns:a="http://schemas.openxmlformats.org/drawingml/2006/main" xmlns:r="http://schemas.openxmlformats.org/officeDocument/2006/relationships" xmlns:p="http://schemas.openxmlformats.org/presentationml/2006/main">
  <p:tag name="WIZPLACEHOLDER" val="1"/>
</p:tagLst>
</file>

<file path=ppt/tags/tag309.xml><?xml version="1.0" encoding="utf-8"?>
<p:tagLst xmlns:a="http://schemas.openxmlformats.org/drawingml/2006/main" xmlns:r="http://schemas.openxmlformats.org/officeDocument/2006/relationships" xmlns:p="http://schemas.openxmlformats.org/presentationml/2006/main">
  <p:tag name="WIZPLACEHOLDER" val="1"/>
</p:tagLst>
</file>

<file path=ppt/tags/tag310.xml><?xml version="1.0" encoding="utf-8"?>
<p:tagLst xmlns:a="http://schemas.openxmlformats.org/drawingml/2006/main" xmlns:r="http://schemas.openxmlformats.org/officeDocument/2006/relationships" xmlns:p="http://schemas.openxmlformats.org/presentationml/2006/main">
  <p:tag name="WIZPLACEHOLDER" val="1"/>
</p:tagLst>
</file>

<file path=ppt/tags/tag311.xml><?xml version="1.0" encoding="utf-8"?>
<p:tagLst xmlns:a="http://schemas.openxmlformats.org/drawingml/2006/main" xmlns:r="http://schemas.openxmlformats.org/officeDocument/2006/relationships" xmlns:p="http://schemas.openxmlformats.org/presentationml/2006/main">
  <p:tag name="WIZPLACEHOLDER" val="1"/>
</p:tagLst>
</file>

<file path=ppt/tags/tag312.xml><?xml version="1.0" encoding="utf-8"?>
<p:tagLst xmlns:a="http://schemas.openxmlformats.org/drawingml/2006/main" xmlns:r="http://schemas.openxmlformats.org/officeDocument/2006/relationships" xmlns:p="http://schemas.openxmlformats.org/presentationml/2006/main">
  <p:tag name="WIZPLACEHOLDER" val="1"/>
</p:tagLst>
</file>

<file path=ppt/tags/tag313.xml><?xml version="1.0" encoding="utf-8"?>
<p:tagLst xmlns:a="http://schemas.openxmlformats.org/drawingml/2006/main" xmlns:r="http://schemas.openxmlformats.org/officeDocument/2006/relationships" xmlns:p="http://schemas.openxmlformats.org/presentationml/2006/main">
  <p:tag name="WIZPLACEHOLDER" val="1"/>
</p:tagLst>
</file>

<file path=ppt/tags/tag314.xml><?xml version="1.0" encoding="utf-8"?>
<p:tagLst xmlns:a="http://schemas.openxmlformats.org/drawingml/2006/main" xmlns:r="http://schemas.openxmlformats.org/officeDocument/2006/relationships" xmlns:p="http://schemas.openxmlformats.org/presentationml/2006/main">
  <p:tag name="WIZPLACEHOLDER" val="1"/>
</p:tagLst>
</file>

<file path=ppt/tags/tag315.xml><?xml version="1.0" encoding="utf-8"?>
<p:tagLst xmlns:a="http://schemas.openxmlformats.org/drawingml/2006/main" xmlns:r="http://schemas.openxmlformats.org/officeDocument/2006/relationships" xmlns:p="http://schemas.openxmlformats.org/presentationml/2006/main">
  <p:tag name="WIZPLACEHOLDER" val="1"/>
</p:tagLst>
</file>

<file path=ppt/tags/tag316.xml><?xml version="1.0" encoding="utf-8"?>
<p:tagLst xmlns:a="http://schemas.openxmlformats.org/drawingml/2006/main" xmlns:r="http://schemas.openxmlformats.org/officeDocument/2006/relationships" xmlns:p="http://schemas.openxmlformats.org/presentationml/2006/main">
  <p:tag name="WIZPLACEHOLDER" val="1"/>
</p:tagLst>
</file>

<file path=ppt/tags/tag317.xml><?xml version="1.0" encoding="utf-8"?>
<p:tagLst xmlns:a="http://schemas.openxmlformats.org/drawingml/2006/main" xmlns:r="http://schemas.openxmlformats.org/officeDocument/2006/relationships" xmlns:p="http://schemas.openxmlformats.org/presentationml/2006/main">
  <p:tag name="WIZPLACEHOLDER" val="1"/>
</p:tagLst>
</file>

<file path=ppt/tags/tag318.xml><?xml version="1.0" encoding="utf-8"?>
<p:tagLst xmlns:a="http://schemas.openxmlformats.org/drawingml/2006/main" xmlns:r="http://schemas.openxmlformats.org/officeDocument/2006/relationships" xmlns:p="http://schemas.openxmlformats.org/presentationml/2006/main">
  <p:tag name="WIZPLACEHOLDER" val="1"/>
</p:tagLst>
</file>

<file path=ppt/tags/tag319.xml><?xml version="1.0" encoding="utf-8"?>
<p:tagLst xmlns:a="http://schemas.openxmlformats.org/drawingml/2006/main" xmlns:r="http://schemas.openxmlformats.org/officeDocument/2006/relationships" xmlns:p="http://schemas.openxmlformats.org/presentationml/2006/main">
  <p:tag name="WIZPLACEHOLDER" val="1"/>
</p:tagLst>
</file>

<file path=ppt/tags/tag320.xml><?xml version="1.0" encoding="utf-8"?>
<p:tagLst xmlns:a="http://schemas.openxmlformats.org/drawingml/2006/main" xmlns:r="http://schemas.openxmlformats.org/officeDocument/2006/relationships" xmlns:p="http://schemas.openxmlformats.org/presentationml/2006/main">
  <p:tag name="WIZPLACEHOLDER" val="1"/>
</p:tagLst>
</file>

<file path=ppt/tags/tag321.xml><?xml version="1.0" encoding="utf-8"?>
<p:tagLst xmlns:a="http://schemas.openxmlformats.org/drawingml/2006/main" xmlns:r="http://schemas.openxmlformats.org/officeDocument/2006/relationships" xmlns:p="http://schemas.openxmlformats.org/presentationml/2006/main">
  <p:tag name="WIZPLACEHOLDER" val="1"/>
</p:tagLst>
</file>

<file path=ppt/tags/tag322.xml><?xml version="1.0" encoding="utf-8"?>
<p:tagLst xmlns:a="http://schemas.openxmlformats.org/drawingml/2006/main" xmlns:r="http://schemas.openxmlformats.org/officeDocument/2006/relationships" xmlns:p="http://schemas.openxmlformats.org/presentationml/2006/main">
  <p:tag name="WIZPLACEHOLDER" val="1"/>
</p:tagLst>
</file>

<file path=ppt/tags/tag323.xml><?xml version="1.0" encoding="utf-8"?>
<p:tagLst xmlns:a="http://schemas.openxmlformats.org/drawingml/2006/main" xmlns:r="http://schemas.openxmlformats.org/officeDocument/2006/relationships" xmlns:p="http://schemas.openxmlformats.org/presentationml/2006/main">
  <p:tag name="WIZPLACEHOLDER" val="1"/>
</p:tagLst>
</file>

<file path=ppt/tags/tag324.xml><?xml version="1.0" encoding="utf-8"?>
<p:tagLst xmlns:a="http://schemas.openxmlformats.org/drawingml/2006/main" xmlns:r="http://schemas.openxmlformats.org/officeDocument/2006/relationships" xmlns:p="http://schemas.openxmlformats.org/presentationml/2006/main">
  <p:tag name="WIZPLACEHOLDER" val="1"/>
</p:tagLst>
</file>

<file path=ppt/tags/tag325.xml><?xml version="1.0" encoding="utf-8"?>
<p:tagLst xmlns:a="http://schemas.openxmlformats.org/drawingml/2006/main" xmlns:r="http://schemas.openxmlformats.org/officeDocument/2006/relationships" xmlns:p="http://schemas.openxmlformats.org/presentationml/2006/main">
  <p:tag name="WIZPLACEHOLDER" val="1"/>
</p:tagLst>
</file>

<file path=ppt/tags/tag326.xml><?xml version="1.0" encoding="utf-8"?>
<p:tagLst xmlns:a="http://schemas.openxmlformats.org/drawingml/2006/main" xmlns:r="http://schemas.openxmlformats.org/officeDocument/2006/relationships" xmlns:p="http://schemas.openxmlformats.org/presentationml/2006/main">
  <p:tag name="WIZPLACEHOLDER" val="1"/>
</p:tagLst>
</file>

<file path=ppt/tags/tag327.xml><?xml version="1.0" encoding="utf-8"?>
<p:tagLst xmlns:a="http://schemas.openxmlformats.org/drawingml/2006/main" xmlns:r="http://schemas.openxmlformats.org/officeDocument/2006/relationships" xmlns:p="http://schemas.openxmlformats.org/presentationml/2006/main">
  <p:tag name="WIZPLACEHOLDER" val="1"/>
</p:tagLst>
</file>

<file path=ppt/tags/tag328.xml><?xml version="1.0" encoding="utf-8"?>
<p:tagLst xmlns:a="http://schemas.openxmlformats.org/drawingml/2006/main" xmlns:r="http://schemas.openxmlformats.org/officeDocument/2006/relationships" xmlns:p="http://schemas.openxmlformats.org/presentationml/2006/main">
  <p:tag name="WIZPLACEHOLDER" val="1"/>
</p:tagLst>
</file>

<file path=ppt/tags/tag329.xml><?xml version="1.0" encoding="utf-8"?>
<p:tagLst xmlns:a="http://schemas.openxmlformats.org/drawingml/2006/main" xmlns:r="http://schemas.openxmlformats.org/officeDocument/2006/relationships" xmlns:p="http://schemas.openxmlformats.org/presentationml/2006/main">
  <p:tag name="WIZPLACEHOLDER" val="1"/>
</p:tagLst>
</file>

<file path=ppt/tags/tag330.xml><?xml version="1.0" encoding="utf-8"?>
<p:tagLst xmlns:a="http://schemas.openxmlformats.org/drawingml/2006/main" xmlns:r="http://schemas.openxmlformats.org/officeDocument/2006/relationships" xmlns:p="http://schemas.openxmlformats.org/presentationml/2006/main">
  <p:tag name="WIZPLACEHOLDER" val="1"/>
</p:tagLst>
</file>

<file path=ppt/tags/tag331.xml><?xml version="1.0" encoding="utf-8"?>
<p:tagLst xmlns:a="http://schemas.openxmlformats.org/drawingml/2006/main" xmlns:r="http://schemas.openxmlformats.org/officeDocument/2006/relationships" xmlns:p="http://schemas.openxmlformats.org/presentationml/2006/main">
  <p:tag name="WIZPLACEHOLDER" val="1"/>
</p:tagLst>
</file>

<file path=ppt/tags/tag332.xml><?xml version="1.0" encoding="utf-8"?>
<p:tagLst xmlns:a="http://schemas.openxmlformats.org/drawingml/2006/main" xmlns:r="http://schemas.openxmlformats.org/officeDocument/2006/relationships" xmlns:p="http://schemas.openxmlformats.org/presentationml/2006/main">
  <p:tag name="WIZPLACEHOLDER" val="1"/>
</p:tagLst>
</file>

<file path=ppt/tags/tag333.xml><?xml version="1.0" encoding="utf-8"?>
<p:tagLst xmlns:a="http://schemas.openxmlformats.org/drawingml/2006/main" xmlns:r="http://schemas.openxmlformats.org/officeDocument/2006/relationships" xmlns:p="http://schemas.openxmlformats.org/presentationml/2006/main">
  <p:tag name="WIZPLACEHOLDER" val="1"/>
</p:tagLst>
</file>

<file path=ppt/tags/tag334.xml><?xml version="1.0" encoding="utf-8"?>
<p:tagLst xmlns:a="http://schemas.openxmlformats.org/drawingml/2006/main" xmlns:r="http://schemas.openxmlformats.org/officeDocument/2006/relationships" xmlns:p="http://schemas.openxmlformats.org/presentationml/2006/main">
  <p:tag name="WIZPLACEHOLDER" val="1"/>
</p:tagLst>
</file>

<file path=ppt/tags/tag335.xml><?xml version="1.0" encoding="utf-8"?>
<p:tagLst xmlns:a="http://schemas.openxmlformats.org/drawingml/2006/main" xmlns:r="http://schemas.openxmlformats.org/officeDocument/2006/relationships" xmlns:p="http://schemas.openxmlformats.org/presentationml/2006/main">
  <p:tag name="WIZPLACEHOLDER" val="1"/>
</p:tagLst>
</file>

<file path=ppt/tags/tag336.xml><?xml version="1.0" encoding="utf-8"?>
<p:tagLst xmlns:a="http://schemas.openxmlformats.org/drawingml/2006/main" xmlns:r="http://schemas.openxmlformats.org/officeDocument/2006/relationships" xmlns:p="http://schemas.openxmlformats.org/presentationml/2006/main">
  <p:tag name="WIZPLACEHOLDER" val="1"/>
</p:tagLst>
</file>

<file path=ppt/tags/tag337.xml><?xml version="1.0" encoding="utf-8"?>
<p:tagLst xmlns:a="http://schemas.openxmlformats.org/drawingml/2006/main" xmlns:r="http://schemas.openxmlformats.org/officeDocument/2006/relationships" xmlns:p="http://schemas.openxmlformats.org/presentationml/2006/main">
  <p:tag name="WIZPLACEHOLDER" val="1"/>
</p:tagLst>
</file>

<file path=ppt/tags/tag338.xml><?xml version="1.0" encoding="utf-8"?>
<p:tagLst xmlns:a="http://schemas.openxmlformats.org/drawingml/2006/main" xmlns:r="http://schemas.openxmlformats.org/officeDocument/2006/relationships" xmlns:p="http://schemas.openxmlformats.org/presentationml/2006/main">
  <p:tag name="WIZPLACEHOLDER" val="1"/>
</p:tagLst>
</file>

<file path=ppt/tags/tag339.xml><?xml version="1.0" encoding="utf-8"?>
<p:tagLst xmlns:a="http://schemas.openxmlformats.org/drawingml/2006/main" xmlns:r="http://schemas.openxmlformats.org/officeDocument/2006/relationships" xmlns:p="http://schemas.openxmlformats.org/presentationml/2006/main">
  <p:tag name="WIZPLACEHOLDER" val="1"/>
</p:tagLst>
</file>

<file path=ppt/tags/tag340.xml><?xml version="1.0" encoding="utf-8"?>
<p:tagLst xmlns:a="http://schemas.openxmlformats.org/drawingml/2006/main" xmlns:r="http://schemas.openxmlformats.org/officeDocument/2006/relationships" xmlns:p="http://schemas.openxmlformats.org/presentationml/2006/main">
  <p:tag name="WIZPLACEHOLDER" val="1"/>
</p:tagLst>
</file>

<file path=ppt/tags/tag341.xml><?xml version="1.0" encoding="utf-8"?>
<p:tagLst xmlns:a="http://schemas.openxmlformats.org/drawingml/2006/main" xmlns:r="http://schemas.openxmlformats.org/officeDocument/2006/relationships" xmlns:p="http://schemas.openxmlformats.org/presentationml/2006/main">
  <p:tag name="WIZPLACEHOLDER" val="1"/>
</p:tagLst>
</file>

<file path=ppt/tags/tag342.xml><?xml version="1.0" encoding="utf-8"?>
<p:tagLst xmlns:a="http://schemas.openxmlformats.org/drawingml/2006/main" xmlns:r="http://schemas.openxmlformats.org/officeDocument/2006/relationships" xmlns:p="http://schemas.openxmlformats.org/presentationml/2006/main">
  <p:tag name="WIZPLACEHOLDER" val="1"/>
</p:tagLst>
</file>

<file path=ppt/tags/tag343.xml><?xml version="1.0" encoding="utf-8"?>
<p:tagLst xmlns:a="http://schemas.openxmlformats.org/drawingml/2006/main" xmlns:r="http://schemas.openxmlformats.org/officeDocument/2006/relationships" xmlns:p="http://schemas.openxmlformats.org/presentationml/2006/main">
  <p:tag name="WIZPLACEHOLDER" val="1"/>
</p:tagLst>
</file>

<file path=ppt/tags/tag344.xml><?xml version="1.0" encoding="utf-8"?>
<p:tagLst xmlns:a="http://schemas.openxmlformats.org/drawingml/2006/main" xmlns:r="http://schemas.openxmlformats.org/officeDocument/2006/relationships" xmlns:p="http://schemas.openxmlformats.org/presentationml/2006/main">
  <p:tag name="WIZPLACEHOLDER" val="1"/>
</p:tagLst>
</file>

<file path=ppt/tags/tag345.xml><?xml version="1.0" encoding="utf-8"?>
<p:tagLst xmlns:a="http://schemas.openxmlformats.org/drawingml/2006/main" xmlns:r="http://schemas.openxmlformats.org/officeDocument/2006/relationships" xmlns:p="http://schemas.openxmlformats.org/presentationml/2006/main">
  <p:tag name="WIZPLACEHOLDER" val="1"/>
</p:tagLst>
</file>

<file path=ppt/tags/tag346.xml><?xml version="1.0" encoding="utf-8"?>
<p:tagLst xmlns:a="http://schemas.openxmlformats.org/drawingml/2006/main" xmlns:r="http://schemas.openxmlformats.org/officeDocument/2006/relationships" xmlns:p="http://schemas.openxmlformats.org/presentationml/2006/main">
  <p:tag name="WIZPLACEHOLDER" val="1"/>
</p:tagLst>
</file>

<file path=ppt/tags/tag347.xml><?xml version="1.0" encoding="utf-8"?>
<p:tagLst xmlns:a="http://schemas.openxmlformats.org/drawingml/2006/main" xmlns:r="http://schemas.openxmlformats.org/officeDocument/2006/relationships" xmlns:p="http://schemas.openxmlformats.org/presentationml/2006/main">
  <p:tag name="WIZPLACEHOLDER" val="1"/>
</p:tagLst>
</file>

<file path=ppt/tags/tag348.xml><?xml version="1.0" encoding="utf-8"?>
<p:tagLst xmlns:a="http://schemas.openxmlformats.org/drawingml/2006/main" xmlns:r="http://schemas.openxmlformats.org/officeDocument/2006/relationships" xmlns:p="http://schemas.openxmlformats.org/presentationml/2006/main">
  <p:tag name="WIZPLACEHOLDER" val="1"/>
</p:tagLst>
</file>

<file path=ppt/tags/tag349.xml><?xml version="1.0" encoding="utf-8"?>
<p:tagLst xmlns:a="http://schemas.openxmlformats.org/drawingml/2006/main" xmlns:r="http://schemas.openxmlformats.org/officeDocument/2006/relationships" xmlns:p="http://schemas.openxmlformats.org/presentationml/2006/main">
  <p:tag name="WIZPLACEHOLDER" val="1"/>
</p:tagLst>
</file>

<file path=ppt/tags/tag350.xml><?xml version="1.0" encoding="utf-8"?>
<p:tagLst xmlns:a="http://schemas.openxmlformats.org/drawingml/2006/main" xmlns:r="http://schemas.openxmlformats.org/officeDocument/2006/relationships" xmlns:p="http://schemas.openxmlformats.org/presentationml/2006/main">
  <p:tag name="WIZPLACEHOLDER" val="1"/>
</p:tagLst>
</file>

<file path=ppt/tags/tag351.xml><?xml version="1.0" encoding="utf-8"?>
<p:tagLst xmlns:a="http://schemas.openxmlformats.org/drawingml/2006/main" xmlns:r="http://schemas.openxmlformats.org/officeDocument/2006/relationships" xmlns:p="http://schemas.openxmlformats.org/presentationml/2006/main">
  <p:tag name="WIZPLACEHOLDER" val="1"/>
</p:tagLst>
</file>

<file path=ppt/tags/tag352.xml><?xml version="1.0" encoding="utf-8"?>
<p:tagLst xmlns:a="http://schemas.openxmlformats.org/drawingml/2006/main" xmlns:r="http://schemas.openxmlformats.org/officeDocument/2006/relationships" xmlns:p="http://schemas.openxmlformats.org/presentationml/2006/main">
  <p:tag name="WIZPLACEHOLDER" val="1"/>
</p:tagLst>
</file>

<file path=ppt/tags/tag353.xml><?xml version="1.0" encoding="utf-8"?>
<p:tagLst xmlns:a="http://schemas.openxmlformats.org/drawingml/2006/main" xmlns:r="http://schemas.openxmlformats.org/officeDocument/2006/relationships" xmlns:p="http://schemas.openxmlformats.org/presentationml/2006/main">
  <p:tag name="WIZPLACEHOLDER" val="1"/>
</p:tagLst>
</file>

<file path=ppt/tags/tag354.xml><?xml version="1.0" encoding="utf-8"?>
<p:tagLst xmlns:a="http://schemas.openxmlformats.org/drawingml/2006/main" xmlns:r="http://schemas.openxmlformats.org/officeDocument/2006/relationships" xmlns:p="http://schemas.openxmlformats.org/presentationml/2006/main">
  <p:tag name="WIZPLACEHOLDER" val="1"/>
</p:tagLst>
</file>

<file path=ppt/tags/tag355.xml><?xml version="1.0" encoding="utf-8"?>
<p:tagLst xmlns:a="http://schemas.openxmlformats.org/drawingml/2006/main" xmlns:r="http://schemas.openxmlformats.org/officeDocument/2006/relationships" xmlns:p="http://schemas.openxmlformats.org/presentationml/2006/main">
  <p:tag name="WIZPLACEHOLDER" val="1"/>
</p:tagLst>
</file>

<file path=ppt/tags/tag356.xml><?xml version="1.0" encoding="utf-8"?>
<p:tagLst xmlns:a="http://schemas.openxmlformats.org/drawingml/2006/main" xmlns:r="http://schemas.openxmlformats.org/officeDocument/2006/relationships" xmlns:p="http://schemas.openxmlformats.org/presentationml/2006/main">
  <p:tag name="WIZPLACEHOLDER" val="1"/>
</p:tagLst>
</file>

<file path=ppt/tags/tag357.xml><?xml version="1.0" encoding="utf-8"?>
<p:tagLst xmlns:a="http://schemas.openxmlformats.org/drawingml/2006/main" xmlns:r="http://schemas.openxmlformats.org/officeDocument/2006/relationships" xmlns:p="http://schemas.openxmlformats.org/presentationml/2006/main">
  <p:tag name="WIZPLACEHOLDER" val="1"/>
</p:tagLst>
</file>

<file path=ppt/tags/tag358.xml><?xml version="1.0" encoding="utf-8"?>
<p:tagLst xmlns:a="http://schemas.openxmlformats.org/drawingml/2006/main" xmlns:r="http://schemas.openxmlformats.org/officeDocument/2006/relationships" xmlns:p="http://schemas.openxmlformats.org/presentationml/2006/main">
  <p:tag name="WIZPLACEHOLDER" val="1"/>
</p:tagLst>
</file>

<file path=ppt/tags/tag359.xml><?xml version="1.0" encoding="utf-8"?>
<p:tagLst xmlns:a="http://schemas.openxmlformats.org/drawingml/2006/main" xmlns:r="http://schemas.openxmlformats.org/officeDocument/2006/relationships" xmlns:p="http://schemas.openxmlformats.org/presentationml/2006/main">
  <p:tag name="WIZPLACEHOLDER" val="1"/>
</p:tagLst>
</file>

<file path=ppt/tags/tag360.xml><?xml version="1.0" encoding="utf-8"?>
<p:tagLst xmlns:a="http://schemas.openxmlformats.org/drawingml/2006/main" xmlns:r="http://schemas.openxmlformats.org/officeDocument/2006/relationships" xmlns:p="http://schemas.openxmlformats.org/presentationml/2006/main">
  <p:tag name="WIZPLACEHOLDER" val="1"/>
</p:tagLst>
</file>

<file path=ppt/tags/tag361.xml><?xml version="1.0" encoding="utf-8"?>
<p:tagLst xmlns:a="http://schemas.openxmlformats.org/drawingml/2006/main" xmlns:r="http://schemas.openxmlformats.org/officeDocument/2006/relationships" xmlns:p="http://schemas.openxmlformats.org/presentationml/2006/main">
  <p:tag name="WIZPLACEHOLDER" val="1"/>
</p:tagLst>
</file>

<file path=ppt/tags/tag362.xml><?xml version="1.0" encoding="utf-8"?>
<p:tagLst xmlns:a="http://schemas.openxmlformats.org/drawingml/2006/main" xmlns:r="http://schemas.openxmlformats.org/officeDocument/2006/relationships" xmlns:p="http://schemas.openxmlformats.org/presentationml/2006/main">
  <p:tag name="WIZPLACEHOLDER" val="1"/>
</p:tagLst>
</file>

<file path=ppt/tags/tag363.xml><?xml version="1.0" encoding="utf-8"?>
<p:tagLst xmlns:a="http://schemas.openxmlformats.org/drawingml/2006/main" xmlns:r="http://schemas.openxmlformats.org/officeDocument/2006/relationships" xmlns:p="http://schemas.openxmlformats.org/presentationml/2006/main">
  <p:tag name="WIZPLACEHOLDER" val="1"/>
</p:tagLst>
</file>

<file path=ppt/tags/tag364.xml><?xml version="1.0" encoding="utf-8"?>
<p:tagLst xmlns:a="http://schemas.openxmlformats.org/drawingml/2006/main" xmlns:r="http://schemas.openxmlformats.org/officeDocument/2006/relationships" xmlns:p="http://schemas.openxmlformats.org/presentationml/2006/main">
  <p:tag name="WIZPLACEHOLDER" val="1"/>
</p:tagLst>
</file>

<file path=ppt/tags/tag365.xml><?xml version="1.0" encoding="utf-8"?>
<p:tagLst xmlns:a="http://schemas.openxmlformats.org/drawingml/2006/main" xmlns:r="http://schemas.openxmlformats.org/officeDocument/2006/relationships" xmlns:p="http://schemas.openxmlformats.org/presentationml/2006/main">
  <p:tag name="WIZPLACEHOLDER" val="1"/>
</p:tagLst>
</file>

<file path=ppt/tags/tag366.xml><?xml version="1.0" encoding="utf-8"?>
<p:tagLst xmlns:a="http://schemas.openxmlformats.org/drawingml/2006/main" xmlns:r="http://schemas.openxmlformats.org/officeDocument/2006/relationships" xmlns:p="http://schemas.openxmlformats.org/presentationml/2006/main">
  <p:tag name="WIZPLACEHOLDER" val="1"/>
</p:tagLst>
</file>

<file path=ppt/tags/tag367.xml><?xml version="1.0" encoding="utf-8"?>
<p:tagLst xmlns:a="http://schemas.openxmlformats.org/drawingml/2006/main" xmlns:r="http://schemas.openxmlformats.org/officeDocument/2006/relationships" xmlns:p="http://schemas.openxmlformats.org/presentationml/2006/main">
  <p:tag name="WIZPLACEHOLDER" val="1"/>
</p:tagLst>
</file>

<file path=ppt/tags/tag368.xml><?xml version="1.0" encoding="utf-8"?>
<p:tagLst xmlns:a="http://schemas.openxmlformats.org/drawingml/2006/main" xmlns:r="http://schemas.openxmlformats.org/officeDocument/2006/relationships" xmlns:p="http://schemas.openxmlformats.org/presentationml/2006/main">
  <p:tag name="WIZPLACEHOLDER" val="1"/>
</p:tagLst>
</file>

<file path=ppt/tags/tag369.xml><?xml version="1.0" encoding="utf-8"?>
<p:tagLst xmlns:a="http://schemas.openxmlformats.org/drawingml/2006/main" xmlns:r="http://schemas.openxmlformats.org/officeDocument/2006/relationships" xmlns:p="http://schemas.openxmlformats.org/presentationml/2006/main">
  <p:tag name="WIZPLACEHOLDER" val="1"/>
</p:tagLst>
</file>

<file path=ppt/tags/tag370.xml><?xml version="1.0" encoding="utf-8"?>
<p:tagLst xmlns:a="http://schemas.openxmlformats.org/drawingml/2006/main" xmlns:r="http://schemas.openxmlformats.org/officeDocument/2006/relationships" xmlns:p="http://schemas.openxmlformats.org/presentationml/2006/main">
  <p:tag name="WIZPLACEHOLDER" val="1"/>
</p:tagLst>
</file>

<file path=ppt/tags/tag371.xml><?xml version="1.0" encoding="utf-8"?>
<p:tagLst xmlns:a="http://schemas.openxmlformats.org/drawingml/2006/main" xmlns:r="http://schemas.openxmlformats.org/officeDocument/2006/relationships" xmlns:p="http://schemas.openxmlformats.org/presentationml/2006/main">
  <p:tag name="WIZPLACEHOLDER" val="1"/>
</p:tagLst>
</file>

<file path=ppt/tags/tag372.xml><?xml version="1.0" encoding="utf-8"?>
<p:tagLst xmlns:a="http://schemas.openxmlformats.org/drawingml/2006/main" xmlns:r="http://schemas.openxmlformats.org/officeDocument/2006/relationships" xmlns:p="http://schemas.openxmlformats.org/presentationml/2006/main">
  <p:tag name="WIZPLACEHOLDER" val="1"/>
</p:tagLst>
</file>

<file path=ppt/tags/tag373.xml><?xml version="1.0" encoding="utf-8"?>
<p:tagLst xmlns:a="http://schemas.openxmlformats.org/drawingml/2006/main" xmlns:r="http://schemas.openxmlformats.org/officeDocument/2006/relationships" xmlns:p="http://schemas.openxmlformats.org/presentationml/2006/main">
  <p:tag name="WIZPLACEHOLDER" val="1"/>
</p:tagLst>
</file>

<file path=ppt/tags/tag374.xml><?xml version="1.0" encoding="utf-8"?>
<p:tagLst xmlns:a="http://schemas.openxmlformats.org/drawingml/2006/main" xmlns:r="http://schemas.openxmlformats.org/officeDocument/2006/relationships" xmlns:p="http://schemas.openxmlformats.org/presentationml/2006/main">
  <p:tag name="WIZPLACEHOLDER" val="1"/>
</p:tagLst>
</file>

<file path=ppt/tags/tag375.xml><?xml version="1.0" encoding="utf-8"?>
<p:tagLst xmlns:a="http://schemas.openxmlformats.org/drawingml/2006/main" xmlns:r="http://schemas.openxmlformats.org/officeDocument/2006/relationships" xmlns:p="http://schemas.openxmlformats.org/presentationml/2006/main">
  <p:tag name="WIZPLACEHOLDER" val="1"/>
</p:tagLst>
</file>

<file path=ppt/tags/tag376.xml><?xml version="1.0" encoding="utf-8"?>
<p:tagLst xmlns:a="http://schemas.openxmlformats.org/drawingml/2006/main" xmlns:r="http://schemas.openxmlformats.org/officeDocument/2006/relationships" xmlns:p="http://schemas.openxmlformats.org/presentationml/2006/main">
  <p:tag name="WIZPLACEHOLDER" val="1"/>
</p:tagLst>
</file>

<file path=ppt/tags/tag377.xml><?xml version="1.0" encoding="utf-8"?>
<p:tagLst xmlns:a="http://schemas.openxmlformats.org/drawingml/2006/main" xmlns:r="http://schemas.openxmlformats.org/officeDocument/2006/relationships" xmlns:p="http://schemas.openxmlformats.org/presentationml/2006/main">
  <p:tag name="WIZPLACEHOLDER" val="1"/>
</p:tagLst>
</file>

<file path=ppt/tags/tag378.xml><?xml version="1.0" encoding="utf-8"?>
<p:tagLst xmlns:a="http://schemas.openxmlformats.org/drawingml/2006/main" xmlns:r="http://schemas.openxmlformats.org/officeDocument/2006/relationships" xmlns:p="http://schemas.openxmlformats.org/presentationml/2006/main">
  <p:tag name="WIZPLACEHOLDER" val="1"/>
</p:tagLst>
</file>

<file path=ppt/tags/tag379.xml><?xml version="1.0" encoding="utf-8"?>
<p:tagLst xmlns:a="http://schemas.openxmlformats.org/drawingml/2006/main" xmlns:r="http://schemas.openxmlformats.org/officeDocument/2006/relationships" xmlns:p="http://schemas.openxmlformats.org/presentationml/2006/main">
  <p:tag name="WIZPLACEHOLDER" val="1"/>
</p:tagLst>
</file>

<file path=ppt/tags/tag380.xml><?xml version="1.0" encoding="utf-8"?>
<p:tagLst xmlns:a="http://schemas.openxmlformats.org/drawingml/2006/main" xmlns:r="http://schemas.openxmlformats.org/officeDocument/2006/relationships" xmlns:p="http://schemas.openxmlformats.org/presentationml/2006/main">
  <p:tag name="WIZPLACEHOLDER" val="1"/>
</p:tagLst>
</file>

<file path=ppt/tags/tag381.xml><?xml version="1.0" encoding="utf-8"?>
<p:tagLst xmlns:a="http://schemas.openxmlformats.org/drawingml/2006/main" xmlns:r="http://schemas.openxmlformats.org/officeDocument/2006/relationships" xmlns:p="http://schemas.openxmlformats.org/presentationml/2006/main">
  <p:tag name="WIZPLACEHOLDER" val="1"/>
</p:tagLst>
</file>

<file path=ppt/tags/tag382.xml><?xml version="1.0" encoding="utf-8"?>
<p:tagLst xmlns:a="http://schemas.openxmlformats.org/drawingml/2006/main" xmlns:r="http://schemas.openxmlformats.org/officeDocument/2006/relationships" xmlns:p="http://schemas.openxmlformats.org/presentationml/2006/main">
  <p:tag name="WIZPLACEHOLDER" val="1"/>
</p:tagLst>
</file>

<file path=ppt/tags/tag383.xml><?xml version="1.0" encoding="utf-8"?>
<p:tagLst xmlns:a="http://schemas.openxmlformats.org/drawingml/2006/main" xmlns:r="http://schemas.openxmlformats.org/officeDocument/2006/relationships" xmlns:p="http://schemas.openxmlformats.org/presentationml/2006/main">
  <p:tag name="WIZPLACEHOLDER" val="1"/>
</p:tagLst>
</file>

<file path=ppt/tags/tag384.xml><?xml version="1.0" encoding="utf-8"?>
<p:tagLst xmlns:a="http://schemas.openxmlformats.org/drawingml/2006/main" xmlns:r="http://schemas.openxmlformats.org/officeDocument/2006/relationships" xmlns:p="http://schemas.openxmlformats.org/presentationml/2006/main">
  <p:tag name="WIZPLACEHOLDER" val="1"/>
</p:tagLst>
</file>

<file path=ppt/tags/tag385.xml><?xml version="1.0" encoding="utf-8"?>
<p:tagLst xmlns:a="http://schemas.openxmlformats.org/drawingml/2006/main" xmlns:r="http://schemas.openxmlformats.org/officeDocument/2006/relationships" xmlns:p="http://schemas.openxmlformats.org/presentationml/2006/main">
  <p:tag name="WIZPLACEHOLDER" val="1"/>
</p:tagLst>
</file>

<file path=ppt/tags/tag386.xml><?xml version="1.0" encoding="utf-8"?>
<p:tagLst xmlns:a="http://schemas.openxmlformats.org/drawingml/2006/main" xmlns:r="http://schemas.openxmlformats.org/officeDocument/2006/relationships" xmlns:p="http://schemas.openxmlformats.org/presentationml/2006/main">
  <p:tag name="WIZPLACEHOLDER" val="1"/>
</p:tagLst>
</file>

<file path=ppt/tags/tag387.xml><?xml version="1.0" encoding="utf-8"?>
<p:tagLst xmlns:a="http://schemas.openxmlformats.org/drawingml/2006/main" xmlns:r="http://schemas.openxmlformats.org/officeDocument/2006/relationships" xmlns:p="http://schemas.openxmlformats.org/presentationml/2006/main">
  <p:tag name="WIZPLACEHOLDER" val="1"/>
</p:tagLst>
</file>

<file path=ppt/tags/tag388.xml><?xml version="1.0" encoding="utf-8"?>
<p:tagLst xmlns:a="http://schemas.openxmlformats.org/drawingml/2006/main" xmlns:r="http://schemas.openxmlformats.org/officeDocument/2006/relationships" xmlns:p="http://schemas.openxmlformats.org/presentationml/2006/main">
  <p:tag name="WIZPLACEHOLDER" val="1"/>
</p:tagLst>
</file>

<file path=ppt/tags/tag389.xml><?xml version="1.0" encoding="utf-8"?>
<p:tagLst xmlns:a="http://schemas.openxmlformats.org/drawingml/2006/main" xmlns:r="http://schemas.openxmlformats.org/officeDocument/2006/relationships" xmlns:p="http://schemas.openxmlformats.org/presentationml/2006/main">
  <p:tag name="WIZPLACEHOLDER" val="1"/>
</p:tagLst>
</file>

<file path=ppt/tags/tag390.xml><?xml version="1.0" encoding="utf-8"?>
<p:tagLst xmlns:a="http://schemas.openxmlformats.org/drawingml/2006/main" xmlns:r="http://schemas.openxmlformats.org/officeDocument/2006/relationships" xmlns:p="http://schemas.openxmlformats.org/presentationml/2006/main">
  <p:tag name="WIZPLACEHOLDER" val="1"/>
</p:tagLst>
</file>

<file path=ppt/tags/tag391.xml><?xml version="1.0" encoding="utf-8"?>
<p:tagLst xmlns:a="http://schemas.openxmlformats.org/drawingml/2006/main" xmlns:r="http://schemas.openxmlformats.org/officeDocument/2006/relationships" xmlns:p="http://schemas.openxmlformats.org/presentationml/2006/main">
  <p:tag name="WIZPLACEHOLDER" val="1"/>
</p:tagLst>
</file>

<file path=ppt/tags/tag392.xml><?xml version="1.0" encoding="utf-8"?>
<p:tagLst xmlns:a="http://schemas.openxmlformats.org/drawingml/2006/main" xmlns:r="http://schemas.openxmlformats.org/officeDocument/2006/relationships" xmlns:p="http://schemas.openxmlformats.org/presentationml/2006/main">
  <p:tag name="WIZPLACEHOLDER" val="1"/>
</p:tagLst>
</file>

<file path=ppt/tags/tag393.xml><?xml version="1.0" encoding="utf-8"?>
<p:tagLst xmlns:a="http://schemas.openxmlformats.org/drawingml/2006/main" xmlns:r="http://schemas.openxmlformats.org/officeDocument/2006/relationships" xmlns:p="http://schemas.openxmlformats.org/presentationml/2006/main">
  <p:tag name="WIZPLACEHOLDER" val="1"/>
</p:tagLst>
</file>

<file path=ppt/tags/tag394.xml><?xml version="1.0" encoding="utf-8"?>
<p:tagLst xmlns:a="http://schemas.openxmlformats.org/drawingml/2006/main" xmlns:r="http://schemas.openxmlformats.org/officeDocument/2006/relationships" xmlns:p="http://schemas.openxmlformats.org/presentationml/2006/main">
  <p:tag name="WIZPLACEHOLDER" val="1"/>
</p:tagLst>
</file>

<file path=ppt/tags/tag395.xml><?xml version="1.0" encoding="utf-8"?>
<p:tagLst xmlns:a="http://schemas.openxmlformats.org/drawingml/2006/main" xmlns:r="http://schemas.openxmlformats.org/officeDocument/2006/relationships" xmlns:p="http://schemas.openxmlformats.org/presentationml/2006/main">
  <p:tag name="WIZPLACEHOLDER" val="1"/>
</p:tagLst>
</file>

<file path=ppt/tags/tag396.xml><?xml version="1.0" encoding="utf-8"?>
<p:tagLst xmlns:a="http://schemas.openxmlformats.org/drawingml/2006/main" xmlns:r="http://schemas.openxmlformats.org/officeDocument/2006/relationships" xmlns:p="http://schemas.openxmlformats.org/presentationml/2006/main">
  <p:tag name="WIZPLACEHOLDER" val="1"/>
</p:tagLst>
</file>

<file path=ppt/tags/tag397.xml><?xml version="1.0" encoding="utf-8"?>
<p:tagLst xmlns:a="http://schemas.openxmlformats.org/drawingml/2006/main" xmlns:r="http://schemas.openxmlformats.org/officeDocument/2006/relationships" xmlns:p="http://schemas.openxmlformats.org/presentationml/2006/main">
  <p:tag name="WIZPLACEHOLDER" val="1"/>
</p:tagLst>
</file>

<file path=ppt/tags/tag398.xml><?xml version="1.0" encoding="utf-8"?>
<p:tagLst xmlns:a="http://schemas.openxmlformats.org/drawingml/2006/main" xmlns:r="http://schemas.openxmlformats.org/officeDocument/2006/relationships" xmlns:p="http://schemas.openxmlformats.org/presentationml/2006/main">
  <p:tag name="WIZPLACEHOLDER" val="1"/>
</p:tagLst>
</file>

<file path=ppt/tags/tag399.xml><?xml version="1.0" encoding="utf-8"?>
<p:tagLst xmlns:a="http://schemas.openxmlformats.org/drawingml/2006/main" xmlns:r="http://schemas.openxmlformats.org/officeDocument/2006/relationships" xmlns:p="http://schemas.openxmlformats.org/presentationml/2006/main">
  <p:tag name="WIZPLACEHOLDER" val="1"/>
</p:tagLst>
</file>

<file path=ppt/tags/tag400.xml><?xml version="1.0" encoding="utf-8"?>
<p:tagLst xmlns:a="http://schemas.openxmlformats.org/drawingml/2006/main" xmlns:r="http://schemas.openxmlformats.org/officeDocument/2006/relationships" xmlns:p="http://schemas.openxmlformats.org/presentationml/2006/main">
  <p:tag name="WIZPLACEHOLDER" val="1"/>
</p:tagLst>
</file>

<file path=ppt/tags/tag401.xml><?xml version="1.0" encoding="utf-8"?>
<p:tagLst xmlns:a="http://schemas.openxmlformats.org/drawingml/2006/main" xmlns:r="http://schemas.openxmlformats.org/officeDocument/2006/relationships" xmlns:p="http://schemas.openxmlformats.org/presentationml/2006/main">
  <p:tag name="WIZPLACEHOLDER" val="1"/>
</p:tagLst>
</file>

<file path=ppt/tags/tag402.xml><?xml version="1.0" encoding="utf-8"?>
<p:tagLst xmlns:a="http://schemas.openxmlformats.org/drawingml/2006/main" xmlns:r="http://schemas.openxmlformats.org/officeDocument/2006/relationships" xmlns:p="http://schemas.openxmlformats.org/presentationml/2006/main">
  <p:tag name="WIZPLACEHOLDER" val="1"/>
</p:tagLst>
</file>

<file path=ppt/tags/tag403.xml><?xml version="1.0" encoding="utf-8"?>
<p:tagLst xmlns:a="http://schemas.openxmlformats.org/drawingml/2006/main" xmlns:r="http://schemas.openxmlformats.org/officeDocument/2006/relationships" xmlns:p="http://schemas.openxmlformats.org/presentationml/2006/main">
  <p:tag name="WIZPLACEHOLDER" val="1"/>
</p:tagLst>
</file>

<file path=ppt/tags/tag404.xml><?xml version="1.0" encoding="utf-8"?>
<p:tagLst xmlns:a="http://schemas.openxmlformats.org/drawingml/2006/main" xmlns:r="http://schemas.openxmlformats.org/officeDocument/2006/relationships" xmlns:p="http://schemas.openxmlformats.org/presentationml/2006/main">
  <p:tag name="WIZPLACEHOLDER" val="1"/>
</p:tagLst>
</file>

<file path=ppt/tags/tag405.xml><?xml version="1.0" encoding="utf-8"?>
<p:tagLst xmlns:a="http://schemas.openxmlformats.org/drawingml/2006/main" xmlns:r="http://schemas.openxmlformats.org/officeDocument/2006/relationships" xmlns:p="http://schemas.openxmlformats.org/presentationml/2006/main">
  <p:tag name="WIZPLACEHOLDER" val="1"/>
</p:tagLst>
</file>

<file path=ppt/tags/tag406.xml><?xml version="1.0" encoding="utf-8"?>
<p:tagLst xmlns:a="http://schemas.openxmlformats.org/drawingml/2006/main" xmlns:r="http://schemas.openxmlformats.org/officeDocument/2006/relationships" xmlns:p="http://schemas.openxmlformats.org/presentationml/2006/main">
  <p:tag name="WIZPLACEHOLDER" val="1"/>
</p:tagLst>
</file>

<file path=ppt/tags/tag407.xml><?xml version="1.0" encoding="utf-8"?>
<p:tagLst xmlns:a="http://schemas.openxmlformats.org/drawingml/2006/main" xmlns:r="http://schemas.openxmlformats.org/officeDocument/2006/relationships" xmlns:p="http://schemas.openxmlformats.org/presentationml/2006/main">
  <p:tag name="WIZPLACEHOLDER" val="1"/>
</p:tagLst>
</file>

<file path=ppt/tags/tag408.xml><?xml version="1.0" encoding="utf-8"?>
<p:tagLst xmlns:a="http://schemas.openxmlformats.org/drawingml/2006/main" xmlns:r="http://schemas.openxmlformats.org/officeDocument/2006/relationships" xmlns:p="http://schemas.openxmlformats.org/presentationml/2006/main">
  <p:tag name="WIZPLACEHOLDER" val="1"/>
</p:tagLst>
</file>

<file path=ppt/tags/tag409.xml><?xml version="1.0" encoding="utf-8"?>
<p:tagLst xmlns:a="http://schemas.openxmlformats.org/drawingml/2006/main" xmlns:r="http://schemas.openxmlformats.org/officeDocument/2006/relationships" xmlns:p="http://schemas.openxmlformats.org/presentationml/2006/main">
  <p:tag name="WIZPLACEHOLDER" val="1"/>
</p:tagLst>
</file>

<file path=ppt/tags/tag410.xml><?xml version="1.0" encoding="utf-8"?>
<p:tagLst xmlns:a="http://schemas.openxmlformats.org/drawingml/2006/main" xmlns:r="http://schemas.openxmlformats.org/officeDocument/2006/relationships" xmlns:p="http://schemas.openxmlformats.org/presentationml/2006/main">
  <p:tag name="WIZPLACEHOLDER" val="1"/>
</p:tagLst>
</file>

<file path=ppt/tags/tag411.xml><?xml version="1.0" encoding="utf-8"?>
<p:tagLst xmlns:a="http://schemas.openxmlformats.org/drawingml/2006/main" xmlns:r="http://schemas.openxmlformats.org/officeDocument/2006/relationships" xmlns:p="http://schemas.openxmlformats.org/presentationml/2006/main">
  <p:tag name="WIZPLACEHOLDER" val="1"/>
</p:tagLst>
</file>

<file path=ppt/tags/tag412.xml><?xml version="1.0" encoding="utf-8"?>
<p:tagLst xmlns:a="http://schemas.openxmlformats.org/drawingml/2006/main" xmlns:r="http://schemas.openxmlformats.org/officeDocument/2006/relationships" xmlns:p="http://schemas.openxmlformats.org/presentationml/2006/main">
  <p:tag name="WIZPLACEHOLDER" val="1"/>
</p:tagLst>
</file>

<file path=ppt/tags/tag413.xml><?xml version="1.0" encoding="utf-8"?>
<p:tagLst xmlns:a="http://schemas.openxmlformats.org/drawingml/2006/main" xmlns:r="http://schemas.openxmlformats.org/officeDocument/2006/relationships" xmlns:p="http://schemas.openxmlformats.org/presentationml/2006/main">
  <p:tag name="WIZPLACEHOLDER" val="1"/>
</p:tagLst>
</file>

<file path=ppt/tags/tag414.xml><?xml version="1.0" encoding="utf-8"?>
<p:tagLst xmlns:a="http://schemas.openxmlformats.org/drawingml/2006/main" xmlns:r="http://schemas.openxmlformats.org/officeDocument/2006/relationships" xmlns:p="http://schemas.openxmlformats.org/presentationml/2006/main">
  <p:tag name="WIZPLACEHOLDER" val="1"/>
</p:tagLst>
</file>

<file path=ppt/tags/tag415.xml><?xml version="1.0" encoding="utf-8"?>
<p:tagLst xmlns:a="http://schemas.openxmlformats.org/drawingml/2006/main" xmlns:r="http://schemas.openxmlformats.org/officeDocument/2006/relationships" xmlns:p="http://schemas.openxmlformats.org/presentationml/2006/main">
  <p:tag name="WIZPLACEHOLDER" val="1"/>
</p:tagLst>
</file>

<file path=ppt/tags/tag416.xml><?xml version="1.0" encoding="utf-8"?>
<p:tagLst xmlns:a="http://schemas.openxmlformats.org/drawingml/2006/main" xmlns:r="http://schemas.openxmlformats.org/officeDocument/2006/relationships" xmlns:p="http://schemas.openxmlformats.org/presentationml/2006/main">
  <p:tag name="WIZPLACEHOLDER" val="1"/>
</p:tagLst>
</file>

<file path=ppt/tags/tag417.xml><?xml version="1.0" encoding="utf-8"?>
<p:tagLst xmlns:a="http://schemas.openxmlformats.org/drawingml/2006/main" xmlns:r="http://schemas.openxmlformats.org/officeDocument/2006/relationships" xmlns:p="http://schemas.openxmlformats.org/presentationml/2006/main">
  <p:tag name="WIZPLACEHOLDER" val="1"/>
</p:tagLst>
</file>

<file path=ppt/tags/tag418.xml><?xml version="1.0" encoding="utf-8"?>
<p:tagLst xmlns:a="http://schemas.openxmlformats.org/drawingml/2006/main" xmlns:r="http://schemas.openxmlformats.org/officeDocument/2006/relationships" xmlns:p="http://schemas.openxmlformats.org/presentationml/2006/main">
  <p:tag name="WIZPLACEHOLDER" val="1"/>
</p:tagLst>
</file>

<file path=ppt/tags/tag419.xml><?xml version="1.0" encoding="utf-8"?>
<p:tagLst xmlns:a="http://schemas.openxmlformats.org/drawingml/2006/main" xmlns:r="http://schemas.openxmlformats.org/officeDocument/2006/relationships" xmlns:p="http://schemas.openxmlformats.org/presentationml/2006/main">
  <p:tag name="WIZPLACEHOLDER" val="1"/>
</p:tagLst>
</file>

<file path=ppt/tags/tag420.xml><?xml version="1.0" encoding="utf-8"?>
<p:tagLst xmlns:a="http://schemas.openxmlformats.org/drawingml/2006/main" xmlns:r="http://schemas.openxmlformats.org/officeDocument/2006/relationships" xmlns:p="http://schemas.openxmlformats.org/presentationml/2006/main">
  <p:tag name="WIZPLACEHOLDER" val="1"/>
</p:tagLst>
</file>

<file path=ppt/tags/tag421.xml><?xml version="1.0" encoding="utf-8"?>
<p:tagLst xmlns:a="http://schemas.openxmlformats.org/drawingml/2006/main" xmlns:r="http://schemas.openxmlformats.org/officeDocument/2006/relationships" xmlns:p="http://schemas.openxmlformats.org/presentationml/2006/main">
  <p:tag name="WIZPLACEHOLDER" val="1"/>
</p:tagLst>
</file>

<file path=ppt/tags/tag422.xml><?xml version="1.0" encoding="utf-8"?>
<p:tagLst xmlns:a="http://schemas.openxmlformats.org/drawingml/2006/main" xmlns:r="http://schemas.openxmlformats.org/officeDocument/2006/relationships" xmlns:p="http://schemas.openxmlformats.org/presentationml/2006/main">
  <p:tag name="WIZPLACEHOLDER" val="1"/>
</p:tagLst>
</file>

<file path=ppt/tags/tag423.xml><?xml version="1.0" encoding="utf-8"?>
<p:tagLst xmlns:a="http://schemas.openxmlformats.org/drawingml/2006/main" xmlns:r="http://schemas.openxmlformats.org/officeDocument/2006/relationships" xmlns:p="http://schemas.openxmlformats.org/presentationml/2006/main">
  <p:tag name="WIZPLACEHOLDER" val="1"/>
</p:tagLst>
</file>

<file path=ppt/tags/tag424.xml><?xml version="1.0" encoding="utf-8"?>
<p:tagLst xmlns:a="http://schemas.openxmlformats.org/drawingml/2006/main" xmlns:r="http://schemas.openxmlformats.org/officeDocument/2006/relationships" xmlns:p="http://schemas.openxmlformats.org/presentationml/2006/main">
  <p:tag name="WIZPLACEHOLDER" val="1"/>
</p:tagLst>
</file>

<file path=ppt/tags/tag425.xml><?xml version="1.0" encoding="utf-8"?>
<p:tagLst xmlns:a="http://schemas.openxmlformats.org/drawingml/2006/main" xmlns:r="http://schemas.openxmlformats.org/officeDocument/2006/relationships" xmlns:p="http://schemas.openxmlformats.org/presentationml/2006/main">
  <p:tag name="WIZPLACEHOLDER" val="1"/>
</p:tagLst>
</file>

<file path=ppt/tags/tag426.xml><?xml version="1.0" encoding="utf-8"?>
<p:tagLst xmlns:a="http://schemas.openxmlformats.org/drawingml/2006/main" xmlns:r="http://schemas.openxmlformats.org/officeDocument/2006/relationships" xmlns:p="http://schemas.openxmlformats.org/presentationml/2006/main">
  <p:tag name="WIZPLACEHOLDER" val="1"/>
</p:tagLst>
</file>

<file path=ppt/tags/tag427.xml><?xml version="1.0" encoding="utf-8"?>
<p:tagLst xmlns:a="http://schemas.openxmlformats.org/drawingml/2006/main" xmlns:r="http://schemas.openxmlformats.org/officeDocument/2006/relationships" xmlns:p="http://schemas.openxmlformats.org/presentationml/2006/main">
  <p:tag name="WIZPLACEHOLDER" val="1"/>
</p:tagLst>
</file>

<file path=ppt/tags/tag428.xml><?xml version="1.0" encoding="utf-8"?>
<p:tagLst xmlns:a="http://schemas.openxmlformats.org/drawingml/2006/main" xmlns:r="http://schemas.openxmlformats.org/officeDocument/2006/relationships" xmlns:p="http://schemas.openxmlformats.org/presentationml/2006/main">
  <p:tag name="WIZPLACEHOLDER" val="1"/>
</p:tagLst>
</file>

<file path=ppt/tags/tag429.xml><?xml version="1.0" encoding="utf-8"?>
<p:tagLst xmlns:a="http://schemas.openxmlformats.org/drawingml/2006/main" xmlns:r="http://schemas.openxmlformats.org/officeDocument/2006/relationships" xmlns:p="http://schemas.openxmlformats.org/presentationml/2006/main">
  <p:tag name="WIZPLACEHOLDER" val="1"/>
</p:tagLst>
</file>

<file path=ppt/tags/tag4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3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43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433.xml><?xml version="1.0" encoding="utf-8"?>
<p:tagLst xmlns:a="http://schemas.openxmlformats.org/drawingml/2006/main" xmlns:r="http://schemas.openxmlformats.org/officeDocument/2006/relationships" xmlns:p="http://schemas.openxmlformats.org/presentationml/2006/main">
  <p:tag name="POSITION" val="0,6/1,78/19,8/2,37"/>
  <p:tag name="LOCKED" val="1"/>
  <p:tag name="WIZSHAPE" val="WizShape"/>
  <p:tag name="VISIBLE" val="System.Xml.XmlAttribute"/>
</p:tagLst>
</file>

<file path=ppt/tags/tag434.xml><?xml version="1.0" encoding="utf-8"?>
<p:tagLst xmlns:a="http://schemas.openxmlformats.org/drawingml/2006/main" xmlns:r="http://schemas.openxmlformats.org/officeDocument/2006/relationships" xmlns:p="http://schemas.openxmlformats.org/presentationml/2006/main">
  <p:tag name="POSITION" val="0,6/5,2/24,2/12,8"/>
  <p:tag name="LOCKED" val="1"/>
  <p:tag name="WIZSHAPE" val="WizShape"/>
  <p:tag name="VISIBLE" val="System.Xml.XmlAttribute"/>
</p:tagLst>
</file>

<file path=ppt/tags/tag435.xml><?xml version="1.0" encoding="utf-8"?>
<p:tagLst xmlns:a="http://schemas.openxmlformats.org/drawingml/2006/main" xmlns:r="http://schemas.openxmlformats.org/officeDocument/2006/relationships" xmlns:p="http://schemas.openxmlformats.org/presentationml/2006/main">
  <p:tag name="POSITION" val="22,8/18,46/2/0,42"/>
  <p:tag name="LOCKED" val="1"/>
  <p:tag name="WIZSHAPE" val="WizShape"/>
  <p:tag name="VISIBLE" val="System.Xml.XmlAttribute"/>
</p:tagLst>
</file>

<file path=ppt/tags/tag436.xml><?xml version="1.0" encoding="utf-8"?>
<p:tagLst xmlns:a="http://schemas.openxmlformats.org/drawingml/2006/main" xmlns:r="http://schemas.openxmlformats.org/officeDocument/2006/relationships" xmlns:p="http://schemas.openxmlformats.org/presentationml/2006/main">
  <p:tag name="POSITION" val="2,6/18,66/20,2/0,27"/>
  <p:tag name="LOCKED" val="1"/>
  <p:tag name="WIZSHAPE" val="WizShape"/>
  <p:tag name="VISIBLE" val="System.Xml.XmlAttribute"/>
</p:tagLst>
</file>

<file path=ppt/tags/tag437.xml><?xml version="1.0" encoding="utf-8"?>
<p:tagLst xmlns:a="http://schemas.openxmlformats.org/drawingml/2006/main" xmlns:r="http://schemas.openxmlformats.org/officeDocument/2006/relationships" xmlns:p="http://schemas.openxmlformats.org/presentationml/2006/main">
  <p:tag name="POSITION" val="0,6/18,46/2/0,42"/>
  <p:tag name="LOCKED" val="1"/>
  <p:tag name="WIZSHAPE" val="WizShape"/>
  <p:tag name="VISIBLE" val="System.Xml.XmlAttribute"/>
</p:tagLst>
</file>

<file path=ppt/tags/tag43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43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4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44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44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44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44.xml><?xml version="1.0" encoding="utf-8"?>
<p:tagLst xmlns:a="http://schemas.openxmlformats.org/drawingml/2006/main" xmlns:r="http://schemas.openxmlformats.org/officeDocument/2006/relationships" xmlns:p="http://schemas.openxmlformats.org/presentationml/2006/main">
  <p:tag name="WIZPLACEHOLDER" val="1"/>
</p:tagLst>
</file>

<file path=ppt/tags/tag445.xml><?xml version="1.0" encoding="utf-8"?>
<p:tagLst xmlns:a="http://schemas.openxmlformats.org/drawingml/2006/main" xmlns:r="http://schemas.openxmlformats.org/officeDocument/2006/relationships" xmlns:p="http://schemas.openxmlformats.org/presentationml/2006/main">
  <p:tag name="WIZPLACEHOLDER" val="1"/>
</p:tagLst>
</file>

<file path=ppt/tags/tag446.xml><?xml version="1.0" encoding="utf-8"?>
<p:tagLst xmlns:a="http://schemas.openxmlformats.org/drawingml/2006/main" xmlns:r="http://schemas.openxmlformats.org/officeDocument/2006/relationships" xmlns:p="http://schemas.openxmlformats.org/presentationml/2006/main">
  <p:tag name="WIZPLACEHOLDER" val="1"/>
</p:tagLst>
</file>

<file path=ppt/tags/tag44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4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44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45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45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5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790_fsKBykqXCiLayCWIpw"/>
</p:tagLst>
</file>

<file path=ppt/tags/tag45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2UBYEClHUykzUu7hODXmQ"/>
</p:tagLst>
</file>

<file path=ppt/tags/tag45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5nukhi5DEiqYO04nj3vmA"/>
</p:tagLst>
</file>

<file path=ppt/tags/tag45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5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45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45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45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6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4G5CkCOez0ClMnxRFmExkw"/>
</p:tagLst>
</file>

<file path=ppt/tags/tag46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khP3iVvXEiSnjniv65kPg"/>
</p:tagLst>
</file>

<file path=ppt/tags/tag46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65eTUEZoUiam0Ztq7gDJA"/>
</p:tagLst>
</file>

<file path=ppt/tags/tag46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6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46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46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46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6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ukytOJHvRk6IuKxVOgJB7g"/>
</p:tagLst>
</file>

<file path=ppt/tags/tag46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NtYra5eLUOd_ZXhML.SlQ"/>
</p:tagLst>
</file>

<file path=ppt/tags/tag47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aaLR.KVw_k6_cru5f_Hu8g"/>
</p:tagLst>
</file>

<file path=ppt/tags/tag47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7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47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47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47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7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6waCItF002kNctXMtu.Yg"/>
</p:tagLst>
</file>

<file path=ppt/tags/tag47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GF7yACxtIEyPfZWhBMCsUg"/>
</p:tagLst>
</file>

<file path=ppt/tags/tag47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jLud5wU.VVfBydSFaDQ"/>
</p:tagLst>
</file>

<file path=ppt/tags/tag47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8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48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48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48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8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YHOV8NO2Umz5CNOYLssLg"/>
</p:tagLst>
</file>

<file path=ppt/tags/tag48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48Bdn86PkKldTHdLIT1SQ"/>
</p:tagLst>
</file>

<file path=ppt/tags/tag48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xEJO1YbFZUKQ9Qy2fA2Luw"/>
</p:tagLst>
</file>

<file path=ppt/tags/tag48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8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48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49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49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9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ysOmXrlREU.CsF2XPHhDrQ"/>
</p:tagLst>
</file>

<file path=ppt/tags/tag49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NmQJYFewEa07pmdVWGklQ"/>
</p:tagLst>
</file>

<file path=ppt/tags/tag49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naqxSEdcEisBTiHCHGywQ"/>
</p:tagLst>
</file>

<file path=ppt/tags/tag49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9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49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49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49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0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5xtkfAoxUSS15bfS1iYIg"/>
</p:tagLst>
</file>

<file path=ppt/tags/tag50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LkmNmqoMk2hwQuo6zJeVg"/>
</p:tagLst>
</file>

<file path=ppt/tags/tag50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z4rX3o6R90OMkv3ef8OmHA"/>
</p:tagLst>
</file>

<file path=ppt/tags/tag50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0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50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50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50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0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fpWXpFDR0ib0U9tV.EnVQ"/>
</p:tagLst>
</file>

<file path=ppt/tags/tag50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6yD0E_nEokGzgIY_rF68HQ"/>
</p:tagLst>
</file>

<file path=ppt/tags/tag51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_RdJ8z5KiE.XJP_59kuvXA"/>
</p:tagLst>
</file>

<file path=ppt/tags/tag5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1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51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51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5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1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3y_f2NMfkqaOHcHn3nHtw"/>
</p:tagLst>
</file>

<file path=ppt/tags/tag51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V7S49BPvkmLGiV9GiZRbQ"/>
</p:tagLst>
</file>

<file path=ppt/tags/tag51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C8OeqBHY0iLPa8hbX2ZDw"/>
</p:tagLst>
</file>

<file path=ppt/tags/tag5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2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52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52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52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2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_amaQxrK0uTyPbzZXPuaQ"/>
</p:tagLst>
</file>

<file path=ppt/tags/tag52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1wuCcvUC3EaWYBBXa2K5QQ"/>
</p:tagLst>
</file>

<file path=ppt/tags/tag52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rtewRylaEiHGMoyffSZww"/>
</p:tagLst>
</file>

<file path=ppt/tags/tag5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2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52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53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5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3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4TAccW6nEe3GU29EUDD_w"/>
</p:tagLst>
</file>

<file path=ppt/tags/tag53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oYZtAM3i0abbyELX5zqag"/>
</p:tagLst>
</file>

<file path=ppt/tags/tag53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5dYdXQDuEGTkGQ1s2HOag"/>
</p:tagLst>
</file>

<file path=ppt/tags/tag53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3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53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53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53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4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FRS3b_HKkSMJNwBUDjizQ"/>
</p:tagLst>
</file>

<file path=ppt/tags/tag54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ADrXtuWKk63TBwM3rgpyQ"/>
</p:tagLst>
</file>

<file path=ppt/tags/tag54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v3bKyLbFUuhk2tri_MVjQ"/>
</p:tagLst>
</file>

<file path=ppt/tags/tag54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4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54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54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54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4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8BvyHa4YEKutMMPqDLWzg"/>
</p:tagLst>
</file>

<file path=ppt/tags/tag54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rwGGrGS6akSXEZV4bO1Pvw"/>
</p:tagLst>
</file>

<file path=ppt/tags/tag55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J232dss7k2iCRQWlsWDAw"/>
</p:tagLst>
</file>

<file path=ppt/tags/tag55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5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55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55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55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56.xml><?xml version="1.0" encoding="utf-8"?>
<p:tagLst xmlns:a="http://schemas.openxmlformats.org/drawingml/2006/main" xmlns:r="http://schemas.openxmlformats.org/officeDocument/2006/relationships" xmlns:p="http://schemas.openxmlformats.org/presentationml/2006/main">
  <p:tag name="WIZPLACEHOLDER" val="1"/>
</p:tagLst>
</file>

<file path=ppt/tags/tag557.xml><?xml version="1.0" encoding="utf-8"?>
<p:tagLst xmlns:a="http://schemas.openxmlformats.org/drawingml/2006/main" xmlns:r="http://schemas.openxmlformats.org/officeDocument/2006/relationships" xmlns:p="http://schemas.openxmlformats.org/presentationml/2006/main">
  <p:tag name="WIZPLACEHOLDER" val="1"/>
</p:tagLst>
</file>

<file path=ppt/tags/tag558.xml><?xml version="1.0" encoding="utf-8"?>
<p:tagLst xmlns:a="http://schemas.openxmlformats.org/drawingml/2006/main" xmlns:r="http://schemas.openxmlformats.org/officeDocument/2006/relationships" xmlns:p="http://schemas.openxmlformats.org/presentationml/2006/main">
  <p:tag name="WIZPLACEHOLDER" val="1"/>
</p:tagLst>
</file>

<file path=ppt/tags/tag55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6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56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56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56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6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bSy37L0CcHpm5Cb3fyQ"/>
</p:tagLst>
</file>

<file path=ppt/tags/tag56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QbWu1aAVUkmQilzPAXnULg"/>
</p:tagLst>
</file>

<file path=ppt/tags/tag56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Y4EJnGlmk67TdnH1O1rsQ"/>
</p:tagLst>
</file>

<file path=ppt/tags/tag56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6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56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57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57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7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3ovwVSTQI0uu_fhsX4B7lQ"/>
</p:tagLst>
</file>

<file path=ppt/tags/tag57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QRmwBpq5Eeh94HO1AN8fQ"/>
</p:tagLst>
</file>

<file path=ppt/tags/tag57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fYObUucHkOShlA6mzWbyA"/>
</p:tagLst>
</file>

<file path=ppt/tags/tag57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7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57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57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57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8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VDFOIc4aUW5bt8ZUn.I4g"/>
</p:tagLst>
</file>

<file path=ppt/tags/tag58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1_ZYNvF.EmNvZn.RN_pnQ"/>
</p:tagLst>
</file>

<file path=ppt/tags/tag58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hlx4DTLW2k6TadT5hCVpkQ"/>
</p:tagLst>
</file>

<file path=ppt/tags/tag58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8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58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58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58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8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ZdDRoUj_0qNva3UXC4wdQ"/>
</p:tagLst>
</file>

<file path=ppt/tags/tag58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O01moza3S0Gc2a_bX9_pCw"/>
</p:tagLst>
</file>

<file path=ppt/tags/tag59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SQz5zUX_U.zM0XUKmMU1w"/>
</p:tagLst>
</file>

<file path=ppt/tags/tag59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9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59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59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59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9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W2LXTFfQLk2TGDMeLk_8RQ"/>
</p:tagLst>
</file>

<file path=ppt/tags/tag59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3pRI6JWp0egb4FYBaXerQ"/>
</p:tagLst>
</file>

<file path=ppt/tags/tag59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UEkpuTmJ0aakYBXy0sMxA"/>
</p:tagLst>
</file>

<file path=ppt/tags/tag59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0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60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60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60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04.xml><?xml version="1.0" encoding="utf-8"?>
<p:tagLst xmlns:a="http://schemas.openxmlformats.org/drawingml/2006/main" xmlns:r="http://schemas.openxmlformats.org/officeDocument/2006/relationships" xmlns:p="http://schemas.openxmlformats.org/presentationml/2006/main">
  <p:tag name="WIZPLACEHOLDER" val="1"/>
</p:tagLst>
</file>

<file path=ppt/tags/tag605.xml><?xml version="1.0" encoding="utf-8"?>
<p:tagLst xmlns:a="http://schemas.openxmlformats.org/drawingml/2006/main" xmlns:r="http://schemas.openxmlformats.org/officeDocument/2006/relationships" xmlns:p="http://schemas.openxmlformats.org/presentationml/2006/main">
  <p:tag name="WIZPLACEHOLDER" val="1"/>
</p:tagLst>
</file>

<file path=ppt/tags/tag606.xml><?xml version="1.0" encoding="utf-8"?>
<p:tagLst xmlns:a="http://schemas.openxmlformats.org/drawingml/2006/main" xmlns:r="http://schemas.openxmlformats.org/officeDocument/2006/relationships" xmlns:p="http://schemas.openxmlformats.org/presentationml/2006/main">
  <p:tag name="WIZPLACEHOLDER" val="1"/>
</p:tagLst>
</file>

<file path=ppt/tags/tag60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0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60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61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6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12.xml><?xml version="1.0" encoding="utf-8"?>
<p:tagLst xmlns:a="http://schemas.openxmlformats.org/drawingml/2006/main" xmlns:r="http://schemas.openxmlformats.org/officeDocument/2006/relationships" xmlns:p="http://schemas.openxmlformats.org/presentationml/2006/main">
  <p:tag name="WIZPLACEHOLDER" val="1"/>
</p:tagLst>
</file>

<file path=ppt/tags/tag613.xml><?xml version="1.0" encoding="utf-8"?>
<p:tagLst xmlns:a="http://schemas.openxmlformats.org/drawingml/2006/main" xmlns:r="http://schemas.openxmlformats.org/officeDocument/2006/relationships" xmlns:p="http://schemas.openxmlformats.org/presentationml/2006/main">
  <p:tag name="WIZPLACEHOLDER" val="1"/>
</p:tagLst>
</file>

<file path=ppt/tags/tag614.xml><?xml version="1.0" encoding="utf-8"?>
<p:tagLst xmlns:a="http://schemas.openxmlformats.org/drawingml/2006/main" xmlns:r="http://schemas.openxmlformats.org/officeDocument/2006/relationships" xmlns:p="http://schemas.openxmlformats.org/presentationml/2006/main">
  <p:tag name="WIZPLACEHOLDER" val="1"/>
</p:tagLst>
</file>

<file path=ppt/tags/tag6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1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61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61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6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20.xml><?xml version="1.0" encoding="utf-8"?>
<p:tagLst xmlns:a="http://schemas.openxmlformats.org/drawingml/2006/main" xmlns:r="http://schemas.openxmlformats.org/officeDocument/2006/relationships" xmlns:p="http://schemas.openxmlformats.org/presentationml/2006/main">
  <p:tag name="WIZPLACEHOLDER" val="1"/>
</p:tagLst>
</file>

<file path=ppt/tags/tag621.xml><?xml version="1.0" encoding="utf-8"?>
<p:tagLst xmlns:a="http://schemas.openxmlformats.org/drawingml/2006/main" xmlns:r="http://schemas.openxmlformats.org/officeDocument/2006/relationships" xmlns:p="http://schemas.openxmlformats.org/presentationml/2006/main">
  <p:tag name="WIZPLACEHOLDER" val="1"/>
</p:tagLst>
</file>

<file path=ppt/tags/tag622.xml><?xml version="1.0" encoding="utf-8"?>
<p:tagLst xmlns:a="http://schemas.openxmlformats.org/drawingml/2006/main" xmlns:r="http://schemas.openxmlformats.org/officeDocument/2006/relationships" xmlns:p="http://schemas.openxmlformats.org/presentationml/2006/main">
  <p:tag name="WIZPLACEHOLDER" val="1"/>
</p:tagLst>
</file>

<file path=ppt/tags/tag62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2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62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626.xml><?xml version="1.0" encoding="utf-8"?>
<p:tagLst xmlns:a="http://schemas.openxmlformats.org/drawingml/2006/main" xmlns:r="http://schemas.openxmlformats.org/officeDocument/2006/relationships" xmlns:p="http://schemas.openxmlformats.org/presentationml/2006/main">
  <p:tag name="POSITION" val="0,6/1,78/19,8/2,37"/>
  <p:tag name="LOCKED" val="1"/>
  <p:tag name="WIZSHAPE" val="WizShape"/>
  <p:tag name="VISIBLE" val="System.Xml.XmlAttribute"/>
</p:tagLst>
</file>

<file path=ppt/tags/tag627.xml><?xml version="1.0" encoding="utf-8"?>
<p:tagLst xmlns:a="http://schemas.openxmlformats.org/drawingml/2006/main" xmlns:r="http://schemas.openxmlformats.org/officeDocument/2006/relationships" xmlns:p="http://schemas.openxmlformats.org/presentationml/2006/main">
  <p:tag name="POSITION" val="0,6/5,2/24,2/12,8"/>
  <p:tag name="LOCKED" val="1"/>
  <p:tag name="WIZSHAPE" val="WizShape"/>
  <p:tag name="VISIBLE" val="System.Xml.XmlAttribute"/>
</p:tagLst>
</file>

<file path=ppt/tags/tag628.xml><?xml version="1.0" encoding="utf-8"?>
<p:tagLst xmlns:a="http://schemas.openxmlformats.org/drawingml/2006/main" xmlns:r="http://schemas.openxmlformats.org/officeDocument/2006/relationships" xmlns:p="http://schemas.openxmlformats.org/presentationml/2006/main">
  <p:tag name="POSITION" val="22,8/18,46/2/0,42"/>
  <p:tag name="LOCKED" val="1"/>
  <p:tag name="WIZSHAPE" val="WizShape"/>
  <p:tag name="VISIBLE" val="System.Xml.XmlAttribute"/>
</p:tagLst>
</file>

<file path=ppt/tags/tag629.xml><?xml version="1.0" encoding="utf-8"?>
<p:tagLst xmlns:a="http://schemas.openxmlformats.org/drawingml/2006/main" xmlns:r="http://schemas.openxmlformats.org/officeDocument/2006/relationships" xmlns:p="http://schemas.openxmlformats.org/presentationml/2006/main">
  <p:tag name="POSITION" val="2,6/18,66/20,2/0,27"/>
  <p:tag name="LOCKED" val="1"/>
  <p:tag name="WIZSHAPE" val="WizShape"/>
  <p:tag name="VISIBLE" val="System.Xml.XmlAttribute"/>
</p:tagLst>
</file>

<file path=ppt/tags/tag630.xml><?xml version="1.0" encoding="utf-8"?>
<p:tagLst xmlns:a="http://schemas.openxmlformats.org/drawingml/2006/main" xmlns:r="http://schemas.openxmlformats.org/officeDocument/2006/relationships" xmlns:p="http://schemas.openxmlformats.org/presentationml/2006/main">
  <p:tag name="POSITION" val="0,6/18,46/2/0,42"/>
  <p:tag name="LOCKED" val="1"/>
  <p:tag name="WIZSHAPE" val="WizShape"/>
  <p:tag name="VISIBLE" val="System.Xml.XmlAttribute"/>
</p:tagLst>
</file>

<file path=ppt/tags/tag63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6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3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63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63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63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37.xml><?xml version="1.0" encoding="utf-8"?>
<p:tagLst xmlns:a="http://schemas.openxmlformats.org/drawingml/2006/main" xmlns:r="http://schemas.openxmlformats.org/officeDocument/2006/relationships" xmlns:p="http://schemas.openxmlformats.org/presentationml/2006/main">
  <p:tag name="WIZPLACEHOLDER" val="1"/>
</p:tagLst>
</file>

<file path=ppt/tags/tag638.xml><?xml version="1.0" encoding="utf-8"?>
<p:tagLst xmlns:a="http://schemas.openxmlformats.org/drawingml/2006/main" xmlns:r="http://schemas.openxmlformats.org/officeDocument/2006/relationships" xmlns:p="http://schemas.openxmlformats.org/presentationml/2006/main">
  <p:tag name="WIZPLACEHOLDER" val="1"/>
</p:tagLst>
</file>

<file path=ppt/tags/tag639.xml><?xml version="1.0" encoding="utf-8"?>
<p:tagLst xmlns:a="http://schemas.openxmlformats.org/drawingml/2006/main" xmlns:r="http://schemas.openxmlformats.org/officeDocument/2006/relationships" xmlns:p="http://schemas.openxmlformats.org/presentationml/2006/main">
  <p:tag name="WIZPLACEHOLDER" val="1"/>
</p:tagLst>
</file>

<file path=ppt/tags/tag64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4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64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64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64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4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790_fsKBykqXCiLayCWIpw"/>
</p:tagLst>
</file>

<file path=ppt/tags/tag64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2UBYEClHUykzUu7hODXmQ"/>
</p:tagLst>
</file>

<file path=ppt/tags/tag64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5nukhi5DEiqYO04nj3vmA"/>
</p:tagLst>
</file>

<file path=ppt/tags/tag64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4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65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65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65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5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4G5CkCOez0ClMnxRFmExkw"/>
</p:tagLst>
</file>

<file path=ppt/tags/tag65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khP3iVvXEiSnjniv65kPg"/>
</p:tagLst>
</file>

<file path=ppt/tags/tag65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65eTUEZoUiam0Ztq7gDJA"/>
</p:tagLst>
</file>

<file path=ppt/tags/tag65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5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65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65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66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6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ukytOJHvRk6IuKxVOgJB7g"/>
</p:tagLst>
</file>

<file path=ppt/tags/tag66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NtYra5eLUOd_ZXhML.SlQ"/>
</p:tagLst>
</file>

<file path=ppt/tags/tag66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aaLR.KVw_k6_cru5f_Hu8g"/>
</p:tagLst>
</file>

<file path=ppt/tags/tag66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6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66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66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66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6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6waCItF002kNctXMtu.Yg"/>
</p:tagLst>
</file>

<file path=ppt/tags/tag67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GF7yACxtIEyPfZWhBMCsUg"/>
</p:tagLst>
</file>

<file path=ppt/tags/tag67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jLud5wU.VVfBydSFaDQ"/>
</p:tagLst>
</file>

<file path=ppt/tags/tag67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7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67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67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67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7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YHOV8NO2Umz5CNOYLssLg"/>
</p:tagLst>
</file>

<file path=ppt/tags/tag67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48Bdn86PkKldTHdLIT1SQ"/>
</p:tagLst>
</file>

<file path=ppt/tags/tag67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xEJO1YbFZUKQ9Qy2fA2Luw"/>
</p:tagLst>
</file>

<file path=ppt/tags/tag68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8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68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68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68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8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ysOmXrlREU.CsF2XPHhDrQ"/>
</p:tagLst>
</file>

<file path=ppt/tags/tag68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NmQJYFewEa07pmdVWGklQ"/>
</p:tagLst>
</file>

<file path=ppt/tags/tag68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naqxSEdcEisBTiHCHGywQ"/>
</p:tagLst>
</file>

<file path=ppt/tags/tag68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8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69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69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69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9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5xtkfAoxUSS15bfS1iYIg"/>
</p:tagLst>
</file>

<file path=ppt/tags/tag69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LkmNmqoMk2hwQuo6zJeVg"/>
</p:tagLst>
</file>

<file path=ppt/tags/tag69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z4rX3o6R90OMkv3ef8OmHA"/>
</p:tagLst>
</file>

<file path=ppt/tags/tag69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9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69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69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70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0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fpWXpFDR0ib0U9tV.EnVQ"/>
</p:tagLst>
</file>

<file path=ppt/tags/tag70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6yD0E_nEokGzgIY_rF68HQ"/>
</p:tagLst>
</file>

<file path=ppt/tags/tag70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_RdJ8z5KiE.XJP_59kuvXA"/>
</p:tagLst>
</file>

<file path=ppt/tags/tag70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0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70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70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70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0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3y_f2NMfkqaOHcHn3nHtw"/>
</p:tagLst>
</file>

<file path=ppt/tags/tag71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V7S49BPvkmLGiV9GiZRbQ"/>
</p:tagLst>
</file>

<file path=ppt/tags/tag71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C8OeqBHY0iLPa8hbX2ZDw"/>
</p:tagLst>
</file>

<file path=ppt/tags/tag7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1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71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71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7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1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_amaQxrK0uTyPbzZXPuaQ"/>
</p:tagLst>
</file>

<file path=ppt/tags/tag71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1wuCcvUC3EaWYBBXa2K5QQ"/>
</p:tagLst>
</file>

<file path=ppt/tags/tag71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rtewRylaEiHGMoyffSZww"/>
</p:tagLst>
</file>

<file path=ppt/tags/tag72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2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72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72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72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2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4TAccW6nEe3GU29EUDD_w"/>
</p:tagLst>
</file>

<file path=ppt/tags/tag72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oYZtAM3i0abbyELX5zqag"/>
</p:tagLst>
</file>

<file path=ppt/tags/tag72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5dYdXQDuEGTkGQ1s2HOag"/>
</p:tagLst>
</file>

<file path=ppt/tags/tag7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2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73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73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7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3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FRS3b_HKkSMJNwBUDjizQ"/>
</p:tagLst>
</file>

<file path=ppt/tags/tag73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ADrXtuWKk63TBwM3rgpyQ"/>
</p:tagLst>
</file>

<file path=ppt/tags/tag73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v3bKyLbFUuhk2tri_MVjQ"/>
</p:tagLst>
</file>

<file path=ppt/tags/tag73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3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73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73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74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4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8BvyHa4YEKutMMPqDLWzg"/>
</p:tagLst>
</file>

<file path=ppt/tags/tag74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rwGGrGS6akSXEZV4bO1Pvw"/>
</p:tagLst>
</file>

<file path=ppt/tags/tag74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J232dss7k2iCRQWlsWDAw"/>
</p:tagLst>
</file>

<file path=ppt/tags/tag74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4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74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74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74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49.xml><?xml version="1.0" encoding="utf-8"?>
<p:tagLst xmlns:a="http://schemas.openxmlformats.org/drawingml/2006/main" xmlns:r="http://schemas.openxmlformats.org/officeDocument/2006/relationships" xmlns:p="http://schemas.openxmlformats.org/presentationml/2006/main">
  <p:tag name="WIZPLACEHOLDER" val="1"/>
</p:tagLst>
</file>

<file path=ppt/tags/tag750.xml><?xml version="1.0" encoding="utf-8"?>
<p:tagLst xmlns:a="http://schemas.openxmlformats.org/drawingml/2006/main" xmlns:r="http://schemas.openxmlformats.org/officeDocument/2006/relationships" xmlns:p="http://schemas.openxmlformats.org/presentationml/2006/main">
  <p:tag name="WIZPLACEHOLDER" val="1"/>
</p:tagLst>
</file>

<file path=ppt/tags/tag751.xml><?xml version="1.0" encoding="utf-8"?>
<p:tagLst xmlns:a="http://schemas.openxmlformats.org/drawingml/2006/main" xmlns:r="http://schemas.openxmlformats.org/officeDocument/2006/relationships" xmlns:p="http://schemas.openxmlformats.org/presentationml/2006/main">
  <p:tag name="WIZPLACEHOLDER" val="1"/>
</p:tagLst>
</file>

<file path=ppt/tags/tag75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5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75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75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75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5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bSy37L0CcHpm5Cb3fyQ"/>
</p:tagLst>
</file>

<file path=ppt/tags/tag75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QbWu1aAVUkmQilzPAXnULg"/>
</p:tagLst>
</file>

<file path=ppt/tags/tag75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Y4EJnGlmk67TdnH1O1rsQ"/>
</p:tagLst>
</file>

<file path=ppt/tags/tag76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6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76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76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76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6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3ovwVSTQI0uu_fhsX4B7lQ"/>
</p:tagLst>
</file>

<file path=ppt/tags/tag76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QRmwBpq5Eeh94HO1AN8fQ"/>
</p:tagLst>
</file>

<file path=ppt/tags/tag76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fYObUucHkOShlA6mzWbyA"/>
</p:tagLst>
</file>

<file path=ppt/tags/tag76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6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77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77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77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7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VDFOIc4aUW5bt8ZUn.I4g"/>
</p:tagLst>
</file>

<file path=ppt/tags/tag77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1_ZYNvF.EmNvZn.RN_pnQ"/>
</p:tagLst>
</file>

<file path=ppt/tags/tag77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hlx4DTLW2k6TadT5hCVpkQ"/>
</p:tagLst>
</file>

<file path=ppt/tags/tag77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7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77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77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78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8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ZdDRoUj_0qNva3UXC4wdQ"/>
</p:tagLst>
</file>

<file path=ppt/tags/tag78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O01moza3S0Gc2a_bX9_pCw"/>
</p:tagLst>
</file>

<file path=ppt/tags/tag78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SQz5zUX_U.zM0XUKmMU1w"/>
</p:tagLst>
</file>

<file path=ppt/tags/tag78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8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78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78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78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8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W2LXTFfQLk2TGDMeLk_8RQ"/>
</p:tagLst>
</file>

<file path=ppt/tags/tag79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3pRI6JWp0egb4FYBaXerQ"/>
</p:tagLst>
</file>

<file path=ppt/tags/tag79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UEkpuTmJ0aakYBXy0sMxA"/>
</p:tagLst>
</file>

<file path=ppt/tags/tag79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9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79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79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79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97.xml><?xml version="1.0" encoding="utf-8"?>
<p:tagLst xmlns:a="http://schemas.openxmlformats.org/drawingml/2006/main" xmlns:r="http://schemas.openxmlformats.org/officeDocument/2006/relationships" xmlns:p="http://schemas.openxmlformats.org/presentationml/2006/main">
  <p:tag name="WIZPLACEHOLDER" val="1"/>
</p:tagLst>
</file>

<file path=ppt/tags/tag798.xml><?xml version="1.0" encoding="utf-8"?>
<p:tagLst xmlns:a="http://schemas.openxmlformats.org/drawingml/2006/main" xmlns:r="http://schemas.openxmlformats.org/officeDocument/2006/relationships" xmlns:p="http://schemas.openxmlformats.org/presentationml/2006/main">
  <p:tag name="WIZPLACEHOLDER" val="1"/>
</p:tagLst>
</file>

<file path=ppt/tags/tag799.xml><?xml version="1.0" encoding="utf-8"?>
<p:tagLst xmlns:a="http://schemas.openxmlformats.org/drawingml/2006/main" xmlns:r="http://schemas.openxmlformats.org/officeDocument/2006/relationships" xmlns:p="http://schemas.openxmlformats.org/presentationml/2006/main">
  <p:tag name="WIZPLACEHOLDER" val="1"/>
</p:tagLst>
</file>

<file path=ppt/tags/tag80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0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80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80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80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05.xml><?xml version="1.0" encoding="utf-8"?>
<p:tagLst xmlns:a="http://schemas.openxmlformats.org/drawingml/2006/main" xmlns:r="http://schemas.openxmlformats.org/officeDocument/2006/relationships" xmlns:p="http://schemas.openxmlformats.org/presentationml/2006/main">
  <p:tag name="WIZPLACEHOLDER" val="1"/>
</p:tagLst>
</file>

<file path=ppt/tags/tag806.xml><?xml version="1.0" encoding="utf-8"?>
<p:tagLst xmlns:a="http://schemas.openxmlformats.org/drawingml/2006/main" xmlns:r="http://schemas.openxmlformats.org/officeDocument/2006/relationships" xmlns:p="http://schemas.openxmlformats.org/presentationml/2006/main">
  <p:tag name="WIZPLACEHOLDER" val="1"/>
</p:tagLst>
</file>

<file path=ppt/tags/tag807.xml><?xml version="1.0" encoding="utf-8"?>
<p:tagLst xmlns:a="http://schemas.openxmlformats.org/drawingml/2006/main" xmlns:r="http://schemas.openxmlformats.org/officeDocument/2006/relationships" xmlns:p="http://schemas.openxmlformats.org/presentationml/2006/main">
  <p:tag name="WIZPLACEHOLDER" val="1"/>
</p:tagLst>
</file>

<file path=ppt/tags/tag80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0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81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81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8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13.xml><?xml version="1.0" encoding="utf-8"?>
<p:tagLst xmlns:a="http://schemas.openxmlformats.org/drawingml/2006/main" xmlns:r="http://schemas.openxmlformats.org/officeDocument/2006/relationships" xmlns:p="http://schemas.openxmlformats.org/presentationml/2006/main">
  <p:tag name="WIZPLACEHOLDER" val="1"/>
</p:tagLst>
</file>

<file path=ppt/tags/tag814.xml><?xml version="1.0" encoding="utf-8"?>
<p:tagLst xmlns:a="http://schemas.openxmlformats.org/drawingml/2006/main" xmlns:r="http://schemas.openxmlformats.org/officeDocument/2006/relationships" xmlns:p="http://schemas.openxmlformats.org/presentationml/2006/main">
  <p:tag name="WIZPLACEHOLDER" val="1"/>
</p:tagLst>
</file>

<file path=ppt/tags/tag815.xml><?xml version="1.0" encoding="utf-8"?>
<p:tagLst xmlns:a="http://schemas.openxmlformats.org/drawingml/2006/main" xmlns:r="http://schemas.openxmlformats.org/officeDocument/2006/relationships" xmlns:p="http://schemas.openxmlformats.org/presentationml/2006/main">
  <p:tag name="WIZPLACEHOLDER" val="1"/>
</p:tagLst>
</file>

<file path=ppt/tags/tag8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1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81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819.xml><?xml version="1.0" encoding="utf-8"?>
<p:tagLst xmlns:a="http://schemas.openxmlformats.org/drawingml/2006/main" xmlns:r="http://schemas.openxmlformats.org/officeDocument/2006/relationships" xmlns:p="http://schemas.openxmlformats.org/presentationml/2006/main">
  <p:tag name="POSITION" val="0,6/1,78/19,8/2,37"/>
  <p:tag name="LOCKED" val="1"/>
  <p:tag name="WIZSHAPE" val="WizShape"/>
  <p:tag name="VISIBLE" val="System.Xml.XmlAttribute"/>
</p:tagLst>
</file>

<file path=ppt/tags/tag820.xml><?xml version="1.0" encoding="utf-8"?>
<p:tagLst xmlns:a="http://schemas.openxmlformats.org/drawingml/2006/main" xmlns:r="http://schemas.openxmlformats.org/officeDocument/2006/relationships" xmlns:p="http://schemas.openxmlformats.org/presentationml/2006/main">
  <p:tag name="POSITION" val="0,6/5,2/24,2/12,8"/>
  <p:tag name="LOCKED" val="1"/>
  <p:tag name="WIZSHAPE" val="WizShape"/>
  <p:tag name="VISIBLE" val="System.Xml.XmlAttribute"/>
</p:tagLst>
</file>

<file path=ppt/tags/tag821.xml><?xml version="1.0" encoding="utf-8"?>
<p:tagLst xmlns:a="http://schemas.openxmlformats.org/drawingml/2006/main" xmlns:r="http://schemas.openxmlformats.org/officeDocument/2006/relationships" xmlns:p="http://schemas.openxmlformats.org/presentationml/2006/main">
  <p:tag name="POSITION" val="22,8/18,46/2/0,42"/>
  <p:tag name="LOCKED" val="1"/>
  <p:tag name="WIZSHAPE" val="WizShape"/>
  <p:tag name="VISIBLE" val="System.Xml.XmlAttribute"/>
</p:tagLst>
</file>

<file path=ppt/tags/tag822.xml><?xml version="1.0" encoding="utf-8"?>
<p:tagLst xmlns:a="http://schemas.openxmlformats.org/drawingml/2006/main" xmlns:r="http://schemas.openxmlformats.org/officeDocument/2006/relationships" xmlns:p="http://schemas.openxmlformats.org/presentationml/2006/main">
  <p:tag name="POSITION" val="2,6/18,66/20,2/0,27"/>
  <p:tag name="LOCKED" val="1"/>
  <p:tag name="WIZSHAPE" val="WizShape"/>
  <p:tag name="VISIBLE" val="System.Xml.XmlAttribute"/>
</p:tagLst>
</file>

<file path=ppt/tags/tag823.xml><?xml version="1.0" encoding="utf-8"?>
<p:tagLst xmlns:a="http://schemas.openxmlformats.org/drawingml/2006/main" xmlns:r="http://schemas.openxmlformats.org/officeDocument/2006/relationships" xmlns:p="http://schemas.openxmlformats.org/presentationml/2006/main">
  <p:tag name="POSITION" val="0,6/18,46/2/0,42"/>
  <p:tag name="LOCKED" val="1"/>
  <p:tag name="WIZSHAPE" val="WizShape"/>
  <p:tag name="VISIBLE" val="System.Xml.XmlAttribute"/>
</p:tagLst>
</file>

<file path=ppt/tags/tag82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82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2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82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82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8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30.xml><?xml version="1.0" encoding="utf-8"?>
<p:tagLst xmlns:a="http://schemas.openxmlformats.org/drawingml/2006/main" xmlns:r="http://schemas.openxmlformats.org/officeDocument/2006/relationships" xmlns:p="http://schemas.openxmlformats.org/presentationml/2006/main">
  <p:tag name="WIZPLACEHOLDER" val="1"/>
</p:tagLst>
</file>

<file path=ppt/tags/tag831.xml><?xml version="1.0" encoding="utf-8"?>
<p:tagLst xmlns:a="http://schemas.openxmlformats.org/drawingml/2006/main" xmlns:r="http://schemas.openxmlformats.org/officeDocument/2006/relationships" xmlns:p="http://schemas.openxmlformats.org/presentationml/2006/main">
  <p:tag name="WIZPLACEHOLDER" val="1"/>
</p:tagLst>
</file>

<file path=ppt/tags/tag832.xml><?xml version="1.0" encoding="utf-8"?>
<p:tagLst xmlns:a="http://schemas.openxmlformats.org/drawingml/2006/main" xmlns:r="http://schemas.openxmlformats.org/officeDocument/2006/relationships" xmlns:p="http://schemas.openxmlformats.org/presentationml/2006/main">
  <p:tag name="WIZPLACEHOLDER" val="1"/>
</p:tagLst>
</file>

<file path=ppt/tags/tag83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3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83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83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83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3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790_fsKBykqXCiLayCWIpw"/>
</p:tagLst>
</file>

<file path=ppt/tags/tag83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2UBYEClHUykzUu7hODXmQ"/>
</p:tagLst>
</file>

<file path=ppt/tags/tag84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5nukhi5DEiqYO04nj3vmA"/>
</p:tagLst>
</file>

<file path=ppt/tags/tag84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4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84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84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84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4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4G5CkCOez0ClMnxRFmExkw"/>
</p:tagLst>
</file>

<file path=ppt/tags/tag84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khP3iVvXEiSnjniv65kPg"/>
</p:tagLst>
</file>

<file path=ppt/tags/tag84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65eTUEZoUiam0Ztq7gDJA"/>
</p:tagLst>
</file>

<file path=ppt/tags/tag84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5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85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85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85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5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ukytOJHvRk6IuKxVOgJB7g"/>
</p:tagLst>
</file>

<file path=ppt/tags/tag85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NtYra5eLUOd_ZXhML.SlQ"/>
</p:tagLst>
</file>

<file path=ppt/tags/tag85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aaLR.KVw_k6_cru5f_Hu8g"/>
</p:tagLst>
</file>

<file path=ppt/tags/tag85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5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85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86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86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6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6waCItF002kNctXMtu.Yg"/>
</p:tagLst>
</file>

<file path=ppt/tags/tag86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GF7yACxtIEyPfZWhBMCsUg"/>
</p:tagLst>
</file>

<file path=ppt/tags/tag86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jLud5wU.VVfBydSFaDQ"/>
</p:tagLst>
</file>

<file path=ppt/tags/tag86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6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86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86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86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7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YHOV8NO2Umz5CNOYLssLg"/>
</p:tagLst>
</file>

<file path=ppt/tags/tag87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48Bdn86PkKldTHdLIT1SQ"/>
</p:tagLst>
</file>

<file path=ppt/tags/tag87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xEJO1YbFZUKQ9Qy2fA2Luw"/>
</p:tagLst>
</file>

<file path=ppt/tags/tag87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7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87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87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87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7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ysOmXrlREU.CsF2XPHhDrQ"/>
</p:tagLst>
</file>

<file path=ppt/tags/tag87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NmQJYFewEa07pmdVWGklQ"/>
</p:tagLst>
</file>

<file path=ppt/tags/tag88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naqxSEdcEisBTiHCHGywQ"/>
</p:tagLst>
</file>

<file path=ppt/tags/tag88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8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88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88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88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8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5xtkfAoxUSS15bfS1iYIg"/>
</p:tagLst>
</file>

<file path=ppt/tags/tag88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LkmNmqoMk2hwQuo6zJeVg"/>
</p:tagLst>
</file>

<file path=ppt/tags/tag88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z4rX3o6R90OMkv3ef8OmHA"/>
</p:tagLst>
</file>

<file path=ppt/tags/tag88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9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89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89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89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9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fpWXpFDR0ib0U9tV.EnVQ"/>
</p:tagLst>
</file>

<file path=ppt/tags/tag89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6yD0E_nEokGzgIY_rF68HQ"/>
</p:tagLst>
</file>

<file path=ppt/tags/tag89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_RdJ8z5KiE.XJP_59kuvXA"/>
</p:tagLst>
</file>

<file path=ppt/tags/tag89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9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89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90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90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0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3y_f2NMfkqaOHcHn3nHtw"/>
</p:tagLst>
</file>

<file path=ppt/tags/tag90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V7S49BPvkmLGiV9GiZRbQ"/>
</p:tagLst>
</file>

<file path=ppt/tags/tag90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C8OeqBHY0iLPa8hbX2ZDw"/>
</p:tagLst>
</file>

<file path=ppt/tags/tag90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0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90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90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90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1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_amaQxrK0uTyPbzZXPuaQ"/>
</p:tagLst>
</file>

<file path=ppt/tags/tag91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1wuCcvUC3EaWYBBXa2K5QQ"/>
</p:tagLst>
</file>

<file path=ppt/tags/tag91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rtewRylaEiHGMoyffSZww"/>
</p:tagLst>
</file>

<file path=ppt/tags/tag9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1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91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91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91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1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4TAccW6nEe3GU29EUDD_w"/>
</p:tagLst>
</file>

<file path=ppt/tags/tag91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oYZtAM3i0abbyELX5zqag"/>
</p:tagLst>
</file>

<file path=ppt/tags/tag92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5dYdXQDuEGTkGQ1s2HOag"/>
</p:tagLst>
</file>

<file path=ppt/tags/tag92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2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92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92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92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2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FRS3b_HKkSMJNwBUDjizQ"/>
</p:tagLst>
</file>

<file path=ppt/tags/tag92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ADrXtuWKk63TBwM3rgpyQ"/>
</p:tagLst>
</file>

<file path=ppt/tags/tag92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v3bKyLbFUuhk2tri_MVjQ"/>
</p:tagLst>
</file>

<file path=ppt/tags/tag9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3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93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93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93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3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8BvyHa4YEKutMMPqDLWzg"/>
</p:tagLst>
</file>

<file path=ppt/tags/tag93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rwGGrGS6akSXEZV4bO1Pvw"/>
</p:tagLst>
</file>

<file path=ppt/tags/tag93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J232dss7k2iCRQWlsWDAw"/>
</p:tagLst>
</file>

<file path=ppt/tags/tag93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3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93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94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94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42.xml><?xml version="1.0" encoding="utf-8"?>
<p:tagLst xmlns:a="http://schemas.openxmlformats.org/drawingml/2006/main" xmlns:r="http://schemas.openxmlformats.org/officeDocument/2006/relationships" xmlns:p="http://schemas.openxmlformats.org/presentationml/2006/main">
  <p:tag name="WIZPLACEHOLDER" val="1"/>
</p:tagLst>
</file>

<file path=ppt/tags/tag943.xml><?xml version="1.0" encoding="utf-8"?>
<p:tagLst xmlns:a="http://schemas.openxmlformats.org/drawingml/2006/main" xmlns:r="http://schemas.openxmlformats.org/officeDocument/2006/relationships" xmlns:p="http://schemas.openxmlformats.org/presentationml/2006/main">
  <p:tag name="WIZPLACEHOLDER" val="1"/>
</p:tagLst>
</file>

<file path=ppt/tags/tag944.xml><?xml version="1.0" encoding="utf-8"?>
<p:tagLst xmlns:a="http://schemas.openxmlformats.org/drawingml/2006/main" xmlns:r="http://schemas.openxmlformats.org/officeDocument/2006/relationships" xmlns:p="http://schemas.openxmlformats.org/presentationml/2006/main">
  <p:tag name="WIZPLACEHOLDER" val="1"/>
</p:tagLst>
</file>

<file path=ppt/tags/tag94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4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94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94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94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5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bSy37L0CcHpm5Cb3fyQ"/>
</p:tagLst>
</file>

<file path=ppt/tags/tag95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QbWu1aAVUkmQilzPAXnULg"/>
</p:tagLst>
</file>

<file path=ppt/tags/tag95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Y4EJnGlmk67TdnH1O1rsQ"/>
</p:tagLst>
</file>

<file path=ppt/tags/tag95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5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95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95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95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5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3ovwVSTQI0uu_fhsX4B7lQ"/>
</p:tagLst>
</file>

<file path=ppt/tags/tag95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QRmwBpq5Eeh94HO1AN8fQ"/>
</p:tagLst>
</file>

<file path=ppt/tags/tag96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fYObUucHkOShlA6mzWbyA"/>
</p:tagLst>
</file>

<file path=ppt/tags/tag96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6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96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96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96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6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VDFOIc4aUW5bt8ZUn.I4g"/>
</p:tagLst>
</file>

<file path=ppt/tags/tag96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1_ZYNvF.EmNvZn.RN_pnQ"/>
</p:tagLst>
</file>

<file path=ppt/tags/tag96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hlx4DTLW2k6TadT5hCVpkQ"/>
</p:tagLst>
</file>

<file path=ppt/tags/tag96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7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97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97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97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7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ZdDRoUj_0qNva3UXC4wdQ"/>
</p:tagLst>
</file>

<file path=ppt/tags/tag97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O01moza3S0Gc2a_bX9_pCw"/>
</p:tagLst>
</file>

<file path=ppt/tags/tag97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SQz5zUX_U.zM0XUKmMU1w"/>
</p:tagLst>
</file>

<file path=ppt/tags/tag97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7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97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98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98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8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W2LXTFfQLk2TGDMeLk_8RQ"/>
</p:tagLst>
</file>

<file path=ppt/tags/tag98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3pRI6JWp0egb4FYBaXerQ"/>
</p:tagLst>
</file>

<file path=ppt/tags/tag98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UEkpuTmJ0aakYBXy0sMxA"/>
</p:tagLst>
</file>

<file path=ppt/tags/tag98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8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98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98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98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90.xml><?xml version="1.0" encoding="utf-8"?>
<p:tagLst xmlns:a="http://schemas.openxmlformats.org/drawingml/2006/main" xmlns:r="http://schemas.openxmlformats.org/officeDocument/2006/relationships" xmlns:p="http://schemas.openxmlformats.org/presentationml/2006/main">
  <p:tag name="WIZPLACEHOLDER" val="1"/>
</p:tagLst>
</file>

<file path=ppt/tags/tag991.xml><?xml version="1.0" encoding="utf-8"?>
<p:tagLst xmlns:a="http://schemas.openxmlformats.org/drawingml/2006/main" xmlns:r="http://schemas.openxmlformats.org/officeDocument/2006/relationships" xmlns:p="http://schemas.openxmlformats.org/presentationml/2006/main">
  <p:tag name="WIZPLACEHOLDER" val="1"/>
</p:tagLst>
</file>

<file path=ppt/tags/tag992.xml><?xml version="1.0" encoding="utf-8"?>
<p:tagLst xmlns:a="http://schemas.openxmlformats.org/drawingml/2006/main" xmlns:r="http://schemas.openxmlformats.org/officeDocument/2006/relationships" xmlns:p="http://schemas.openxmlformats.org/presentationml/2006/main">
  <p:tag name="WIZPLACEHOLDER" val="1"/>
</p:tagLst>
</file>

<file path=ppt/tags/tag99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9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99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99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99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98.xml><?xml version="1.0" encoding="utf-8"?>
<p:tagLst xmlns:a="http://schemas.openxmlformats.org/drawingml/2006/main" xmlns:r="http://schemas.openxmlformats.org/officeDocument/2006/relationships" xmlns:p="http://schemas.openxmlformats.org/presentationml/2006/main">
  <p:tag name="WIZPLACEHOLDER" val="1"/>
</p:tagLst>
</file>

<file path=ppt/tags/tag999.xml><?xml version="1.0" encoding="utf-8"?>
<p:tagLst xmlns:a="http://schemas.openxmlformats.org/drawingml/2006/main" xmlns:r="http://schemas.openxmlformats.org/officeDocument/2006/relationships" xmlns:p="http://schemas.openxmlformats.org/presentationml/2006/main">
  <p:tag name="WIZPLACEHOLDER" val="1"/>
</p:tagLst>
</file>

<file path=ppt/tags/tag1000.xml><?xml version="1.0" encoding="utf-8"?>
<p:tagLst xmlns:a="http://schemas.openxmlformats.org/drawingml/2006/main" xmlns:r="http://schemas.openxmlformats.org/officeDocument/2006/relationships" xmlns:p="http://schemas.openxmlformats.org/presentationml/2006/main">
  <p:tag name="WIZPLACEHOLDER" val="1"/>
</p:tagLst>
</file>

<file path=ppt/tags/tag100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0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00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00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00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06.xml><?xml version="1.0" encoding="utf-8"?>
<p:tagLst xmlns:a="http://schemas.openxmlformats.org/drawingml/2006/main" xmlns:r="http://schemas.openxmlformats.org/officeDocument/2006/relationships" xmlns:p="http://schemas.openxmlformats.org/presentationml/2006/main">
  <p:tag name="WIZPLACEHOLDER" val="1"/>
</p:tagLst>
</file>

<file path=ppt/tags/tag1007.xml><?xml version="1.0" encoding="utf-8"?>
<p:tagLst xmlns:a="http://schemas.openxmlformats.org/drawingml/2006/main" xmlns:r="http://schemas.openxmlformats.org/officeDocument/2006/relationships" xmlns:p="http://schemas.openxmlformats.org/presentationml/2006/main">
  <p:tag name="WIZPLACEHOLDER" val="1"/>
</p:tagLst>
</file>

<file path=ppt/tags/tag1008.xml><?xml version="1.0" encoding="utf-8"?>
<p:tagLst xmlns:a="http://schemas.openxmlformats.org/drawingml/2006/main" xmlns:r="http://schemas.openxmlformats.org/officeDocument/2006/relationships" xmlns:p="http://schemas.openxmlformats.org/presentationml/2006/main">
  <p:tag name="WIZPLACEHOLDER" val="1"/>
</p:tagLst>
</file>

<file path=ppt/tags/tag100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1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01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012.xml><?xml version="1.0" encoding="utf-8"?>
<p:tagLst xmlns:a="http://schemas.openxmlformats.org/drawingml/2006/main" xmlns:r="http://schemas.openxmlformats.org/officeDocument/2006/relationships" xmlns:p="http://schemas.openxmlformats.org/presentationml/2006/main">
  <p:tag name="POSITION" val="0,6/1,78/19,8/2,37"/>
  <p:tag name="LOCKED" val="1"/>
  <p:tag name="WIZSHAPE" val="WizShape"/>
  <p:tag name="VISIBLE" val="System.Xml.XmlAttribute"/>
</p:tagLst>
</file>

<file path=ppt/tags/tag1013.xml><?xml version="1.0" encoding="utf-8"?>
<p:tagLst xmlns:a="http://schemas.openxmlformats.org/drawingml/2006/main" xmlns:r="http://schemas.openxmlformats.org/officeDocument/2006/relationships" xmlns:p="http://schemas.openxmlformats.org/presentationml/2006/main">
  <p:tag name="POSITION" val="0,6/5,2/24,2/12,8"/>
  <p:tag name="LOCKED" val="1"/>
  <p:tag name="WIZSHAPE" val="WizShape"/>
  <p:tag name="VISIBLE" val="System.Xml.XmlAttribute"/>
</p:tagLst>
</file>

<file path=ppt/tags/tag1014.xml><?xml version="1.0" encoding="utf-8"?>
<p:tagLst xmlns:a="http://schemas.openxmlformats.org/drawingml/2006/main" xmlns:r="http://schemas.openxmlformats.org/officeDocument/2006/relationships" xmlns:p="http://schemas.openxmlformats.org/presentationml/2006/main">
  <p:tag name="POSITION" val="22,8/18,46/2/0,42"/>
  <p:tag name="LOCKED" val="1"/>
  <p:tag name="WIZSHAPE" val="WizShape"/>
  <p:tag name="VISIBLE" val="System.Xml.XmlAttribute"/>
</p:tagLst>
</file>

<file path=ppt/tags/tag1015.xml><?xml version="1.0" encoding="utf-8"?>
<p:tagLst xmlns:a="http://schemas.openxmlformats.org/drawingml/2006/main" xmlns:r="http://schemas.openxmlformats.org/officeDocument/2006/relationships" xmlns:p="http://schemas.openxmlformats.org/presentationml/2006/main">
  <p:tag name="POSITION" val="2,6/18,66/20,2/0,27"/>
  <p:tag name="LOCKED" val="1"/>
  <p:tag name="WIZSHAPE" val="WizShape"/>
  <p:tag name="VISIBLE" val="System.Xml.XmlAttribute"/>
</p:tagLst>
</file>

<file path=ppt/tags/tag1016.xml><?xml version="1.0" encoding="utf-8"?>
<p:tagLst xmlns:a="http://schemas.openxmlformats.org/drawingml/2006/main" xmlns:r="http://schemas.openxmlformats.org/officeDocument/2006/relationships" xmlns:p="http://schemas.openxmlformats.org/presentationml/2006/main">
  <p:tag name="POSITION" val="0,6/18,46/2/0,42"/>
  <p:tag name="LOCKED" val="1"/>
  <p:tag name="WIZSHAPE" val="WizShape"/>
  <p:tag name="VISIBLE" val="System.Xml.XmlAttribute"/>
</p:tagLst>
</file>

<file path=ppt/tags/tag101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0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1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02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02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02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23.xml><?xml version="1.0" encoding="utf-8"?>
<p:tagLst xmlns:a="http://schemas.openxmlformats.org/drawingml/2006/main" xmlns:r="http://schemas.openxmlformats.org/officeDocument/2006/relationships" xmlns:p="http://schemas.openxmlformats.org/presentationml/2006/main">
  <p:tag name="WIZPLACEHOLDER" val="1"/>
</p:tagLst>
</file>

<file path=ppt/tags/tag1024.xml><?xml version="1.0" encoding="utf-8"?>
<p:tagLst xmlns:a="http://schemas.openxmlformats.org/drawingml/2006/main" xmlns:r="http://schemas.openxmlformats.org/officeDocument/2006/relationships" xmlns:p="http://schemas.openxmlformats.org/presentationml/2006/main">
  <p:tag name="WIZPLACEHOLDER" val="1"/>
</p:tagLst>
</file>

<file path=ppt/tags/tag1025.xml><?xml version="1.0" encoding="utf-8"?>
<p:tagLst xmlns:a="http://schemas.openxmlformats.org/drawingml/2006/main" xmlns:r="http://schemas.openxmlformats.org/officeDocument/2006/relationships" xmlns:p="http://schemas.openxmlformats.org/presentationml/2006/main">
  <p:tag name="WIZPLACEHOLDER" val="1"/>
</p:tagLst>
</file>

<file path=ppt/tags/tag102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2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02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02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0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3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790_fsKBykqXCiLayCWIpw"/>
</p:tagLst>
</file>

<file path=ppt/tags/tag103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2UBYEClHUykzUu7hODXmQ"/>
</p:tagLst>
</file>

<file path=ppt/tags/tag103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5nukhi5DEiqYO04nj3vmA"/>
</p:tagLst>
</file>

<file path=ppt/tags/tag103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3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03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03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03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3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4G5CkCOez0ClMnxRFmExkw"/>
</p:tagLst>
</file>

<file path=ppt/tags/tag104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khP3iVvXEiSnjniv65kPg"/>
</p:tagLst>
</file>

<file path=ppt/tags/tag104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65eTUEZoUiam0Ztq7gDJA"/>
</p:tagLst>
</file>

<file path=ppt/tags/tag104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4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04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04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04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4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ukytOJHvRk6IuKxVOgJB7g"/>
</p:tagLst>
</file>

<file path=ppt/tags/tag104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NtYra5eLUOd_ZXhML.SlQ"/>
</p:tagLst>
</file>

<file path=ppt/tags/tag104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aaLR.KVw_k6_cru5f_Hu8g"/>
</p:tagLst>
</file>

<file path=ppt/tags/tag105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5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05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05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05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5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6waCItF002kNctXMtu.Yg"/>
</p:tagLst>
</file>

<file path=ppt/tags/tag105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GF7yACxtIEyPfZWhBMCsUg"/>
</p:tagLst>
</file>

<file path=ppt/tags/tag105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jLud5wU.VVfBydSFaDQ"/>
</p:tagLst>
</file>

<file path=ppt/tags/tag105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5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06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06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06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6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YHOV8NO2Umz5CNOYLssLg"/>
</p:tagLst>
</file>

<file path=ppt/tags/tag106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48Bdn86PkKldTHdLIT1SQ"/>
</p:tagLst>
</file>

<file path=ppt/tags/tag106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xEJO1YbFZUKQ9Qy2fA2Luw"/>
</p:tagLst>
</file>

<file path=ppt/tags/tag106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6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06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06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07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7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ysOmXrlREU.CsF2XPHhDrQ"/>
</p:tagLst>
</file>

<file path=ppt/tags/tag107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NmQJYFewEa07pmdVWGklQ"/>
</p:tagLst>
</file>

<file path=ppt/tags/tag107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naqxSEdcEisBTiHCHGywQ"/>
</p:tagLst>
</file>

<file path=ppt/tags/tag107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7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07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07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07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7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5xtkfAoxUSS15bfS1iYIg"/>
</p:tagLst>
</file>

<file path=ppt/tags/tag108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LkmNmqoMk2hwQuo6zJeVg"/>
</p:tagLst>
</file>

<file path=ppt/tags/tag108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z4rX3o6R90OMkv3ef8OmHA"/>
</p:tagLst>
</file>

<file path=ppt/tags/tag108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8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08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08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08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8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fpWXpFDR0ib0U9tV.EnVQ"/>
</p:tagLst>
</file>

<file path=ppt/tags/tag108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6yD0E_nEokGzgIY_rF68HQ"/>
</p:tagLst>
</file>

<file path=ppt/tags/tag108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_RdJ8z5KiE.XJP_59kuvXA"/>
</p:tagLst>
</file>

<file path=ppt/tags/tag109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9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09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09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09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9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3y_f2NMfkqaOHcHn3nHtw"/>
</p:tagLst>
</file>

<file path=ppt/tags/tag109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V7S49BPvkmLGiV9GiZRbQ"/>
</p:tagLst>
</file>

<file path=ppt/tags/tag109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C8OeqBHY0iLPa8hbX2ZDw"/>
</p:tagLst>
</file>

<file path=ppt/tags/tag109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9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10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10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10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0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_amaQxrK0uTyPbzZXPuaQ"/>
</p:tagLst>
</file>

<file path=ppt/tags/tag110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1wuCcvUC3EaWYBBXa2K5QQ"/>
</p:tagLst>
</file>

<file path=ppt/tags/tag110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rtewRylaEiHGMoyffSZww"/>
</p:tagLst>
</file>

<file path=ppt/tags/tag110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0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10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10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1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1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4TAccW6nEe3GU29EUDD_w"/>
</p:tagLst>
</file>

<file path=ppt/tags/tag111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oYZtAM3i0abbyELX5zqag"/>
</p:tagLst>
</file>

<file path=ppt/tags/tag111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5dYdXQDuEGTkGQ1s2HOag"/>
</p:tagLst>
</file>

<file path=ppt/tags/tag11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1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11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11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1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1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FRS3b_HKkSMJNwBUDjizQ"/>
</p:tagLst>
</file>

<file path=ppt/tags/tag112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ADrXtuWKk63TBwM3rgpyQ"/>
</p:tagLst>
</file>

<file path=ppt/tags/tag112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v3bKyLbFUuhk2tri_MVjQ"/>
</p:tagLst>
</file>

<file path=ppt/tags/tag112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2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12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12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12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2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8BvyHa4YEKutMMPqDLWzg"/>
</p:tagLst>
</file>

<file path=ppt/tags/tag112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rwGGrGS6akSXEZV4bO1Pvw"/>
</p:tagLst>
</file>

<file path=ppt/tags/tag112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J232dss7k2iCRQWlsWDAw"/>
</p:tagLst>
</file>

<file path=ppt/tags/tag11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3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13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13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13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35.xml><?xml version="1.0" encoding="utf-8"?>
<p:tagLst xmlns:a="http://schemas.openxmlformats.org/drawingml/2006/main" xmlns:r="http://schemas.openxmlformats.org/officeDocument/2006/relationships" xmlns:p="http://schemas.openxmlformats.org/presentationml/2006/main">
  <p:tag name="WIZPLACEHOLDER" val="1"/>
</p:tagLst>
</file>

<file path=ppt/tags/tag1136.xml><?xml version="1.0" encoding="utf-8"?>
<p:tagLst xmlns:a="http://schemas.openxmlformats.org/drawingml/2006/main" xmlns:r="http://schemas.openxmlformats.org/officeDocument/2006/relationships" xmlns:p="http://schemas.openxmlformats.org/presentationml/2006/main">
  <p:tag name="WIZPLACEHOLDER" val="1"/>
</p:tagLst>
</file>

<file path=ppt/tags/tag1137.xml><?xml version="1.0" encoding="utf-8"?>
<p:tagLst xmlns:a="http://schemas.openxmlformats.org/drawingml/2006/main" xmlns:r="http://schemas.openxmlformats.org/officeDocument/2006/relationships" xmlns:p="http://schemas.openxmlformats.org/presentationml/2006/main">
  <p:tag name="WIZPLACEHOLDER" val="1"/>
</p:tagLst>
</file>

<file path=ppt/tags/tag113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3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14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14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14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4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bSy37L0CcHpm5Cb3fyQ"/>
</p:tagLst>
</file>

<file path=ppt/tags/tag114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QbWu1aAVUkmQilzPAXnULg"/>
</p:tagLst>
</file>

<file path=ppt/tags/tag114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Y4EJnGlmk67TdnH1O1rsQ"/>
</p:tagLst>
</file>

<file path=ppt/tags/tag114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4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14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14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15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5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3ovwVSTQI0uu_fhsX4B7lQ"/>
</p:tagLst>
</file>

<file path=ppt/tags/tag115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QRmwBpq5Eeh94HO1AN8fQ"/>
</p:tagLst>
</file>

<file path=ppt/tags/tag115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fYObUucHkOShlA6mzWbyA"/>
</p:tagLst>
</file>

<file path=ppt/tags/tag115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5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15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15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15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5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VDFOIc4aUW5bt8ZUn.I4g"/>
</p:tagLst>
</file>

<file path=ppt/tags/tag116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1_ZYNvF.EmNvZn.RN_pnQ"/>
</p:tagLst>
</file>

<file path=ppt/tags/tag116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hlx4DTLW2k6TadT5hCVpkQ"/>
</p:tagLst>
</file>

<file path=ppt/tags/tag116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6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16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16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16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6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ZdDRoUj_0qNva3UXC4wdQ"/>
</p:tagLst>
</file>

<file path=ppt/tags/tag116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O01moza3S0Gc2a_bX9_pCw"/>
</p:tagLst>
</file>

<file path=ppt/tags/tag116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SQz5zUX_U.zM0XUKmMU1w"/>
</p:tagLst>
</file>

<file path=ppt/tags/tag117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7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17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17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17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7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W2LXTFfQLk2TGDMeLk_8RQ"/>
</p:tagLst>
</file>

<file path=ppt/tags/tag117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3pRI6JWp0egb4FYBaXerQ"/>
</p:tagLst>
</file>

<file path=ppt/tags/tag117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UEkpuTmJ0aakYBXy0sMxA"/>
</p:tagLst>
</file>

<file path=ppt/tags/tag117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7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18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18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18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83.xml><?xml version="1.0" encoding="utf-8"?>
<p:tagLst xmlns:a="http://schemas.openxmlformats.org/drawingml/2006/main" xmlns:r="http://schemas.openxmlformats.org/officeDocument/2006/relationships" xmlns:p="http://schemas.openxmlformats.org/presentationml/2006/main">
  <p:tag name="WIZPLACEHOLDER" val="1"/>
</p:tagLst>
</file>

<file path=ppt/tags/tag1184.xml><?xml version="1.0" encoding="utf-8"?>
<p:tagLst xmlns:a="http://schemas.openxmlformats.org/drawingml/2006/main" xmlns:r="http://schemas.openxmlformats.org/officeDocument/2006/relationships" xmlns:p="http://schemas.openxmlformats.org/presentationml/2006/main">
  <p:tag name="WIZPLACEHOLDER" val="1"/>
</p:tagLst>
</file>

<file path=ppt/tags/tag1185.xml><?xml version="1.0" encoding="utf-8"?>
<p:tagLst xmlns:a="http://schemas.openxmlformats.org/drawingml/2006/main" xmlns:r="http://schemas.openxmlformats.org/officeDocument/2006/relationships" xmlns:p="http://schemas.openxmlformats.org/presentationml/2006/main">
  <p:tag name="WIZPLACEHOLDER" val="1"/>
</p:tagLst>
</file>

<file path=ppt/tags/tag118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8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18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18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19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91.xml><?xml version="1.0" encoding="utf-8"?>
<p:tagLst xmlns:a="http://schemas.openxmlformats.org/drawingml/2006/main" xmlns:r="http://schemas.openxmlformats.org/officeDocument/2006/relationships" xmlns:p="http://schemas.openxmlformats.org/presentationml/2006/main">
  <p:tag name="WIZPLACEHOLDER" val="1"/>
</p:tagLst>
</file>

<file path=ppt/tags/tag1192.xml><?xml version="1.0" encoding="utf-8"?>
<p:tagLst xmlns:a="http://schemas.openxmlformats.org/drawingml/2006/main" xmlns:r="http://schemas.openxmlformats.org/officeDocument/2006/relationships" xmlns:p="http://schemas.openxmlformats.org/presentationml/2006/main">
  <p:tag name="WIZPLACEHOLDER" val="1"/>
</p:tagLst>
</file>

<file path=ppt/tags/tag1193.xml><?xml version="1.0" encoding="utf-8"?>
<p:tagLst xmlns:a="http://schemas.openxmlformats.org/drawingml/2006/main" xmlns:r="http://schemas.openxmlformats.org/officeDocument/2006/relationships" xmlns:p="http://schemas.openxmlformats.org/presentationml/2006/main">
  <p:tag name="WIZPLACEHOLDER" val="1"/>
</p:tagLst>
</file>

<file path=ppt/tags/tag119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9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19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19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19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99.xml><?xml version="1.0" encoding="utf-8"?>
<p:tagLst xmlns:a="http://schemas.openxmlformats.org/drawingml/2006/main" xmlns:r="http://schemas.openxmlformats.org/officeDocument/2006/relationships" xmlns:p="http://schemas.openxmlformats.org/presentationml/2006/main">
  <p:tag name="WIZPLACEHOLDER" val="1"/>
</p:tagLst>
</file>

<file path=ppt/tags/tag1200.xml><?xml version="1.0" encoding="utf-8"?>
<p:tagLst xmlns:a="http://schemas.openxmlformats.org/drawingml/2006/main" xmlns:r="http://schemas.openxmlformats.org/officeDocument/2006/relationships" xmlns:p="http://schemas.openxmlformats.org/presentationml/2006/main">
  <p:tag name="WIZPLACEHOLDER" val="1"/>
</p:tagLst>
</file>

<file path=ppt/tags/tag1201.xml><?xml version="1.0" encoding="utf-8"?>
<p:tagLst xmlns:a="http://schemas.openxmlformats.org/drawingml/2006/main" xmlns:r="http://schemas.openxmlformats.org/officeDocument/2006/relationships" xmlns:p="http://schemas.openxmlformats.org/presentationml/2006/main">
  <p:tag name="WIZPLACEHOLDER" val="1"/>
</p:tagLst>
</file>

<file path=ppt/tags/tag120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0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20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205.xml><?xml version="1.0" encoding="utf-8"?>
<p:tagLst xmlns:a="http://schemas.openxmlformats.org/drawingml/2006/main" xmlns:r="http://schemas.openxmlformats.org/officeDocument/2006/relationships" xmlns:p="http://schemas.openxmlformats.org/presentationml/2006/main">
  <p:tag name="POSITION" val="0,6/1,78/19,8/2,37"/>
  <p:tag name="LOCKED" val="1"/>
  <p:tag name="WIZSHAPE" val="WizShape"/>
  <p:tag name="VISIBLE" val="System.Xml.XmlAttribute"/>
</p:tagLst>
</file>

<file path=ppt/tags/tag1206.xml><?xml version="1.0" encoding="utf-8"?>
<p:tagLst xmlns:a="http://schemas.openxmlformats.org/drawingml/2006/main" xmlns:r="http://schemas.openxmlformats.org/officeDocument/2006/relationships" xmlns:p="http://schemas.openxmlformats.org/presentationml/2006/main">
  <p:tag name="POSITION" val="0,6/5,2/24,2/12,8"/>
  <p:tag name="LOCKED" val="1"/>
  <p:tag name="WIZSHAPE" val="WizShape"/>
  <p:tag name="VISIBLE" val="System.Xml.XmlAttribute"/>
</p:tagLst>
</file>

<file path=ppt/tags/tag1207.xml><?xml version="1.0" encoding="utf-8"?>
<p:tagLst xmlns:a="http://schemas.openxmlformats.org/drawingml/2006/main" xmlns:r="http://schemas.openxmlformats.org/officeDocument/2006/relationships" xmlns:p="http://schemas.openxmlformats.org/presentationml/2006/main">
  <p:tag name="POSITION" val="22,8/18,46/2/0,42"/>
  <p:tag name="LOCKED" val="1"/>
  <p:tag name="WIZSHAPE" val="WizShape"/>
  <p:tag name="VISIBLE" val="System.Xml.XmlAttribute"/>
</p:tagLst>
</file>

<file path=ppt/tags/tag1208.xml><?xml version="1.0" encoding="utf-8"?>
<p:tagLst xmlns:a="http://schemas.openxmlformats.org/drawingml/2006/main" xmlns:r="http://schemas.openxmlformats.org/officeDocument/2006/relationships" xmlns:p="http://schemas.openxmlformats.org/presentationml/2006/main">
  <p:tag name="POSITION" val="2,6/18,66/20,2/0,27"/>
  <p:tag name="LOCKED" val="1"/>
  <p:tag name="WIZSHAPE" val="WizShape"/>
  <p:tag name="VISIBLE" val="System.Xml.XmlAttribute"/>
</p:tagLst>
</file>

<file path=ppt/tags/tag1209.xml><?xml version="1.0" encoding="utf-8"?>
<p:tagLst xmlns:a="http://schemas.openxmlformats.org/drawingml/2006/main" xmlns:r="http://schemas.openxmlformats.org/officeDocument/2006/relationships" xmlns:p="http://schemas.openxmlformats.org/presentationml/2006/main">
  <p:tag name="POSITION" val="0,6/18,46/2/0,42"/>
  <p:tag name="LOCKED" val="1"/>
  <p:tag name="WIZSHAPE" val="WizShape"/>
  <p:tag name="VISIBLE" val="System.Xml.XmlAttribute"/>
</p:tagLst>
</file>

<file path=ppt/tags/tag121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2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1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21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21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2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16.xml><?xml version="1.0" encoding="utf-8"?>
<p:tagLst xmlns:a="http://schemas.openxmlformats.org/drawingml/2006/main" xmlns:r="http://schemas.openxmlformats.org/officeDocument/2006/relationships" xmlns:p="http://schemas.openxmlformats.org/presentationml/2006/main">
  <p:tag name="WIZPLACEHOLDER" val="1"/>
</p:tagLst>
</file>

<file path=ppt/tags/tag1217.xml><?xml version="1.0" encoding="utf-8"?>
<p:tagLst xmlns:a="http://schemas.openxmlformats.org/drawingml/2006/main" xmlns:r="http://schemas.openxmlformats.org/officeDocument/2006/relationships" xmlns:p="http://schemas.openxmlformats.org/presentationml/2006/main">
  <p:tag name="WIZPLACEHOLDER" val="1"/>
</p:tagLst>
</file>

<file path=ppt/tags/tag1218.xml><?xml version="1.0" encoding="utf-8"?>
<p:tagLst xmlns:a="http://schemas.openxmlformats.org/drawingml/2006/main" xmlns:r="http://schemas.openxmlformats.org/officeDocument/2006/relationships" xmlns:p="http://schemas.openxmlformats.org/presentationml/2006/main">
  <p:tag name="WIZPLACEHOLDER" val="1"/>
</p:tagLst>
</file>

<file path=ppt/tags/tag12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2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22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22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22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2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790_fsKBykqXCiLayCWIpw"/>
</p:tagLst>
</file>

<file path=ppt/tags/tag122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2UBYEClHUykzUu7hODXmQ"/>
</p:tagLst>
</file>

<file path=ppt/tags/tag122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5nukhi5DEiqYO04nj3vmA"/>
</p:tagLst>
</file>

<file path=ppt/tags/tag12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2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22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23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2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3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4G5CkCOez0ClMnxRFmExkw"/>
</p:tagLst>
</file>

<file path=ppt/tags/tag123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khP3iVvXEiSnjniv65kPg"/>
</p:tagLst>
</file>

<file path=ppt/tags/tag123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65eTUEZoUiam0Ztq7gDJA"/>
</p:tagLst>
</file>

<file path=ppt/tags/tag123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3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23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23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23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4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ukytOJHvRk6IuKxVOgJB7g"/>
</p:tagLst>
</file>

<file path=ppt/tags/tag124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NtYra5eLUOd_ZXhML.SlQ"/>
</p:tagLst>
</file>

<file path=ppt/tags/tag124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aaLR.KVw_k6_cru5f_Hu8g"/>
</p:tagLst>
</file>

<file path=ppt/tags/tag124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4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24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24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24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4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6waCItF002kNctXMtu.Yg"/>
</p:tagLst>
</file>

<file path=ppt/tags/tag124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GF7yACxtIEyPfZWhBMCsUg"/>
</p:tagLst>
</file>

<file path=ppt/tags/tag125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jLud5wU.VVfBydSFaDQ"/>
</p:tagLst>
</file>

<file path=ppt/tags/tag125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5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25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25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25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5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YHOV8NO2Umz5CNOYLssLg"/>
</p:tagLst>
</file>

<file path=ppt/tags/tag125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48Bdn86PkKldTHdLIT1SQ"/>
</p:tagLst>
</file>

<file path=ppt/tags/tag125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xEJO1YbFZUKQ9Qy2fA2Luw"/>
</p:tagLst>
</file>

<file path=ppt/tags/tag125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6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26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26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26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6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ysOmXrlREU.CsF2XPHhDrQ"/>
</p:tagLst>
</file>

<file path=ppt/tags/tag126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NmQJYFewEa07pmdVWGklQ"/>
</p:tagLst>
</file>

<file path=ppt/tags/tag126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naqxSEdcEisBTiHCHGywQ"/>
</p:tagLst>
</file>

<file path=ppt/tags/tag126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6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26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27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27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7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5xtkfAoxUSS15bfS1iYIg"/>
</p:tagLst>
</file>

<file path=ppt/tags/tag127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LkmNmqoMk2hwQuo6zJeVg"/>
</p:tagLst>
</file>

<file path=ppt/tags/tag127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z4rX3o6R90OMkv3ef8OmHA"/>
</p:tagLst>
</file>

<file path=ppt/tags/tag127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7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27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27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27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8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fpWXpFDR0ib0U9tV.EnVQ"/>
</p:tagLst>
</file>

<file path=ppt/tags/tag128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6yD0E_nEokGzgIY_rF68HQ"/>
</p:tagLst>
</file>

<file path=ppt/tags/tag128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_RdJ8z5KiE.XJP_59kuvXA"/>
</p:tagLst>
</file>

<file path=ppt/tags/tag128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8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28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28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28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8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3y_f2NMfkqaOHcHn3nHtw"/>
</p:tagLst>
</file>

<file path=ppt/tags/tag128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V7S49BPvkmLGiV9GiZRbQ"/>
</p:tagLst>
</file>

<file path=ppt/tags/tag129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C8OeqBHY0iLPa8hbX2ZDw"/>
</p:tagLst>
</file>

<file path=ppt/tags/tag129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9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29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29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29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9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_amaQxrK0uTyPbzZXPuaQ"/>
</p:tagLst>
</file>

<file path=ppt/tags/tag129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1wuCcvUC3EaWYBBXa2K5QQ"/>
</p:tagLst>
</file>

<file path=ppt/tags/tag129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rtewRylaEiHGMoyffSZww"/>
</p:tagLst>
</file>

<file path=ppt/tags/tag129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0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30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30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30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0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4TAccW6nEe3GU29EUDD_w"/>
</p:tagLst>
</file>

<file path=ppt/tags/tag130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oYZtAM3i0abbyELX5zqag"/>
</p:tagLst>
</file>

<file path=ppt/tags/tag130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5dYdXQDuEGTkGQ1s2HOag"/>
</p:tagLst>
</file>

<file path=ppt/tags/tag130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0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30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31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3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1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FRS3b_HKkSMJNwBUDjizQ"/>
</p:tagLst>
</file>

<file path=ppt/tags/tag131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ADrXtuWKk63TBwM3rgpyQ"/>
</p:tagLst>
</file>

<file path=ppt/tags/tag131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v3bKyLbFUuhk2tri_MVjQ"/>
</p:tagLst>
</file>

<file path=ppt/tags/tag13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1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31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31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3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2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8BvyHa4YEKutMMPqDLWzg"/>
</p:tagLst>
</file>

<file path=ppt/tags/tag132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rwGGrGS6akSXEZV4bO1Pvw"/>
</p:tagLst>
</file>

<file path=ppt/tags/tag132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J232dss7k2iCRQWlsWDAw"/>
</p:tagLst>
</file>

<file path=ppt/tags/tag132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2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32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32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3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28.xml><?xml version="1.0" encoding="utf-8"?>
<p:tagLst xmlns:a="http://schemas.openxmlformats.org/drawingml/2006/main" xmlns:r="http://schemas.openxmlformats.org/officeDocument/2006/relationships" xmlns:p="http://schemas.openxmlformats.org/presentationml/2006/main">
  <p:tag name="WIZPLACEHOLDER" val="1"/>
</p:tagLst>
</file>

<file path=ppt/tags/tag1329.xml><?xml version="1.0" encoding="utf-8"?>
<p:tagLst xmlns:a="http://schemas.openxmlformats.org/drawingml/2006/main" xmlns:r="http://schemas.openxmlformats.org/officeDocument/2006/relationships" xmlns:p="http://schemas.openxmlformats.org/presentationml/2006/main">
  <p:tag name="WIZPLACEHOLDER" val="1"/>
</p:tagLst>
</file>

<file path=ppt/tags/tag1330.xml><?xml version="1.0" encoding="utf-8"?>
<p:tagLst xmlns:a="http://schemas.openxmlformats.org/drawingml/2006/main" xmlns:r="http://schemas.openxmlformats.org/officeDocument/2006/relationships" xmlns:p="http://schemas.openxmlformats.org/presentationml/2006/main">
  <p:tag name="WIZPLACEHOLDER" val="1"/>
</p:tagLst>
</file>

<file path=ppt/tags/tag13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3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33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33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33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3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bSy37L0CcHpm5Cb3fyQ"/>
</p:tagLst>
</file>

<file path=ppt/tags/tag133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QbWu1aAVUkmQilzPAXnULg"/>
</p:tagLst>
</file>

<file path=ppt/tags/tag133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Y4EJnGlmk67TdnH1O1rsQ"/>
</p:tagLst>
</file>

<file path=ppt/tags/tag133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4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34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34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34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4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3ovwVSTQI0uu_fhsX4B7lQ"/>
</p:tagLst>
</file>

<file path=ppt/tags/tag134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QRmwBpq5Eeh94HO1AN8fQ"/>
</p:tagLst>
</file>

<file path=ppt/tags/tag134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fYObUucHkOShlA6mzWbyA"/>
</p:tagLst>
</file>

<file path=ppt/tags/tag134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4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34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35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35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5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VDFOIc4aUW5bt8ZUn.I4g"/>
</p:tagLst>
</file>

<file path=ppt/tags/tag135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1_ZYNvF.EmNvZn.RN_pnQ"/>
</p:tagLst>
</file>

<file path=ppt/tags/tag135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hlx4DTLW2k6TadT5hCVpkQ"/>
</p:tagLst>
</file>

<file path=ppt/tags/tag135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5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35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35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35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6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ZdDRoUj_0qNva3UXC4wdQ"/>
</p:tagLst>
</file>

<file path=ppt/tags/tag136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O01moza3S0Gc2a_bX9_pCw"/>
</p:tagLst>
</file>

<file path=ppt/tags/tag136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SQz5zUX_U.zM0XUKmMU1w"/>
</p:tagLst>
</file>

<file path=ppt/tags/tag136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6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36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36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36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6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W2LXTFfQLk2TGDMeLk_8RQ"/>
</p:tagLst>
</file>

<file path=ppt/tags/tag136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3pRI6JWp0egb4FYBaXerQ"/>
</p:tagLst>
</file>

<file path=ppt/tags/tag137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UEkpuTmJ0aakYBXy0sMxA"/>
</p:tagLst>
</file>

<file path=ppt/tags/tag137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7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37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37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37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76.xml><?xml version="1.0" encoding="utf-8"?>
<p:tagLst xmlns:a="http://schemas.openxmlformats.org/drawingml/2006/main" xmlns:r="http://schemas.openxmlformats.org/officeDocument/2006/relationships" xmlns:p="http://schemas.openxmlformats.org/presentationml/2006/main">
  <p:tag name="WIZPLACEHOLDER" val="1"/>
</p:tagLst>
</file>

<file path=ppt/tags/tag1377.xml><?xml version="1.0" encoding="utf-8"?>
<p:tagLst xmlns:a="http://schemas.openxmlformats.org/drawingml/2006/main" xmlns:r="http://schemas.openxmlformats.org/officeDocument/2006/relationships" xmlns:p="http://schemas.openxmlformats.org/presentationml/2006/main">
  <p:tag name="WIZPLACEHOLDER" val="1"/>
</p:tagLst>
</file>

<file path=ppt/tags/tag1378.xml><?xml version="1.0" encoding="utf-8"?>
<p:tagLst xmlns:a="http://schemas.openxmlformats.org/drawingml/2006/main" xmlns:r="http://schemas.openxmlformats.org/officeDocument/2006/relationships" xmlns:p="http://schemas.openxmlformats.org/presentationml/2006/main">
  <p:tag name="WIZPLACEHOLDER" val="1"/>
</p:tagLst>
</file>

<file path=ppt/tags/tag137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8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38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38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38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84.xml><?xml version="1.0" encoding="utf-8"?>
<p:tagLst xmlns:a="http://schemas.openxmlformats.org/drawingml/2006/main" xmlns:r="http://schemas.openxmlformats.org/officeDocument/2006/relationships" xmlns:p="http://schemas.openxmlformats.org/presentationml/2006/main">
  <p:tag name="WIZPLACEHOLDER" val="1"/>
</p:tagLst>
</file>

<file path=ppt/tags/tag1385.xml><?xml version="1.0" encoding="utf-8"?>
<p:tagLst xmlns:a="http://schemas.openxmlformats.org/drawingml/2006/main" xmlns:r="http://schemas.openxmlformats.org/officeDocument/2006/relationships" xmlns:p="http://schemas.openxmlformats.org/presentationml/2006/main">
  <p:tag name="WIZPLACEHOLDER" val="1"/>
</p:tagLst>
</file>

<file path=ppt/tags/tag1386.xml><?xml version="1.0" encoding="utf-8"?>
<p:tagLst xmlns:a="http://schemas.openxmlformats.org/drawingml/2006/main" xmlns:r="http://schemas.openxmlformats.org/officeDocument/2006/relationships" xmlns:p="http://schemas.openxmlformats.org/presentationml/2006/main">
  <p:tag name="WIZPLACEHOLDER" val="1"/>
</p:tagLst>
</file>

<file path=ppt/tags/tag138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8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38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39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39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92.xml><?xml version="1.0" encoding="utf-8"?>
<p:tagLst xmlns:a="http://schemas.openxmlformats.org/drawingml/2006/main" xmlns:r="http://schemas.openxmlformats.org/officeDocument/2006/relationships" xmlns:p="http://schemas.openxmlformats.org/presentationml/2006/main">
  <p:tag name="WIZPLACEHOLDER" val="1"/>
</p:tagLst>
</file>

<file path=ppt/tags/tag1393.xml><?xml version="1.0" encoding="utf-8"?>
<p:tagLst xmlns:a="http://schemas.openxmlformats.org/drawingml/2006/main" xmlns:r="http://schemas.openxmlformats.org/officeDocument/2006/relationships" xmlns:p="http://schemas.openxmlformats.org/presentationml/2006/main">
  <p:tag name="WIZPLACEHOLDER" val="1"/>
</p:tagLst>
</file>

<file path=ppt/tags/tag1394.xml><?xml version="1.0" encoding="utf-8"?>
<p:tagLst xmlns:a="http://schemas.openxmlformats.org/drawingml/2006/main" xmlns:r="http://schemas.openxmlformats.org/officeDocument/2006/relationships" xmlns:p="http://schemas.openxmlformats.org/presentationml/2006/main">
  <p:tag name="WIZPLACEHOLDER" val="1"/>
</p:tagLst>
</file>

<file path=ppt/tags/tag139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9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39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398.xml><?xml version="1.0" encoding="utf-8"?>
<p:tagLst xmlns:a="http://schemas.openxmlformats.org/drawingml/2006/main" xmlns:r="http://schemas.openxmlformats.org/officeDocument/2006/relationships" xmlns:p="http://schemas.openxmlformats.org/presentationml/2006/main">
  <p:tag name="POSITION" val="0,6/1,78/19,8/2,37"/>
  <p:tag name="LOCKED" val="1"/>
  <p:tag name="WIZSHAPE" val="WizShape"/>
  <p:tag name="VISIBLE" val="System.Xml.XmlAttribute"/>
</p:tagLst>
</file>

<file path=ppt/tags/tag1399.xml><?xml version="1.0" encoding="utf-8"?>
<p:tagLst xmlns:a="http://schemas.openxmlformats.org/drawingml/2006/main" xmlns:r="http://schemas.openxmlformats.org/officeDocument/2006/relationships" xmlns:p="http://schemas.openxmlformats.org/presentationml/2006/main">
  <p:tag name="POSITION" val="0,6/5,2/24,2/12,8"/>
  <p:tag name="LOCKED" val="1"/>
  <p:tag name="WIZSHAPE" val="WizShape"/>
  <p:tag name="VISIBLE" val="System.Xml.XmlAttribute"/>
</p:tagLst>
</file>

<file path=ppt/tags/tag1400.xml><?xml version="1.0" encoding="utf-8"?>
<p:tagLst xmlns:a="http://schemas.openxmlformats.org/drawingml/2006/main" xmlns:r="http://schemas.openxmlformats.org/officeDocument/2006/relationships" xmlns:p="http://schemas.openxmlformats.org/presentationml/2006/main">
  <p:tag name="POSITION" val="22,8/18,46/2/0,42"/>
  <p:tag name="LOCKED" val="1"/>
  <p:tag name="WIZSHAPE" val="WizShape"/>
  <p:tag name="VISIBLE" val="System.Xml.XmlAttribute"/>
</p:tagLst>
</file>

<file path=ppt/tags/tag1401.xml><?xml version="1.0" encoding="utf-8"?>
<p:tagLst xmlns:a="http://schemas.openxmlformats.org/drawingml/2006/main" xmlns:r="http://schemas.openxmlformats.org/officeDocument/2006/relationships" xmlns:p="http://schemas.openxmlformats.org/presentationml/2006/main">
  <p:tag name="POSITION" val="2,6/18,66/20,2/0,27"/>
  <p:tag name="LOCKED" val="1"/>
  <p:tag name="WIZSHAPE" val="WizShape"/>
  <p:tag name="VISIBLE" val="System.Xml.XmlAttribute"/>
</p:tagLst>
</file>

<file path=ppt/tags/tag1402.xml><?xml version="1.0" encoding="utf-8"?>
<p:tagLst xmlns:a="http://schemas.openxmlformats.org/drawingml/2006/main" xmlns:r="http://schemas.openxmlformats.org/officeDocument/2006/relationships" xmlns:p="http://schemas.openxmlformats.org/presentationml/2006/main">
  <p:tag name="POSITION" val="0,6/18,46/2/0,42"/>
  <p:tag name="LOCKED" val="1"/>
  <p:tag name="WIZSHAPE" val="WizShape"/>
  <p:tag name="VISIBLE" val="System.Xml.XmlAttribute"/>
</p:tagLst>
</file>

<file path=ppt/tags/tag140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40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0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40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40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40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09.xml><?xml version="1.0" encoding="utf-8"?>
<p:tagLst xmlns:a="http://schemas.openxmlformats.org/drawingml/2006/main" xmlns:r="http://schemas.openxmlformats.org/officeDocument/2006/relationships" xmlns:p="http://schemas.openxmlformats.org/presentationml/2006/main">
  <p:tag name="WIZPLACEHOLDER" val="1"/>
</p:tagLst>
</file>

<file path=ppt/tags/tag1410.xml><?xml version="1.0" encoding="utf-8"?>
<p:tagLst xmlns:a="http://schemas.openxmlformats.org/drawingml/2006/main" xmlns:r="http://schemas.openxmlformats.org/officeDocument/2006/relationships" xmlns:p="http://schemas.openxmlformats.org/presentationml/2006/main">
  <p:tag name="WIZPLACEHOLDER" val="1"/>
</p:tagLst>
</file>

<file path=ppt/tags/tag1411.xml><?xml version="1.0" encoding="utf-8"?>
<p:tagLst xmlns:a="http://schemas.openxmlformats.org/drawingml/2006/main" xmlns:r="http://schemas.openxmlformats.org/officeDocument/2006/relationships" xmlns:p="http://schemas.openxmlformats.org/presentationml/2006/main">
  <p:tag name="WIZPLACEHOLDER" val="1"/>
</p:tagLst>
</file>

<file path=ppt/tags/tag14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1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41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41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4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1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790_fsKBykqXCiLayCWIpw"/>
</p:tagLst>
</file>

<file path=ppt/tags/tag141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2UBYEClHUykzUu7hODXmQ"/>
</p:tagLst>
</file>

<file path=ppt/tags/tag141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5nukhi5DEiqYO04nj3vmA"/>
</p:tagLst>
</file>

<file path=ppt/tags/tag142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2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42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42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42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2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4G5CkCOez0ClMnxRFmExkw"/>
</p:tagLst>
</file>

<file path=ppt/tags/tag142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khP3iVvXEiSnjniv65kPg"/>
</p:tagLst>
</file>

<file path=ppt/tags/tag142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65eTUEZoUiam0Ztq7gDJA"/>
</p:tagLst>
</file>

<file path=ppt/tags/tag14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2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43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43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4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3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ukytOJHvRk6IuKxVOgJB7g"/>
</p:tagLst>
</file>

<file path=ppt/tags/tag143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NtYra5eLUOd_ZXhML.SlQ"/>
</p:tagLst>
</file>

<file path=ppt/tags/tag143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aaLR.KVw_k6_cru5f_Hu8g"/>
</p:tagLst>
</file>

<file path=ppt/tags/tag143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3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43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43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44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4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6waCItF002kNctXMtu.Yg"/>
</p:tagLst>
</file>

<file path=ppt/tags/tag144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GF7yACxtIEyPfZWhBMCsUg"/>
</p:tagLst>
</file>

<file path=ppt/tags/tag144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jLud5wU.VVfBydSFaDQ"/>
</p:tagLst>
</file>

<file path=ppt/tags/tag144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4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44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44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44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4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YHOV8NO2Umz5CNOYLssLg"/>
</p:tagLst>
</file>

<file path=ppt/tags/tag145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48Bdn86PkKldTHdLIT1SQ"/>
</p:tagLst>
</file>

<file path=ppt/tags/tag145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xEJO1YbFZUKQ9Qy2fA2Luw"/>
</p:tagLst>
</file>

<file path=ppt/tags/tag145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5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45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45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45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5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ysOmXrlREU.CsF2XPHhDrQ"/>
</p:tagLst>
</file>

<file path=ppt/tags/tag145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NmQJYFewEa07pmdVWGklQ"/>
</p:tagLst>
</file>

<file path=ppt/tags/tag145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naqxSEdcEisBTiHCHGywQ"/>
</p:tagLst>
</file>

<file path=ppt/tags/tag146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6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46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46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46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6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5xtkfAoxUSS15bfS1iYIg"/>
</p:tagLst>
</file>

<file path=ppt/tags/tag146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LkmNmqoMk2hwQuo6zJeVg"/>
</p:tagLst>
</file>

<file path=ppt/tags/tag146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z4rX3o6R90OMkv3ef8OmHA"/>
</p:tagLst>
</file>

<file path=ppt/tags/tag146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6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47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47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47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7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fpWXpFDR0ib0U9tV.EnVQ"/>
</p:tagLst>
</file>

<file path=ppt/tags/tag147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6yD0E_nEokGzgIY_rF68HQ"/>
</p:tagLst>
</file>

<file path=ppt/tags/tag147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_RdJ8z5KiE.XJP_59kuvXA"/>
</p:tagLst>
</file>

<file path=ppt/tags/tag147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7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47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47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48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8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3y_f2NMfkqaOHcHn3nHtw"/>
</p:tagLst>
</file>

<file path=ppt/tags/tag148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V7S49BPvkmLGiV9GiZRbQ"/>
</p:tagLst>
</file>

<file path=ppt/tags/tag148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C8OeqBHY0iLPa8hbX2ZDw"/>
</p:tagLst>
</file>

<file path=ppt/tags/tag148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8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48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48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48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8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_amaQxrK0uTyPbzZXPuaQ"/>
</p:tagLst>
</file>

<file path=ppt/tags/tag149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1wuCcvUC3EaWYBBXa2K5QQ"/>
</p:tagLst>
</file>

<file path=ppt/tags/tag149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rtewRylaEiHGMoyffSZww"/>
</p:tagLst>
</file>

<file path=ppt/tags/tag149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9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49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49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49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9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4TAccW6nEe3GU29EUDD_w"/>
</p:tagLst>
</file>

<file path=ppt/tags/tag149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oYZtAM3i0abbyELX5zqag"/>
</p:tagLst>
</file>

<file path=ppt/tags/tag149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5dYdXQDuEGTkGQ1s2HOag"/>
</p:tagLst>
</file>

<file path=ppt/tags/tag150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0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50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50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50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0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FRS3b_HKkSMJNwBUDjizQ"/>
</p:tagLst>
</file>

<file path=ppt/tags/tag150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ADrXtuWKk63TBwM3rgpyQ"/>
</p:tagLst>
</file>

<file path=ppt/tags/tag150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v3bKyLbFUuhk2tri_MVjQ"/>
</p:tagLst>
</file>

<file path=ppt/tags/tag150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0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51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51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5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1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8BvyHa4YEKutMMPqDLWzg"/>
</p:tagLst>
</file>

<file path=ppt/tags/tag151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rwGGrGS6akSXEZV4bO1Pvw"/>
</p:tagLst>
</file>

<file path=ppt/tags/tag151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J232dss7k2iCRQWlsWDAw"/>
</p:tagLst>
</file>

<file path=ppt/tags/tag15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1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51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51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52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21.xml><?xml version="1.0" encoding="utf-8"?>
<p:tagLst xmlns:a="http://schemas.openxmlformats.org/drawingml/2006/main" xmlns:r="http://schemas.openxmlformats.org/officeDocument/2006/relationships" xmlns:p="http://schemas.openxmlformats.org/presentationml/2006/main">
  <p:tag name="WIZPLACEHOLDER" val="1"/>
</p:tagLst>
</file>

<file path=ppt/tags/tag1522.xml><?xml version="1.0" encoding="utf-8"?>
<p:tagLst xmlns:a="http://schemas.openxmlformats.org/drawingml/2006/main" xmlns:r="http://schemas.openxmlformats.org/officeDocument/2006/relationships" xmlns:p="http://schemas.openxmlformats.org/presentationml/2006/main">
  <p:tag name="WIZPLACEHOLDER" val="1"/>
</p:tagLst>
</file>

<file path=ppt/tags/tag1523.xml><?xml version="1.0" encoding="utf-8"?>
<p:tagLst xmlns:a="http://schemas.openxmlformats.org/drawingml/2006/main" xmlns:r="http://schemas.openxmlformats.org/officeDocument/2006/relationships" xmlns:p="http://schemas.openxmlformats.org/presentationml/2006/main">
  <p:tag name="WIZPLACEHOLDER" val="1"/>
</p:tagLst>
</file>

<file path=ppt/tags/tag152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2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52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52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5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2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bSy37L0CcHpm5Cb3fyQ"/>
</p:tagLst>
</file>

<file path=ppt/tags/tag153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QbWu1aAVUkmQilzPAXnULg"/>
</p:tagLst>
</file>

<file path=ppt/tags/tag153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Y4EJnGlmk67TdnH1O1rsQ"/>
</p:tagLst>
</file>

<file path=ppt/tags/tag15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3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53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53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53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3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3ovwVSTQI0uu_fhsX4B7lQ"/>
</p:tagLst>
</file>

<file path=ppt/tags/tag153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QRmwBpq5Eeh94HO1AN8fQ"/>
</p:tagLst>
</file>

<file path=ppt/tags/tag153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fYObUucHkOShlA6mzWbyA"/>
</p:tagLst>
</file>

<file path=ppt/tags/tag154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4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54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54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54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4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VDFOIc4aUW5bt8ZUn.I4g"/>
</p:tagLst>
</file>

<file path=ppt/tags/tag154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1_ZYNvF.EmNvZn.RN_pnQ"/>
</p:tagLst>
</file>

<file path=ppt/tags/tag154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hlx4DTLW2k6TadT5hCVpkQ"/>
</p:tagLst>
</file>

<file path=ppt/tags/tag154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4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55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55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55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5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ZdDRoUj_0qNva3UXC4wdQ"/>
</p:tagLst>
</file>

<file path=ppt/tags/tag155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O01moza3S0Gc2a_bX9_pCw"/>
</p:tagLst>
</file>

<file path=ppt/tags/tag155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SQz5zUX_U.zM0XUKmMU1w"/>
</p:tagLst>
</file>

<file path=ppt/tags/tag155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5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55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55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56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6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W2LXTFfQLk2TGDMeLk_8RQ"/>
</p:tagLst>
</file>

<file path=ppt/tags/tag156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3pRI6JWp0egb4FYBaXerQ"/>
</p:tagLst>
</file>

<file path=ppt/tags/tag156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UEkpuTmJ0aakYBXy0sMxA"/>
</p:tagLst>
</file>

<file path=ppt/tags/tag156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6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56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56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56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69.xml><?xml version="1.0" encoding="utf-8"?>
<p:tagLst xmlns:a="http://schemas.openxmlformats.org/drawingml/2006/main" xmlns:r="http://schemas.openxmlformats.org/officeDocument/2006/relationships" xmlns:p="http://schemas.openxmlformats.org/presentationml/2006/main">
  <p:tag name="WIZPLACEHOLDER" val="1"/>
</p:tagLst>
</file>

<file path=ppt/tags/tag1570.xml><?xml version="1.0" encoding="utf-8"?>
<p:tagLst xmlns:a="http://schemas.openxmlformats.org/drawingml/2006/main" xmlns:r="http://schemas.openxmlformats.org/officeDocument/2006/relationships" xmlns:p="http://schemas.openxmlformats.org/presentationml/2006/main">
  <p:tag name="WIZPLACEHOLDER" val="1"/>
</p:tagLst>
</file>

<file path=ppt/tags/tag1571.xml><?xml version="1.0" encoding="utf-8"?>
<p:tagLst xmlns:a="http://schemas.openxmlformats.org/drawingml/2006/main" xmlns:r="http://schemas.openxmlformats.org/officeDocument/2006/relationships" xmlns:p="http://schemas.openxmlformats.org/presentationml/2006/main">
  <p:tag name="WIZPLACEHOLDER" val="1"/>
</p:tagLst>
</file>

<file path=ppt/tags/tag157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7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57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57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57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77.xml><?xml version="1.0" encoding="utf-8"?>
<p:tagLst xmlns:a="http://schemas.openxmlformats.org/drawingml/2006/main" xmlns:r="http://schemas.openxmlformats.org/officeDocument/2006/relationships" xmlns:p="http://schemas.openxmlformats.org/presentationml/2006/main">
  <p:tag name="WIZPLACEHOLDER" val="1"/>
</p:tagLst>
</file>

<file path=ppt/tags/tag1578.xml><?xml version="1.0" encoding="utf-8"?>
<p:tagLst xmlns:a="http://schemas.openxmlformats.org/drawingml/2006/main" xmlns:r="http://schemas.openxmlformats.org/officeDocument/2006/relationships" xmlns:p="http://schemas.openxmlformats.org/presentationml/2006/main">
  <p:tag name="WIZPLACEHOLDER" val="1"/>
</p:tagLst>
</file>

<file path=ppt/tags/tag1579.xml><?xml version="1.0" encoding="utf-8"?>
<p:tagLst xmlns:a="http://schemas.openxmlformats.org/drawingml/2006/main" xmlns:r="http://schemas.openxmlformats.org/officeDocument/2006/relationships" xmlns:p="http://schemas.openxmlformats.org/presentationml/2006/main">
  <p:tag name="WIZPLACEHOLDER" val="1"/>
</p:tagLst>
</file>

<file path=ppt/tags/tag158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8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58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58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58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85.xml><?xml version="1.0" encoding="utf-8"?>
<p:tagLst xmlns:a="http://schemas.openxmlformats.org/drawingml/2006/main" xmlns:r="http://schemas.openxmlformats.org/officeDocument/2006/relationships" xmlns:p="http://schemas.openxmlformats.org/presentationml/2006/main">
  <p:tag name="WIZPLACEHOLDER" val="1"/>
</p:tagLst>
</file>

<file path=ppt/tags/tag1586.xml><?xml version="1.0" encoding="utf-8"?>
<p:tagLst xmlns:a="http://schemas.openxmlformats.org/drawingml/2006/main" xmlns:r="http://schemas.openxmlformats.org/officeDocument/2006/relationships" xmlns:p="http://schemas.openxmlformats.org/presentationml/2006/main">
  <p:tag name="WIZPLACEHOLDER" val="1"/>
</p:tagLst>
</file>

<file path=ppt/tags/tag1587.xml><?xml version="1.0" encoding="utf-8"?>
<p:tagLst xmlns:a="http://schemas.openxmlformats.org/drawingml/2006/main" xmlns:r="http://schemas.openxmlformats.org/officeDocument/2006/relationships" xmlns:p="http://schemas.openxmlformats.org/presentationml/2006/main">
  <p:tag name="WIZPLACEHOLDER" val="1"/>
</p:tagLst>
</file>

<file path=ppt/tags/tag158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8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59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591.xml><?xml version="1.0" encoding="utf-8"?>
<p:tagLst xmlns:a="http://schemas.openxmlformats.org/drawingml/2006/main" xmlns:r="http://schemas.openxmlformats.org/officeDocument/2006/relationships" xmlns:p="http://schemas.openxmlformats.org/presentationml/2006/main">
  <p:tag name="POSITION" val="0,6/1,78/19,8/2,37"/>
  <p:tag name="LOCKED" val="1"/>
  <p:tag name="WIZSHAPE" val="WizShape"/>
  <p:tag name="VISIBLE" val="System.Xml.XmlAttribute"/>
</p:tagLst>
</file>

<file path=ppt/tags/tag1592.xml><?xml version="1.0" encoding="utf-8"?>
<p:tagLst xmlns:a="http://schemas.openxmlformats.org/drawingml/2006/main" xmlns:r="http://schemas.openxmlformats.org/officeDocument/2006/relationships" xmlns:p="http://schemas.openxmlformats.org/presentationml/2006/main">
  <p:tag name="POSITION" val="0,6/5,2/24,2/12,8"/>
  <p:tag name="LOCKED" val="1"/>
  <p:tag name="WIZSHAPE" val="WizShape"/>
  <p:tag name="VISIBLE" val="System.Xml.XmlAttribute"/>
</p:tagLst>
</file>

<file path=ppt/tags/tag1593.xml><?xml version="1.0" encoding="utf-8"?>
<p:tagLst xmlns:a="http://schemas.openxmlformats.org/drawingml/2006/main" xmlns:r="http://schemas.openxmlformats.org/officeDocument/2006/relationships" xmlns:p="http://schemas.openxmlformats.org/presentationml/2006/main">
  <p:tag name="POSITION" val="22,8/18,46/2/0,42"/>
  <p:tag name="LOCKED" val="1"/>
  <p:tag name="WIZSHAPE" val="WizShape"/>
  <p:tag name="VISIBLE" val="System.Xml.XmlAttribute"/>
</p:tagLst>
</file>

<file path=ppt/tags/tag1594.xml><?xml version="1.0" encoding="utf-8"?>
<p:tagLst xmlns:a="http://schemas.openxmlformats.org/drawingml/2006/main" xmlns:r="http://schemas.openxmlformats.org/officeDocument/2006/relationships" xmlns:p="http://schemas.openxmlformats.org/presentationml/2006/main">
  <p:tag name="POSITION" val="2,6/18,66/20,2/0,27"/>
  <p:tag name="LOCKED" val="1"/>
  <p:tag name="WIZSHAPE" val="WizShape"/>
  <p:tag name="VISIBLE" val="System.Xml.XmlAttribute"/>
</p:tagLst>
</file>

<file path=ppt/tags/tag1595.xml><?xml version="1.0" encoding="utf-8"?>
<p:tagLst xmlns:a="http://schemas.openxmlformats.org/drawingml/2006/main" xmlns:r="http://schemas.openxmlformats.org/officeDocument/2006/relationships" xmlns:p="http://schemas.openxmlformats.org/presentationml/2006/main">
  <p:tag name="POSITION" val="0,6/18,46/2/0,42"/>
  <p:tag name="LOCKED" val="1"/>
  <p:tag name="WIZSHAPE" val="WizShape"/>
  <p:tag name="VISIBLE" val="System.Xml.XmlAttribute"/>
</p:tagLst>
</file>

<file path=ppt/tags/tag159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59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9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59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60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60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02.xml><?xml version="1.0" encoding="utf-8"?>
<p:tagLst xmlns:a="http://schemas.openxmlformats.org/drawingml/2006/main" xmlns:r="http://schemas.openxmlformats.org/officeDocument/2006/relationships" xmlns:p="http://schemas.openxmlformats.org/presentationml/2006/main">
  <p:tag name="WIZPLACEHOLDER" val="1"/>
</p:tagLst>
</file>

<file path=ppt/tags/tag1603.xml><?xml version="1.0" encoding="utf-8"?>
<p:tagLst xmlns:a="http://schemas.openxmlformats.org/drawingml/2006/main" xmlns:r="http://schemas.openxmlformats.org/officeDocument/2006/relationships" xmlns:p="http://schemas.openxmlformats.org/presentationml/2006/main">
  <p:tag name="WIZPLACEHOLDER" val="1"/>
</p:tagLst>
</file>

<file path=ppt/tags/tag1604.xml><?xml version="1.0" encoding="utf-8"?>
<p:tagLst xmlns:a="http://schemas.openxmlformats.org/drawingml/2006/main" xmlns:r="http://schemas.openxmlformats.org/officeDocument/2006/relationships" xmlns:p="http://schemas.openxmlformats.org/presentationml/2006/main">
  <p:tag name="WIZPLACEHOLDER" val="1"/>
</p:tagLst>
</file>

<file path=ppt/tags/tag160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0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60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60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60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1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790_fsKBykqXCiLayCWIpw"/>
</p:tagLst>
</file>

<file path=ppt/tags/tag161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2UBYEClHUykzUu7hODXmQ"/>
</p:tagLst>
</file>

<file path=ppt/tags/tag161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5nukhi5DEiqYO04nj3vmA"/>
</p:tagLst>
</file>

<file path=ppt/tags/tag16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1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61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61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61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1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4G5CkCOez0ClMnxRFmExkw"/>
</p:tagLst>
</file>

<file path=ppt/tags/tag161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khP3iVvXEiSnjniv65kPg"/>
</p:tagLst>
</file>

<file path=ppt/tags/tag162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65eTUEZoUiam0Ztq7gDJA"/>
</p:tagLst>
</file>

<file path=ppt/tags/tag162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2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62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62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62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2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ukytOJHvRk6IuKxVOgJB7g"/>
</p:tagLst>
</file>

<file path=ppt/tags/tag162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NtYra5eLUOd_ZXhML.SlQ"/>
</p:tagLst>
</file>

<file path=ppt/tags/tag162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aaLR.KVw_k6_cru5f_Hu8g"/>
</p:tagLst>
</file>

<file path=ppt/tags/tag16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3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63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63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63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3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6waCItF002kNctXMtu.Yg"/>
</p:tagLst>
</file>

<file path=ppt/tags/tag163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GF7yACxtIEyPfZWhBMCsUg"/>
</p:tagLst>
</file>

<file path=ppt/tags/tag163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jLud5wU.VVfBydSFaDQ"/>
</p:tagLst>
</file>

<file path=ppt/tags/tag163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3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63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64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64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4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YHOV8NO2Umz5CNOYLssLg"/>
</p:tagLst>
</file>

<file path=ppt/tags/tag164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48Bdn86PkKldTHdLIT1SQ"/>
</p:tagLst>
</file>

<file path=ppt/tags/tag164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xEJO1YbFZUKQ9Qy2fA2Luw"/>
</p:tagLst>
</file>

<file path=ppt/tags/tag164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4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64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64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64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5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ysOmXrlREU.CsF2XPHhDrQ"/>
</p:tagLst>
</file>

<file path=ppt/tags/tag165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NmQJYFewEa07pmdVWGklQ"/>
</p:tagLst>
</file>

<file path=ppt/tags/tag165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naqxSEdcEisBTiHCHGywQ"/>
</p:tagLst>
</file>

<file path=ppt/tags/tag165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5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65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65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65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5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5xtkfAoxUSS15bfS1iYIg"/>
</p:tagLst>
</file>

<file path=ppt/tags/tag165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LkmNmqoMk2hwQuo6zJeVg"/>
</p:tagLst>
</file>

<file path=ppt/tags/tag166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z4rX3o6R90OMkv3ef8OmHA"/>
</p:tagLst>
</file>

<file path=ppt/tags/tag166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6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66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66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66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6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fpWXpFDR0ib0U9tV.EnVQ"/>
</p:tagLst>
</file>

<file path=ppt/tags/tag166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6yD0E_nEokGzgIY_rF68HQ"/>
</p:tagLst>
</file>

<file path=ppt/tags/tag166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_RdJ8z5KiE.XJP_59kuvXA"/>
</p:tagLst>
</file>

<file path=ppt/tags/tag166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7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67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67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67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7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3y_f2NMfkqaOHcHn3nHtw"/>
</p:tagLst>
</file>

<file path=ppt/tags/tag167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V7S49BPvkmLGiV9GiZRbQ"/>
</p:tagLst>
</file>

<file path=ppt/tags/tag167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C8OeqBHY0iLPa8hbX2ZDw"/>
</p:tagLst>
</file>

<file path=ppt/tags/tag167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7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67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68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68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8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_amaQxrK0uTyPbzZXPuaQ"/>
</p:tagLst>
</file>

<file path=ppt/tags/tag168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1wuCcvUC3EaWYBBXa2K5QQ"/>
</p:tagLst>
</file>

<file path=ppt/tags/tag168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rtewRylaEiHGMoyffSZww"/>
</p:tagLst>
</file>

<file path=ppt/tags/tag168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8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68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68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68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9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4TAccW6nEe3GU29EUDD_w"/>
</p:tagLst>
</file>

<file path=ppt/tags/tag169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oYZtAM3i0abbyELX5zqag"/>
</p:tagLst>
</file>

<file path=ppt/tags/tag169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5dYdXQDuEGTkGQ1s2HOag"/>
</p:tagLst>
</file>

<file path=ppt/tags/tag169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9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69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69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69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9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FRS3b_HKkSMJNwBUDjizQ"/>
</p:tagLst>
</file>

<file path=ppt/tags/tag169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ADrXtuWKk63TBwM3rgpyQ"/>
</p:tagLst>
</file>

<file path=ppt/tags/tag170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v3bKyLbFUuhk2tri_MVjQ"/>
</p:tagLst>
</file>

<file path=ppt/tags/tag170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0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70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70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70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0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8BvyHa4YEKutMMPqDLWzg"/>
</p:tagLst>
</file>

<file path=ppt/tags/tag170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rwGGrGS6akSXEZV4bO1Pvw"/>
</p:tagLst>
</file>

<file path=ppt/tags/tag170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J232dss7k2iCRQWlsWDAw"/>
</p:tagLst>
</file>

<file path=ppt/tags/tag170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1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71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71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7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14.xml><?xml version="1.0" encoding="utf-8"?>
<p:tagLst xmlns:a="http://schemas.openxmlformats.org/drawingml/2006/main" xmlns:r="http://schemas.openxmlformats.org/officeDocument/2006/relationships" xmlns:p="http://schemas.openxmlformats.org/presentationml/2006/main">
  <p:tag name="WIZPLACEHOLDER" val="1"/>
</p:tagLst>
</file>

<file path=ppt/tags/tag1715.xml><?xml version="1.0" encoding="utf-8"?>
<p:tagLst xmlns:a="http://schemas.openxmlformats.org/drawingml/2006/main" xmlns:r="http://schemas.openxmlformats.org/officeDocument/2006/relationships" xmlns:p="http://schemas.openxmlformats.org/presentationml/2006/main">
  <p:tag name="WIZPLACEHOLDER" val="1"/>
</p:tagLst>
</file>

<file path=ppt/tags/tag1716.xml><?xml version="1.0" encoding="utf-8"?>
<p:tagLst xmlns:a="http://schemas.openxmlformats.org/drawingml/2006/main" xmlns:r="http://schemas.openxmlformats.org/officeDocument/2006/relationships" xmlns:p="http://schemas.openxmlformats.org/presentationml/2006/main">
  <p:tag name="WIZPLACEHOLDER" val="1"/>
</p:tagLst>
</file>

<file path=ppt/tags/tag171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1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71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72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72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2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bSy37L0CcHpm5Cb3fyQ"/>
</p:tagLst>
</file>

<file path=ppt/tags/tag172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QbWu1aAVUkmQilzPAXnULg"/>
</p:tagLst>
</file>

<file path=ppt/tags/tag172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Y4EJnGlmk67TdnH1O1rsQ"/>
</p:tagLst>
</file>

<file path=ppt/tags/tag172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2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72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72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7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3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3ovwVSTQI0uu_fhsX4B7lQ"/>
</p:tagLst>
</file>

<file path=ppt/tags/tag173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QRmwBpq5Eeh94HO1AN8fQ"/>
</p:tagLst>
</file>

<file path=ppt/tags/tag173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fYObUucHkOShlA6mzWbyA"/>
</p:tagLst>
</file>

<file path=ppt/tags/tag173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3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73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73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73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3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VDFOIc4aUW5bt8ZUn.I4g"/>
</p:tagLst>
</file>

<file path=ppt/tags/tag173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1_ZYNvF.EmNvZn.RN_pnQ"/>
</p:tagLst>
</file>

<file path=ppt/tags/tag174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hlx4DTLW2k6TadT5hCVpkQ"/>
</p:tagLst>
</file>

<file path=ppt/tags/tag174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4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74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74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74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4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ZdDRoUj_0qNva3UXC4wdQ"/>
</p:tagLst>
</file>

<file path=ppt/tags/tag174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O01moza3S0Gc2a_bX9_pCw"/>
</p:tagLst>
</file>

<file path=ppt/tags/tag174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SQz5zUX_U.zM0XUKmMU1w"/>
</p:tagLst>
</file>

<file path=ppt/tags/tag174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5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75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75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75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5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W2LXTFfQLk2TGDMeLk_8RQ"/>
</p:tagLst>
</file>

<file path=ppt/tags/tag175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3pRI6JWp0egb4FYBaXerQ"/>
</p:tagLst>
</file>

<file path=ppt/tags/tag175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UEkpuTmJ0aakYBXy0sMxA"/>
</p:tagLst>
</file>

<file path=ppt/tags/tag175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5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75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76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76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62.xml><?xml version="1.0" encoding="utf-8"?>
<p:tagLst xmlns:a="http://schemas.openxmlformats.org/drawingml/2006/main" xmlns:r="http://schemas.openxmlformats.org/officeDocument/2006/relationships" xmlns:p="http://schemas.openxmlformats.org/presentationml/2006/main">
  <p:tag name="WIZPLACEHOLDER" val="1"/>
</p:tagLst>
</file>

<file path=ppt/tags/tag1763.xml><?xml version="1.0" encoding="utf-8"?>
<p:tagLst xmlns:a="http://schemas.openxmlformats.org/drawingml/2006/main" xmlns:r="http://schemas.openxmlformats.org/officeDocument/2006/relationships" xmlns:p="http://schemas.openxmlformats.org/presentationml/2006/main">
  <p:tag name="WIZPLACEHOLDER" val="1"/>
</p:tagLst>
</file>

<file path=ppt/tags/tag1764.xml><?xml version="1.0" encoding="utf-8"?>
<p:tagLst xmlns:a="http://schemas.openxmlformats.org/drawingml/2006/main" xmlns:r="http://schemas.openxmlformats.org/officeDocument/2006/relationships" xmlns:p="http://schemas.openxmlformats.org/presentationml/2006/main">
  <p:tag name="WIZPLACEHOLDER" val="1"/>
</p:tagLst>
</file>

<file path=ppt/tags/tag176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6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76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76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76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70.xml><?xml version="1.0" encoding="utf-8"?>
<p:tagLst xmlns:a="http://schemas.openxmlformats.org/drawingml/2006/main" xmlns:r="http://schemas.openxmlformats.org/officeDocument/2006/relationships" xmlns:p="http://schemas.openxmlformats.org/presentationml/2006/main">
  <p:tag name="WIZPLACEHOLDER" val="1"/>
</p:tagLst>
</file>

<file path=ppt/tags/tag1771.xml><?xml version="1.0" encoding="utf-8"?>
<p:tagLst xmlns:a="http://schemas.openxmlformats.org/drawingml/2006/main" xmlns:r="http://schemas.openxmlformats.org/officeDocument/2006/relationships" xmlns:p="http://schemas.openxmlformats.org/presentationml/2006/main">
  <p:tag name="WIZPLACEHOLDER" val="1"/>
</p:tagLst>
</file>

<file path=ppt/tags/tag1772.xml><?xml version="1.0" encoding="utf-8"?>
<p:tagLst xmlns:a="http://schemas.openxmlformats.org/drawingml/2006/main" xmlns:r="http://schemas.openxmlformats.org/officeDocument/2006/relationships" xmlns:p="http://schemas.openxmlformats.org/presentationml/2006/main">
  <p:tag name="WIZPLACEHOLDER" val="1"/>
</p:tagLst>
</file>

<file path=ppt/tags/tag177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7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77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77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77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78.xml><?xml version="1.0" encoding="utf-8"?>
<p:tagLst xmlns:a="http://schemas.openxmlformats.org/drawingml/2006/main" xmlns:r="http://schemas.openxmlformats.org/officeDocument/2006/relationships" xmlns:p="http://schemas.openxmlformats.org/presentationml/2006/main">
  <p:tag name="WIZPLACEHOLDER" val="1"/>
</p:tagLst>
</file>

<file path=ppt/tags/tag1779.xml><?xml version="1.0" encoding="utf-8"?>
<p:tagLst xmlns:a="http://schemas.openxmlformats.org/drawingml/2006/main" xmlns:r="http://schemas.openxmlformats.org/officeDocument/2006/relationships" xmlns:p="http://schemas.openxmlformats.org/presentationml/2006/main">
  <p:tag name="WIZPLACEHOLDER" val="1"/>
</p:tagLst>
</file>

<file path=ppt/tags/tag1780.xml><?xml version="1.0" encoding="utf-8"?>
<p:tagLst xmlns:a="http://schemas.openxmlformats.org/drawingml/2006/main" xmlns:r="http://schemas.openxmlformats.org/officeDocument/2006/relationships" xmlns:p="http://schemas.openxmlformats.org/presentationml/2006/main">
  <p:tag name="WIZPLACEHOLDER" val="1"/>
</p:tagLst>
</file>

<file path=ppt/tags/tag178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8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78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784.xml><?xml version="1.0" encoding="utf-8"?>
<p:tagLst xmlns:a="http://schemas.openxmlformats.org/drawingml/2006/main" xmlns:r="http://schemas.openxmlformats.org/officeDocument/2006/relationships" xmlns:p="http://schemas.openxmlformats.org/presentationml/2006/main">
  <p:tag name="POSITION" val="0,6/1,78/19,8/2,37"/>
  <p:tag name="LOCKED" val="1"/>
  <p:tag name="WIZSHAPE" val="WizShape"/>
  <p:tag name="VISIBLE" val="System.Xml.XmlAttribute"/>
</p:tagLst>
</file>

<file path=ppt/tags/tag1785.xml><?xml version="1.0" encoding="utf-8"?>
<p:tagLst xmlns:a="http://schemas.openxmlformats.org/drawingml/2006/main" xmlns:r="http://schemas.openxmlformats.org/officeDocument/2006/relationships" xmlns:p="http://schemas.openxmlformats.org/presentationml/2006/main">
  <p:tag name="POSITION" val="0,6/5,2/24,2/12,8"/>
  <p:tag name="LOCKED" val="1"/>
  <p:tag name="WIZSHAPE" val="WizShape"/>
  <p:tag name="VISIBLE" val="System.Xml.XmlAttribute"/>
</p:tagLst>
</file>

<file path=ppt/tags/tag1786.xml><?xml version="1.0" encoding="utf-8"?>
<p:tagLst xmlns:a="http://schemas.openxmlformats.org/drawingml/2006/main" xmlns:r="http://schemas.openxmlformats.org/officeDocument/2006/relationships" xmlns:p="http://schemas.openxmlformats.org/presentationml/2006/main">
  <p:tag name="POSITION" val="22,8/18,46/2/0,42"/>
  <p:tag name="LOCKED" val="1"/>
  <p:tag name="WIZSHAPE" val="WizShape"/>
  <p:tag name="VISIBLE" val="System.Xml.XmlAttribute"/>
</p:tagLst>
</file>

<file path=ppt/tags/tag1787.xml><?xml version="1.0" encoding="utf-8"?>
<p:tagLst xmlns:a="http://schemas.openxmlformats.org/drawingml/2006/main" xmlns:r="http://schemas.openxmlformats.org/officeDocument/2006/relationships" xmlns:p="http://schemas.openxmlformats.org/presentationml/2006/main">
  <p:tag name="POSITION" val="2,6/18,66/20,2/0,27"/>
  <p:tag name="LOCKED" val="1"/>
  <p:tag name="WIZSHAPE" val="WizShape"/>
  <p:tag name="VISIBLE" val="System.Xml.XmlAttribute"/>
</p:tagLst>
</file>

<file path=ppt/tags/tag1788.xml><?xml version="1.0" encoding="utf-8"?>
<p:tagLst xmlns:a="http://schemas.openxmlformats.org/drawingml/2006/main" xmlns:r="http://schemas.openxmlformats.org/officeDocument/2006/relationships" xmlns:p="http://schemas.openxmlformats.org/presentationml/2006/main">
  <p:tag name="POSITION" val="0,6/18,46/2/0,42"/>
  <p:tag name="LOCKED" val="1"/>
  <p:tag name="WIZSHAPE" val="WizShape"/>
  <p:tag name="VISIBLE" val="System.Xml.XmlAttribute"/>
</p:tagLst>
</file>

<file path=ppt/tags/tag178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79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9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79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79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79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95.xml><?xml version="1.0" encoding="utf-8"?>
<p:tagLst xmlns:a="http://schemas.openxmlformats.org/drawingml/2006/main" xmlns:r="http://schemas.openxmlformats.org/officeDocument/2006/relationships" xmlns:p="http://schemas.openxmlformats.org/presentationml/2006/main">
  <p:tag name="WIZPLACEHOLDER" val="1"/>
</p:tagLst>
</file>

<file path=ppt/tags/tag1796.xml><?xml version="1.0" encoding="utf-8"?>
<p:tagLst xmlns:a="http://schemas.openxmlformats.org/drawingml/2006/main" xmlns:r="http://schemas.openxmlformats.org/officeDocument/2006/relationships" xmlns:p="http://schemas.openxmlformats.org/presentationml/2006/main">
  <p:tag name="WIZPLACEHOLDER" val="1"/>
</p:tagLst>
</file>

<file path=ppt/tags/tag1797.xml><?xml version="1.0" encoding="utf-8"?>
<p:tagLst xmlns:a="http://schemas.openxmlformats.org/drawingml/2006/main" xmlns:r="http://schemas.openxmlformats.org/officeDocument/2006/relationships" xmlns:p="http://schemas.openxmlformats.org/presentationml/2006/main">
  <p:tag name="WIZPLACEHOLDER" val="1"/>
</p:tagLst>
</file>

<file path=ppt/tags/tag179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9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80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80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80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0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790_fsKBykqXCiLayCWIpw"/>
</p:tagLst>
</file>

<file path=ppt/tags/tag180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2UBYEClHUykzUu7hODXmQ"/>
</p:tagLst>
</file>

<file path=ppt/tags/tag180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5nukhi5DEiqYO04nj3vmA"/>
</p:tagLst>
</file>

<file path=ppt/tags/tag180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0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80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80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8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1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4G5CkCOez0ClMnxRFmExkw"/>
</p:tagLst>
</file>

<file path=ppt/tags/tag181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khP3iVvXEiSnjniv65kPg"/>
</p:tagLst>
</file>

<file path=ppt/tags/tag181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65eTUEZoUiam0Ztq7gDJA"/>
</p:tagLst>
</file>

<file path=ppt/tags/tag18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1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81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81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8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1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ukytOJHvRk6IuKxVOgJB7g"/>
</p:tagLst>
</file>

<file path=ppt/tags/tag182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NtYra5eLUOd_ZXhML.SlQ"/>
</p:tagLst>
</file>

<file path=ppt/tags/tag182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aaLR.KVw_k6_cru5f_Hu8g"/>
</p:tagLst>
</file>

<file path=ppt/tags/tag182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2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82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82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82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2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6waCItF002kNctXMtu.Yg"/>
</p:tagLst>
</file>

<file path=ppt/tags/tag182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GF7yACxtIEyPfZWhBMCsUg"/>
</p:tagLst>
</file>

<file path=ppt/tags/tag182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jLud5wU.VVfBydSFaDQ"/>
</p:tagLst>
</file>

<file path=ppt/tags/tag18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3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83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83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83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3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YHOV8NO2Umz5CNOYLssLg"/>
</p:tagLst>
</file>

<file path=ppt/tags/tag183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48Bdn86PkKldTHdLIT1SQ"/>
</p:tagLst>
</file>

<file path=ppt/tags/tag183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xEJO1YbFZUKQ9Qy2fA2Luw"/>
</p:tagLst>
</file>

<file path=ppt/tags/tag183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3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84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84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84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4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ysOmXrlREU.CsF2XPHhDrQ"/>
</p:tagLst>
</file>

<file path=ppt/tags/tag184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NmQJYFewEa07pmdVWGklQ"/>
</p:tagLst>
</file>

<file path=ppt/tags/tag184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naqxSEdcEisBTiHCHGywQ"/>
</p:tagLst>
</file>

<file path=ppt/tags/tag184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4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84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84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85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5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5xtkfAoxUSS15bfS1iYIg"/>
</p:tagLst>
</file>

<file path=ppt/tags/tag185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LkmNmqoMk2hwQuo6zJeVg"/>
</p:tagLst>
</file>

<file path=ppt/tags/tag185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z4rX3o6R90OMkv3ef8OmHA"/>
</p:tagLst>
</file>

<file path=ppt/tags/tag185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5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85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85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85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5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fpWXpFDR0ib0U9tV.EnVQ"/>
</p:tagLst>
</file>

<file path=ppt/tags/tag186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6yD0E_nEokGzgIY_rF68HQ"/>
</p:tagLst>
</file>

<file path=ppt/tags/tag186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_RdJ8z5KiE.XJP_59kuvXA"/>
</p:tagLst>
</file>

<file path=ppt/tags/tag186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6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86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86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86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6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3y_f2NMfkqaOHcHn3nHtw"/>
</p:tagLst>
</file>

<file path=ppt/tags/tag186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V7S49BPvkmLGiV9GiZRbQ"/>
</p:tagLst>
</file>

<file path=ppt/tags/tag186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C8OeqBHY0iLPa8hbX2ZDw"/>
</p:tagLst>
</file>

<file path=ppt/tags/tag187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7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87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87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87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7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_amaQxrK0uTyPbzZXPuaQ"/>
</p:tagLst>
</file>

<file path=ppt/tags/tag187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1wuCcvUC3EaWYBBXa2K5QQ"/>
</p:tagLst>
</file>

<file path=ppt/tags/tag187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rtewRylaEiHGMoyffSZww"/>
</p:tagLst>
</file>

<file path=ppt/tags/tag187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7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88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88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88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8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4TAccW6nEe3GU29EUDD_w"/>
</p:tagLst>
</file>

<file path=ppt/tags/tag188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oYZtAM3i0abbyELX5zqag"/>
</p:tagLst>
</file>

<file path=ppt/tags/tag188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5dYdXQDuEGTkGQ1s2HOag"/>
</p:tagLst>
</file>

<file path=ppt/tags/tag188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8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88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88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89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9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FRS3b_HKkSMJNwBUDjizQ"/>
</p:tagLst>
</file>

<file path=ppt/tags/tag189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ADrXtuWKk63TBwM3rgpyQ"/>
</p:tagLst>
</file>

<file path=ppt/tags/tag189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v3bKyLbFUuhk2tri_MVjQ"/>
</p:tagLst>
</file>

<file path=ppt/tags/tag189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9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89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89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89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9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8BvyHa4YEKutMMPqDLWzg"/>
</p:tagLst>
</file>

<file path=ppt/tags/tag190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rwGGrGS6akSXEZV4bO1Pvw"/>
</p:tagLst>
</file>

<file path=ppt/tags/tag190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J232dss7k2iCRQWlsWDAw"/>
</p:tagLst>
</file>

<file path=ppt/tags/tag190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0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90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90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90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07.xml><?xml version="1.0" encoding="utf-8"?>
<p:tagLst xmlns:a="http://schemas.openxmlformats.org/drawingml/2006/main" xmlns:r="http://schemas.openxmlformats.org/officeDocument/2006/relationships" xmlns:p="http://schemas.openxmlformats.org/presentationml/2006/main">
  <p:tag name="WIZPLACEHOLDER" val="1"/>
</p:tagLst>
</file>

<file path=ppt/tags/tag1908.xml><?xml version="1.0" encoding="utf-8"?>
<p:tagLst xmlns:a="http://schemas.openxmlformats.org/drawingml/2006/main" xmlns:r="http://schemas.openxmlformats.org/officeDocument/2006/relationships" xmlns:p="http://schemas.openxmlformats.org/presentationml/2006/main">
  <p:tag name="WIZPLACEHOLDER" val="1"/>
</p:tagLst>
</file>

<file path=ppt/tags/tag1909.xml><?xml version="1.0" encoding="utf-8"?>
<p:tagLst xmlns:a="http://schemas.openxmlformats.org/drawingml/2006/main" xmlns:r="http://schemas.openxmlformats.org/officeDocument/2006/relationships" xmlns:p="http://schemas.openxmlformats.org/presentationml/2006/main">
  <p:tag name="WIZPLACEHOLDER" val="1"/>
</p:tagLst>
</file>

<file path=ppt/tags/tag19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1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91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91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9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1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bSy37L0CcHpm5Cb3fyQ"/>
</p:tagLst>
</file>

<file path=ppt/tags/tag191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QbWu1aAVUkmQilzPAXnULg"/>
</p:tagLst>
</file>

<file path=ppt/tags/tag191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Y4EJnGlmk67TdnH1O1rsQ"/>
</p:tagLst>
</file>

<file path=ppt/tags/tag19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1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92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92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92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2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3ovwVSTQI0uu_fhsX4B7lQ"/>
</p:tagLst>
</file>

<file path=ppt/tags/tag192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QRmwBpq5Eeh94HO1AN8fQ"/>
</p:tagLst>
</file>

<file path=ppt/tags/tag192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fYObUucHkOShlA6mzWbyA"/>
</p:tagLst>
</file>

<file path=ppt/tags/tag192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2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92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92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9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3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VDFOIc4aUW5bt8ZUn.I4g"/>
</p:tagLst>
</file>

<file path=ppt/tags/tag193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1_ZYNvF.EmNvZn.RN_pnQ"/>
</p:tagLst>
</file>

<file path=ppt/tags/tag193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hlx4DTLW2k6TadT5hCVpkQ"/>
</p:tagLst>
</file>

<file path=ppt/tags/tag193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3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93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93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93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3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ZdDRoUj_0qNva3UXC4wdQ"/>
</p:tagLst>
</file>

<file path=ppt/tags/tag194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O01moza3S0Gc2a_bX9_pCw"/>
</p:tagLst>
</file>

<file path=ppt/tags/tag194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SQz5zUX_U.zM0XUKmMU1w"/>
</p:tagLst>
</file>

<file path=ppt/tags/tag194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4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94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94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94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4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W2LXTFfQLk2TGDMeLk_8RQ"/>
</p:tagLst>
</file>

<file path=ppt/tags/tag194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3pRI6JWp0egb4FYBaXerQ"/>
</p:tagLst>
</file>

<file path=ppt/tags/tag194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UEkpuTmJ0aakYBXy0sMxA"/>
</p:tagLst>
</file>

<file path=ppt/tags/tag195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5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95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95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95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55.xml><?xml version="1.0" encoding="utf-8"?>
<p:tagLst xmlns:a="http://schemas.openxmlformats.org/drawingml/2006/main" xmlns:r="http://schemas.openxmlformats.org/officeDocument/2006/relationships" xmlns:p="http://schemas.openxmlformats.org/presentationml/2006/main">
  <p:tag name="WIZPLACEHOLDER" val="1"/>
</p:tagLst>
</file>

<file path=ppt/tags/tag1956.xml><?xml version="1.0" encoding="utf-8"?>
<p:tagLst xmlns:a="http://schemas.openxmlformats.org/drawingml/2006/main" xmlns:r="http://schemas.openxmlformats.org/officeDocument/2006/relationships" xmlns:p="http://schemas.openxmlformats.org/presentationml/2006/main">
  <p:tag name="WIZPLACEHOLDER" val="1"/>
</p:tagLst>
</file>

<file path=ppt/tags/tag1957.xml><?xml version="1.0" encoding="utf-8"?>
<p:tagLst xmlns:a="http://schemas.openxmlformats.org/drawingml/2006/main" xmlns:r="http://schemas.openxmlformats.org/officeDocument/2006/relationships" xmlns:p="http://schemas.openxmlformats.org/presentationml/2006/main">
  <p:tag name="WIZPLACEHOLDER" val="1"/>
</p:tagLst>
</file>

<file path=ppt/tags/tag195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5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96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96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96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63.xml><?xml version="1.0" encoding="utf-8"?>
<p:tagLst xmlns:a="http://schemas.openxmlformats.org/drawingml/2006/main" xmlns:r="http://schemas.openxmlformats.org/officeDocument/2006/relationships" xmlns:p="http://schemas.openxmlformats.org/presentationml/2006/main">
  <p:tag name="WIZPLACEHOLDER" val="1"/>
</p:tagLst>
</file>

<file path=ppt/tags/tag1964.xml><?xml version="1.0" encoding="utf-8"?>
<p:tagLst xmlns:a="http://schemas.openxmlformats.org/drawingml/2006/main" xmlns:r="http://schemas.openxmlformats.org/officeDocument/2006/relationships" xmlns:p="http://schemas.openxmlformats.org/presentationml/2006/main">
  <p:tag name="WIZPLACEHOLDER" val="1"/>
</p:tagLst>
</file>

<file path=ppt/tags/tag1965.xml><?xml version="1.0" encoding="utf-8"?>
<p:tagLst xmlns:a="http://schemas.openxmlformats.org/drawingml/2006/main" xmlns:r="http://schemas.openxmlformats.org/officeDocument/2006/relationships" xmlns:p="http://schemas.openxmlformats.org/presentationml/2006/main">
  <p:tag name="WIZPLACEHOLDER" val="1"/>
</p:tagLst>
</file>

<file path=ppt/tags/tag196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6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96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96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97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71.xml><?xml version="1.0" encoding="utf-8"?>
<p:tagLst xmlns:a="http://schemas.openxmlformats.org/drawingml/2006/main" xmlns:r="http://schemas.openxmlformats.org/officeDocument/2006/relationships" xmlns:p="http://schemas.openxmlformats.org/presentationml/2006/main">
  <p:tag name="WIZPLACEHOLDER" val="1"/>
</p:tagLst>
</file>

<file path=ppt/tags/tag1972.xml><?xml version="1.0" encoding="utf-8"?>
<p:tagLst xmlns:a="http://schemas.openxmlformats.org/drawingml/2006/main" xmlns:r="http://schemas.openxmlformats.org/officeDocument/2006/relationships" xmlns:p="http://schemas.openxmlformats.org/presentationml/2006/main">
  <p:tag name="WIZPLACEHOLDER" val="1"/>
</p:tagLst>
</file>

<file path=ppt/tags/tag1973.xml><?xml version="1.0" encoding="utf-8"?>
<p:tagLst xmlns:a="http://schemas.openxmlformats.org/drawingml/2006/main" xmlns:r="http://schemas.openxmlformats.org/officeDocument/2006/relationships" xmlns:p="http://schemas.openxmlformats.org/presentationml/2006/main">
  <p:tag name="WIZPLACEHOLDER" val="1"/>
</p:tagLst>
</file>

<file path=ppt/tags/tag197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7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97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977.xml><?xml version="1.0" encoding="utf-8"?>
<p:tagLst xmlns:a="http://schemas.openxmlformats.org/drawingml/2006/main" xmlns:r="http://schemas.openxmlformats.org/officeDocument/2006/relationships" xmlns:p="http://schemas.openxmlformats.org/presentationml/2006/main">
  <p:tag name="POSITION" val="0,6/1,78/19,8/2,37"/>
  <p:tag name="LOCKED" val="1"/>
  <p:tag name="WIZSHAPE" val="WizShape"/>
  <p:tag name="VISIBLE" val="System.Xml.XmlAttribute"/>
</p:tagLst>
</file>

<file path=ppt/tags/tag1978.xml><?xml version="1.0" encoding="utf-8"?>
<p:tagLst xmlns:a="http://schemas.openxmlformats.org/drawingml/2006/main" xmlns:r="http://schemas.openxmlformats.org/officeDocument/2006/relationships" xmlns:p="http://schemas.openxmlformats.org/presentationml/2006/main">
  <p:tag name="POSITION" val="0,6/5,2/24,2/12,8"/>
  <p:tag name="LOCKED" val="1"/>
  <p:tag name="WIZSHAPE" val="WizShape"/>
  <p:tag name="VISIBLE" val="System.Xml.XmlAttribute"/>
</p:tagLst>
</file>

<file path=ppt/tags/tag1979.xml><?xml version="1.0" encoding="utf-8"?>
<p:tagLst xmlns:a="http://schemas.openxmlformats.org/drawingml/2006/main" xmlns:r="http://schemas.openxmlformats.org/officeDocument/2006/relationships" xmlns:p="http://schemas.openxmlformats.org/presentationml/2006/main">
  <p:tag name="POSITION" val="22,8/18,46/2/0,42"/>
  <p:tag name="LOCKED" val="1"/>
  <p:tag name="WIZSHAPE" val="WizShape"/>
  <p:tag name="VISIBLE" val="System.Xml.XmlAttribute"/>
</p:tagLst>
</file>

<file path=ppt/tags/tag1980.xml><?xml version="1.0" encoding="utf-8"?>
<p:tagLst xmlns:a="http://schemas.openxmlformats.org/drawingml/2006/main" xmlns:r="http://schemas.openxmlformats.org/officeDocument/2006/relationships" xmlns:p="http://schemas.openxmlformats.org/presentationml/2006/main">
  <p:tag name="POSITION" val="2,6/18,66/20,2/0,27"/>
  <p:tag name="LOCKED" val="1"/>
  <p:tag name="WIZSHAPE" val="WizShape"/>
  <p:tag name="VISIBLE" val="System.Xml.XmlAttribute"/>
</p:tagLst>
</file>

<file path=ppt/tags/tag1981.xml><?xml version="1.0" encoding="utf-8"?>
<p:tagLst xmlns:a="http://schemas.openxmlformats.org/drawingml/2006/main" xmlns:r="http://schemas.openxmlformats.org/officeDocument/2006/relationships" xmlns:p="http://schemas.openxmlformats.org/presentationml/2006/main">
  <p:tag name="POSITION" val="0,6/18,46/2/0,42"/>
  <p:tag name="LOCKED" val="1"/>
  <p:tag name="WIZSHAPE" val="WizShape"/>
  <p:tag name="VISIBLE" val="System.Xml.XmlAttribute"/>
</p:tagLst>
</file>

<file path=ppt/tags/tag198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98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8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98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98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98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88.xml><?xml version="1.0" encoding="utf-8"?>
<p:tagLst xmlns:a="http://schemas.openxmlformats.org/drawingml/2006/main" xmlns:r="http://schemas.openxmlformats.org/officeDocument/2006/relationships" xmlns:p="http://schemas.openxmlformats.org/presentationml/2006/main">
  <p:tag name="WIZPLACEHOLDER" val="1"/>
</p:tagLst>
</file>

<file path=ppt/tags/tag1989.xml><?xml version="1.0" encoding="utf-8"?>
<p:tagLst xmlns:a="http://schemas.openxmlformats.org/drawingml/2006/main" xmlns:r="http://schemas.openxmlformats.org/officeDocument/2006/relationships" xmlns:p="http://schemas.openxmlformats.org/presentationml/2006/main">
  <p:tag name="WIZPLACEHOLDER" val="1"/>
</p:tagLst>
</file>

<file path=ppt/tags/tag1990.xml><?xml version="1.0" encoding="utf-8"?>
<p:tagLst xmlns:a="http://schemas.openxmlformats.org/drawingml/2006/main" xmlns:r="http://schemas.openxmlformats.org/officeDocument/2006/relationships" xmlns:p="http://schemas.openxmlformats.org/presentationml/2006/main">
  <p:tag name="WIZPLACEHOLDER" val="1"/>
</p:tagLst>
</file>

<file path=ppt/tags/tag199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9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199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199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199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9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790_fsKBykqXCiLayCWIpw"/>
</p:tagLst>
</file>

<file path=ppt/tags/tag199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2UBYEClHUykzUu7hODXmQ"/>
</p:tagLst>
</file>

<file path=ppt/tags/tag199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5nukhi5DEiqYO04nj3vmA"/>
</p:tagLst>
</file>

<file path=ppt/tags/tag199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0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00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00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00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0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4G5CkCOez0ClMnxRFmExkw"/>
</p:tagLst>
</file>

<file path=ppt/tags/tag200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khP3iVvXEiSnjniv65kPg"/>
</p:tagLst>
</file>

<file path=ppt/tags/tag200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65eTUEZoUiam0Ztq7gDJA"/>
</p:tagLst>
</file>

<file path=ppt/tags/tag200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0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00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01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0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1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ukytOJHvRk6IuKxVOgJB7g"/>
</p:tagLst>
</file>

<file path=ppt/tags/tag201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NtYra5eLUOd_ZXhML.SlQ"/>
</p:tagLst>
</file>

<file path=ppt/tags/tag201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aaLR.KVw_k6_cru5f_Hu8g"/>
</p:tagLst>
</file>

<file path=ppt/tags/tag20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1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01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01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0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2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6waCItF002kNctXMtu.Yg"/>
</p:tagLst>
</file>

<file path=ppt/tags/tag202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GF7yACxtIEyPfZWhBMCsUg"/>
</p:tagLst>
</file>

<file path=ppt/tags/tag202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jLud5wU.VVfBydSFaDQ"/>
</p:tagLst>
</file>

<file path=ppt/tags/tag202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2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02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02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0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2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YHOV8NO2Umz5CNOYLssLg"/>
</p:tagLst>
</file>

<file path=ppt/tags/tag202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48Bdn86PkKldTHdLIT1SQ"/>
</p:tagLst>
</file>

<file path=ppt/tags/tag203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xEJO1YbFZUKQ9Qy2fA2Luw"/>
</p:tagLst>
</file>

<file path=ppt/tags/tag20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3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03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03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03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3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ysOmXrlREU.CsF2XPHhDrQ"/>
</p:tagLst>
</file>

<file path=ppt/tags/tag203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NmQJYFewEa07pmdVWGklQ"/>
</p:tagLst>
</file>

<file path=ppt/tags/tag203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naqxSEdcEisBTiHCHGywQ"/>
</p:tagLst>
</file>

<file path=ppt/tags/tag203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4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04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04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04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4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5xtkfAoxUSS15bfS1iYIg"/>
</p:tagLst>
</file>

<file path=ppt/tags/tag204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LkmNmqoMk2hwQuo6zJeVg"/>
</p:tagLst>
</file>

<file path=ppt/tags/tag204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z4rX3o6R90OMkv3ef8OmHA"/>
</p:tagLst>
</file>

<file path=ppt/tags/tag204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4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04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05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05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5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fpWXpFDR0ib0U9tV.EnVQ"/>
</p:tagLst>
</file>

<file path=ppt/tags/tag205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6yD0E_nEokGzgIY_rF68HQ"/>
</p:tagLst>
</file>

<file path=ppt/tags/tag205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_RdJ8z5KiE.XJP_59kuvXA"/>
</p:tagLst>
</file>

<file path=ppt/tags/tag205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5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05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05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05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6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3y_f2NMfkqaOHcHn3nHtw"/>
</p:tagLst>
</file>

<file path=ppt/tags/tag206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V7S49BPvkmLGiV9GiZRbQ"/>
</p:tagLst>
</file>

<file path=ppt/tags/tag206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C8OeqBHY0iLPa8hbX2ZDw"/>
</p:tagLst>
</file>

<file path=ppt/tags/tag206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6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06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06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06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6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_amaQxrK0uTyPbzZXPuaQ"/>
</p:tagLst>
</file>

<file path=ppt/tags/tag206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1wuCcvUC3EaWYBBXa2K5QQ"/>
</p:tagLst>
</file>

<file path=ppt/tags/tag207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rtewRylaEiHGMoyffSZww"/>
</p:tagLst>
</file>

<file path=ppt/tags/tag207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7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07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07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07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7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4TAccW6nEe3GU29EUDD_w"/>
</p:tagLst>
</file>

<file path=ppt/tags/tag207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oYZtAM3i0abbyELX5zqag"/>
</p:tagLst>
</file>

<file path=ppt/tags/tag207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5dYdXQDuEGTkGQ1s2HOag"/>
</p:tagLst>
</file>

<file path=ppt/tags/tag207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8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08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08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08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8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FRS3b_HKkSMJNwBUDjizQ"/>
</p:tagLst>
</file>

<file path=ppt/tags/tag208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ADrXtuWKk63TBwM3rgpyQ"/>
</p:tagLst>
</file>

<file path=ppt/tags/tag208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v3bKyLbFUuhk2tri_MVjQ"/>
</p:tagLst>
</file>

<file path=ppt/tags/tag208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8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08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09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09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9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8BvyHa4YEKutMMPqDLWzg"/>
</p:tagLst>
</file>

<file path=ppt/tags/tag209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rwGGrGS6akSXEZV4bO1Pvw"/>
</p:tagLst>
</file>

<file path=ppt/tags/tag209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J232dss7k2iCRQWlsWDAw"/>
</p:tagLst>
</file>

<file path=ppt/tags/tag209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9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09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09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09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00.xml><?xml version="1.0" encoding="utf-8"?>
<p:tagLst xmlns:a="http://schemas.openxmlformats.org/drawingml/2006/main" xmlns:r="http://schemas.openxmlformats.org/officeDocument/2006/relationships" xmlns:p="http://schemas.openxmlformats.org/presentationml/2006/main">
  <p:tag name="WIZPLACEHOLDER" val="1"/>
</p:tagLst>
</file>

<file path=ppt/tags/tag2101.xml><?xml version="1.0" encoding="utf-8"?>
<p:tagLst xmlns:a="http://schemas.openxmlformats.org/drawingml/2006/main" xmlns:r="http://schemas.openxmlformats.org/officeDocument/2006/relationships" xmlns:p="http://schemas.openxmlformats.org/presentationml/2006/main">
  <p:tag name="WIZPLACEHOLDER" val="1"/>
</p:tagLst>
</file>

<file path=ppt/tags/tag2102.xml><?xml version="1.0" encoding="utf-8"?>
<p:tagLst xmlns:a="http://schemas.openxmlformats.org/drawingml/2006/main" xmlns:r="http://schemas.openxmlformats.org/officeDocument/2006/relationships" xmlns:p="http://schemas.openxmlformats.org/presentationml/2006/main">
  <p:tag name="WIZPLACEHOLDER" val="1"/>
</p:tagLst>
</file>

<file path=ppt/tags/tag210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0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10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10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10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0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bSy37L0CcHpm5Cb3fyQ"/>
</p:tagLst>
</file>

<file path=ppt/tags/tag210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QbWu1aAVUkmQilzPAXnULg"/>
</p:tagLst>
</file>

<file path=ppt/tags/tag211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Y4EJnGlmk67TdnH1O1rsQ"/>
</p:tagLst>
</file>

<file path=ppt/tags/tag21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1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11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11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1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1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3ovwVSTQI0uu_fhsX4B7lQ"/>
</p:tagLst>
</file>

<file path=ppt/tags/tag211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QRmwBpq5Eeh94HO1AN8fQ"/>
</p:tagLst>
</file>

<file path=ppt/tags/tag211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fYObUucHkOShlA6mzWbyA"/>
</p:tagLst>
</file>

<file path=ppt/tags/tag21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2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12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12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12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2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VDFOIc4aUW5bt8ZUn.I4g"/>
</p:tagLst>
</file>

<file path=ppt/tags/tag212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1_ZYNvF.EmNvZn.RN_pnQ"/>
</p:tagLst>
</file>

<file path=ppt/tags/tag212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hlx4DTLW2k6TadT5hCVpkQ"/>
</p:tagLst>
</file>

<file path=ppt/tags/tag21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2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12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130.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1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3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ZdDRoUj_0qNva3UXC4wdQ"/>
</p:tagLst>
</file>

<file path=ppt/tags/tag213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O01moza3S0Gc2a_bX9_pCw"/>
</p:tagLst>
</file>

<file path=ppt/tags/tag213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SQz5zUX_U.zM0XUKmMU1w"/>
</p:tagLst>
</file>

<file path=ppt/tags/tag213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36.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137.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138.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13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4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W2LXTFfQLk2TGDMeLk_8RQ"/>
</p:tagLst>
</file>

<file path=ppt/tags/tag214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3pRI6JWp0egb4FYBaXerQ"/>
</p:tagLst>
</file>

<file path=ppt/tags/tag214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UEkpuTmJ0aakYBXy0sMxA"/>
</p:tagLst>
</file>

<file path=ppt/tags/tag214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44.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145.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146.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14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48.xml><?xml version="1.0" encoding="utf-8"?>
<p:tagLst xmlns:a="http://schemas.openxmlformats.org/drawingml/2006/main" xmlns:r="http://schemas.openxmlformats.org/officeDocument/2006/relationships" xmlns:p="http://schemas.openxmlformats.org/presentationml/2006/main">
  <p:tag name="WIZPLACEHOLDER" val="1"/>
</p:tagLst>
</file>

<file path=ppt/tags/tag2149.xml><?xml version="1.0" encoding="utf-8"?>
<p:tagLst xmlns:a="http://schemas.openxmlformats.org/drawingml/2006/main" xmlns:r="http://schemas.openxmlformats.org/officeDocument/2006/relationships" xmlns:p="http://schemas.openxmlformats.org/presentationml/2006/main">
  <p:tag name="WIZPLACEHOLDER" val="1"/>
</p:tagLst>
</file>

<file path=ppt/tags/tag2150.xml><?xml version="1.0" encoding="utf-8"?>
<p:tagLst xmlns:a="http://schemas.openxmlformats.org/drawingml/2006/main" xmlns:r="http://schemas.openxmlformats.org/officeDocument/2006/relationships" xmlns:p="http://schemas.openxmlformats.org/presentationml/2006/main">
  <p:tag name="WIZPLACEHOLDER" val="1"/>
</p:tagLst>
</file>

<file path=ppt/tags/tag215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52.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153.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154.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15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56.xml><?xml version="1.0" encoding="utf-8"?>
<p:tagLst xmlns:a="http://schemas.openxmlformats.org/drawingml/2006/main" xmlns:r="http://schemas.openxmlformats.org/officeDocument/2006/relationships" xmlns:p="http://schemas.openxmlformats.org/presentationml/2006/main">
  <p:tag name="WIZPLACEHOLDER" val="1"/>
</p:tagLst>
</file>

<file path=ppt/tags/tag2157.xml><?xml version="1.0" encoding="utf-8"?>
<p:tagLst xmlns:a="http://schemas.openxmlformats.org/drawingml/2006/main" xmlns:r="http://schemas.openxmlformats.org/officeDocument/2006/relationships" xmlns:p="http://schemas.openxmlformats.org/presentationml/2006/main">
  <p:tag name="WIZPLACEHOLDER" val="1"/>
</p:tagLst>
</file>

<file path=ppt/tags/tag2158.xml><?xml version="1.0" encoding="utf-8"?>
<p:tagLst xmlns:a="http://schemas.openxmlformats.org/drawingml/2006/main" xmlns:r="http://schemas.openxmlformats.org/officeDocument/2006/relationships" xmlns:p="http://schemas.openxmlformats.org/presentationml/2006/main">
  <p:tag name="WIZPLACEHOLDER" val="1"/>
</p:tagLst>
</file>

<file path=ppt/tags/tag215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60.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161.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162.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16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64.xml><?xml version="1.0" encoding="utf-8"?>
<p:tagLst xmlns:a="http://schemas.openxmlformats.org/drawingml/2006/main" xmlns:r="http://schemas.openxmlformats.org/officeDocument/2006/relationships" xmlns:p="http://schemas.openxmlformats.org/presentationml/2006/main">
  <p:tag name="WIZPLACEHOLDER" val="1"/>
</p:tagLst>
</file>

<file path=ppt/tags/tag2165.xml><?xml version="1.0" encoding="utf-8"?>
<p:tagLst xmlns:a="http://schemas.openxmlformats.org/drawingml/2006/main" xmlns:r="http://schemas.openxmlformats.org/officeDocument/2006/relationships" xmlns:p="http://schemas.openxmlformats.org/presentationml/2006/main">
  <p:tag name="WIZPLACEHOLDER" val="1"/>
</p:tagLst>
</file>

<file path=ppt/tags/tag2166.xml><?xml version="1.0" encoding="utf-8"?>
<p:tagLst xmlns:a="http://schemas.openxmlformats.org/drawingml/2006/main" xmlns:r="http://schemas.openxmlformats.org/officeDocument/2006/relationships" xmlns:p="http://schemas.openxmlformats.org/presentationml/2006/main">
  <p:tag name="WIZPLACEHOLDER" val="1"/>
</p:tagLst>
</file>

<file path=ppt/tags/tag216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68.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169.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170.xml><?xml version="1.0" encoding="utf-8"?>
<p:tagLst xmlns:a="http://schemas.openxmlformats.org/drawingml/2006/main" xmlns:r="http://schemas.openxmlformats.org/officeDocument/2006/relationships" xmlns:p="http://schemas.openxmlformats.org/presentationml/2006/main">
  <p:tag name="POSITION" val="0,6/1,78/19,8/2,37"/>
  <p:tag name="LOCKED" val="1"/>
  <p:tag name="WIZSHAPE" val="WizShape"/>
  <p:tag name="VISIBLE" val="System.Xml.XmlAttribute"/>
</p:tagLst>
</file>

<file path=ppt/tags/tag2171.xml><?xml version="1.0" encoding="utf-8"?>
<p:tagLst xmlns:a="http://schemas.openxmlformats.org/drawingml/2006/main" xmlns:r="http://schemas.openxmlformats.org/officeDocument/2006/relationships" xmlns:p="http://schemas.openxmlformats.org/presentationml/2006/main">
  <p:tag name="POSITION" val="0,6/5,2/24,2/12,8"/>
  <p:tag name="LOCKED" val="1"/>
  <p:tag name="WIZSHAPE" val="WizShape"/>
  <p:tag name="VISIBLE" val="System.Xml.XmlAttribute"/>
</p:tagLst>
</file>

<file path=ppt/tags/tag2172.xml><?xml version="1.0" encoding="utf-8"?>
<p:tagLst xmlns:a="http://schemas.openxmlformats.org/drawingml/2006/main" xmlns:r="http://schemas.openxmlformats.org/officeDocument/2006/relationships" xmlns:p="http://schemas.openxmlformats.org/presentationml/2006/main">
  <p:tag name="POSITION" val="22,8/18,46/2/0,42"/>
  <p:tag name="LOCKED" val="1"/>
  <p:tag name="WIZSHAPE" val="WizShape"/>
  <p:tag name="VISIBLE" val="System.Xml.XmlAttribute"/>
</p:tagLst>
</file>

<file path=ppt/tags/tag2173.xml><?xml version="1.0" encoding="utf-8"?>
<p:tagLst xmlns:a="http://schemas.openxmlformats.org/drawingml/2006/main" xmlns:r="http://schemas.openxmlformats.org/officeDocument/2006/relationships" xmlns:p="http://schemas.openxmlformats.org/presentationml/2006/main">
  <p:tag name="POSITION" val="2,6/18,66/20,2/0,27"/>
  <p:tag name="LOCKED" val="1"/>
  <p:tag name="WIZSHAPE" val="WizShape"/>
  <p:tag name="VISIBLE" val="System.Xml.XmlAttribute"/>
</p:tagLst>
</file>

<file path=ppt/tags/tag2174.xml><?xml version="1.0" encoding="utf-8"?>
<p:tagLst xmlns:a="http://schemas.openxmlformats.org/drawingml/2006/main" xmlns:r="http://schemas.openxmlformats.org/officeDocument/2006/relationships" xmlns:p="http://schemas.openxmlformats.org/presentationml/2006/main">
  <p:tag name="POSITION" val="0,6/18,46/2/0,42"/>
  <p:tag name="LOCKED" val="1"/>
  <p:tag name="WIZSHAPE" val="WizShape"/>
  <p:tag name="VISIBLE" val="System.Xml.XmlAttribute"/>
</p:tagLst>
</file>

<file path=ppt/tags/tag217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17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7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17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17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18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81.xml><?xml version="1.0" encoding="utf-8"?>
<p:tagLst xmlns:a="http://schemas.openxmlformats.org/drawingml/2006/main" xmlns:r="http://schemas.openxmlformats.org/officeDocument/2006/relationships" xmlns:p="http://schemas.openxmlformats.org/presentationml/2006/main">
  <p:tag name="WIZPLACEHOLDER" val="1"/>
</p:tagLst>
</file>

<file path=ppt/tags/tag2182.xml><?xml version="1.0" encoding="utf-8"?>
<p:tagLst xmlns:a="http://schemas.openxmlformats.org/drawingml/2006/main" xmlns:r="http://schemas.openxmlformats.org/officeDocument/2006/relationships" xmlns:p="http://schemas.openxmlformats.org/presentationml/2006/main">
  <p:tag name="WIZPLACEHOLDER" val="1"/>
</p:tagLst>
</file>

<file path=ppt/tags/tag2183.xml><?xml version="1.0" encoding="utf-8"?>
<p:tagLst xmlns:a="http://schemas.openxmlformats.org/drawingml/2006/main" xmlns:r="http://schemas.openxmlformats.org/officeDocument/2006/relationships" xmlns:p="http://schemas.openxmlformats.org/presentationml/2006/main">
  <p:tag name="WIZPLACEHOLDER" val="1"/>
</p:tagLst>
</file>

<file path=ppt/tags/tag218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8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18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18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18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8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790_fsKBykqXCiLayCWIpw"/>
</p:tagLst>
</file>

<file path=ppt/tags/tag219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2UBYEClHUykzUu7hODXmQ"/>
</p:tagLst>
</file>

<file path=ppt/tags/tag219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5nukhi5DEiqYO04nj3vmA"/>
</p:tagLst>
</file>

<file path=ppt/tags/tag219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9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19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19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19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9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4G5CkCOez0ClMnxRFmExkw"/>
</p:tagLst>
</file>

<file path=ppt/tags/tag219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khP3iVvXEiSnjniv65kPg"/>
</p:tagLst>
</file>

<file path=ppt/tags/tag219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65eTUEZoUiam0Ztq7gDJA"/>
</p:tagLst>
</file>

<file path=ppt/tags/tag220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0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20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20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20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0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ukytOJHvRk6IuKxVOgJB7g"/>
</p:tagLst>
</file>

<file path=ppt/tags/tag220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NtYra5eLUOd_ZXhML.SlQ"/>
</p:tagLst>
</file>

<file path=ppt/tags/tag220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aaLR.KVw_k6_cru5f_Hu8g"/>
</p:tagLst>
</file>

<file path=ppt/tags/tag220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0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21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21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2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1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6waCItF002kNctXMtu.Yg"/>
</p:tagLst>
</file>

<file path=ppt/tags/tag221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GF7yACxtIEyPfZWhBMCsUg"/>
</p:tagLst>
</file>

<file path=ppt/tags/tag221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jLud5wU.VVfBydSFaDQ"/>
</p:tagLst>
</file>

<file path=ppt/tags/tag22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1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21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21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22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2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YHOV8NO2Umz5CNOYLssLg"/>
</p:tagLst>
</file>

<file path=ppt/tags/tag222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48Bdn86PkKldTHdLIT1SQ"/>
</p:tagLst>
</file>

<file path=ppt/tags/tag222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xEJO1YbFZUKQ9Qy2fA2Luw"/>
</p:tagLst>
</file>

<file path=ppt/tags/tag222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2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22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22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2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2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ysOmXrlREU.CsF2XPHhDrQ"/>
</p:tagLst>
</file>

<file path=ppt/tags/tag223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NmQJYFewEa07pmdVWGklQ"/>
</p:tagLst>
</file>

<file path=ppt/tags/tag223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naqxSEdcEisBTiHCHGywQ"/>
</p:tagLst>
</file>

<file path=ppt/tags/tag22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3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23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23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23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3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L5xtkfAoxUSS15bfS1iYIg"/>
</p:tagLst>
</file>

<file path=ppt/tags/tag223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LkmNmqoMk2hwQuo6zJeVg"/>
</p:tagLst>
</file>

<file path=ppt/tags/tag223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z4rX3o6R90OMkv3ef8OmHA"/>
</p:tagLst>
</file>

<file path=ppt/tags/tag224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4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24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24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24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4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fpWXpFDR0ib0U9tV.EnVQ"/>
</p:tagLst>
</file>

<file path=ppt/tags/tag224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6yD0E_nEokGzgIY_rF68HQ"/>
</p:tagLst>
</file>

<file path=ppt/tags/tag224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_RdJ8z5KiE.XJP_59kuvXA"/>
</p:tagLst>
</file>

<file path=ppt/tags/tag224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4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25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25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25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5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3y_f2NMfkqaOHcHn3nHtw"/>
</p:tagLst>
</file>

<file path=ppt/tags/tag225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V7S49BPvkmLGiV9GiZRbQ"/>
</p:tagLst>
</file>

<file path=ppt/tags/tag225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C8OeqBHY0iLPa8hbX2ZDw"/>
</p:tagLst>
</file>

<file path=ppt/tags/tag225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5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25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25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26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6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_amaQxrK0uTyPbzZXPuaQ"/>
</p:tagLst>
</file>

<file path=ppt/tags/tag226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1wuCcvUC3EaWYBBXa2K5QQ"/>
</p:tagLst>
</file>

<file path=ppt/tags/tag226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rtewRylaEiHGMoyffSZww"/>
</p:tagLst>
</file>

<file path=ppt/tags/tag226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6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26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26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26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6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V4TAccW6nEe3GU29EUDD_w"/>
</p:tagLst>
</file>

<file path=ppt/tags/tag227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oYZtAM3i0abbyELX5zqag"/>
</p:tagLst>
</file>

<file path=ppt/tags/tag227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B5dYdXQDuEGTkGQ1s2HOag"/>
</p:tagLst>
</file>

<file path=ppt/tags/tag227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7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27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27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27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7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fFRS3b_HKkSMJNwBUDjizQ"/>
</p:tagLst>
</file>

<file path=ppt/tags/tag227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DADrXtuWKk63TBwM3rgpyQ"/>
</p:tagLst>
</file>

<file path=ppt/tags/tag227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v3bKyLbFUuhk2tri_MVjQ"/>
</p:tagLst>
</file>

<file path=ppt/tags/tag228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8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28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28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28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8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08BvyHa4YEKutMMPqDLWzg"/>
</p:tagLst>
</file>

<file path=ppt/tags/tag228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rwGGrGS6akSXEZV4bO1Pvw"/>
</p:tagLst>
</file>

<file path=ppt/tags/tag228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J232dss7k2iCRQWlsWDAw"/>
</p:tagLst>
</file>

<file path=ppt/tags/tag228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8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29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29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29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93.xml><?xml version="1.0" encoding="utf-8"?>
<p:tagLst xmlns:a="http://schemas.openxmlformats.org/drawingml/2006/main" xmlns:r="http://schemas.openxmlformats.org/officeDocument/2006/relationships" xmlns:p="http://schemas.openxmlformats.org/presentationml/2006/main">
  <p:tag name="WIZPLACEHOLDER" val="1"/>
</p:tagLst>
</file>

<file path=ppt/tags/tag2294.xml><?xml version="1.0" encoding="utf-8"?>
<p:tagLst xmlns:a="http://schemas.openxmlformats.org/drawingml/2006/main" xmlns:r="http://schemas.openxmlformats.org/officeDocument/2006/relationships" xmlns:p="http://schemas.openxmlformats.org/presentationml/2006/main">
  <p:tag name="WIZPLACEHOLDER" val="1"/>
</p:tagLst>
</file>

<file path=ppt/tags/tag2295.xml><?xml version="1.0" encoding="utf-8"?>
<p:tagLst xmlns:a="http://schemas.openxmlformats.org/drawingml/2006/main" xmlns:r="http://schemas.openxmlformats.org/officeDocument/2006/relationships" xmlns:p="http://schemas.openxmlformats.org/presentationml/2006/main">
  <p:tag name="WIZPLACEHOLDER" val="1"/>
</p:tagLst>
</file>

<file path=ppt/tags/tag229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9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29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29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30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0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PNAbSy37L0CcHpm5Cb3fyQ"/>
</p:tagLst>
</file>

<file path=ppt/tags/tag2302.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QbWu1aAVUkmQilzPAXnULg"/>
</p:tagLst>
</file>

<file path=ppt/tags/tag230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kY4EJnGlmk67TdnH1O1rsQ"/>
</p:tagLst>
</file>

<file path=ppt/tags/tag230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0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30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30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30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0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3ovwVSTQI0uu_fhsX4B7lQ"/>
</p:tagLst>
</file>

<file path=ppt/tags/tag2310.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sQRmwBpq5Eeh94HO1AN8fQ"/>
</p:tagLst>
</file>

<file path=ppt/tags/tag2311.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mfYObUucHkOShlA6mzWbyA"/>
</p:tagLst>
</file>

<file path=ppt/tags/tag23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1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31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31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3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1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5VDFOIc4aUW5bt8ZUn.I4g"/>
</p:tagLst>
</file>

<file path=ppt/tags/tag2318.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1_ZYNvF.EmNvZn.RN_pnQ"/>
</p:tagLst>
</file>

<file path=ppt/tags/tag2319.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hlx4DTLW2k6TadT5hCVpkQ"/>
</p:tagLst>
</file>

<file path=ppt/tags/tag232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21.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322.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323.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32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2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cZdDRoUj_0qNva3UXC4wdQ"/>
</p:tagLst>
</file>

<file path=ppt/tags/tag2326.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O01moza3S0Gc2a_bX9_pCw"/>
</p:tagLst>
</file>

<file path=ppt/tags/tag2327.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8SQz5zUX_U.zM0XUKmMU1w"/>
</p:tagLst>
</file>

<file path=ppt/tags/tag23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29.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330.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331.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3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33.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W2LXTFfQLk2TGDMeLk_8RQ"/>
</p:tagLst>
</file>

<file path=ppt/tags/tag2334.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t3pRI6JWp0egb4FYBaXerQ"/>
</p:tagLst>
</file>

<file path=ppt/tags/tag2335.xml><?xml version="1.0" encoding="utf-8"?>
<p:tagLst xmlns:a="http://schemas.openxmlformats.org/drawingml/2006/main" xmlns:r="http://schemas.openxmlformats.org/officeDocument/2006/relationships" xmlns:p="http://schemas.openxmlformats.org/presentationml/2006/main">
  <p:tag name="WIZPLACEHOLDER" val="1"/>
  <p:tag name="THINKCELLSHAPEDONOTDELETE" val="pEUEkpuTmJ0aakYBXy0sMxA"/>
</p:tagLst>
</file>

<file path=ppt/tags/tag233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37.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338.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339.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34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41.xml><?xml version="1.0" encoding="utf-8"?>
<p:tagLst xmlns:a="http://schemas.openxmlformats.org/drawingml/2006/main" xmlns:r="http://schemas.openxmlformats.org/officeDocument/2006/relationships" xmlns:p="http://schemas.openxmlformats.org/presentationml/2006/main">
  <p:tag name="WIZPLACEHOLDER" val="1"/>
</p:tagLst>
</file>

<file path=ppt/tags/tag2342.xml><?xml version="1.0" encoding="utf-8"?>
<p:tagLst xmlns:a="http://schemas.openxmlformats.org/drawingml/2006/main" xmlns:r="http://schemas.openxmlformats.org/officeDocument/2006/relationships" xmlns:p="http://schemas.openxmlformats.org/presentationml/2006/main">
  <p:tag name="WIZPLACEHOLDER" val="1"/>
</p:tagLst>
</file>

<file path=ppt/tags/tag2343.xml><?xml version="1.0" encoding="utf-8"?>
<p:tagLst xmlns:a="http://schemas.openxmlformats.org/drawingml/2006/main" xmlns:r="http://schemas.openxmlformats.org/officeDocument/2006/relationships" xmlns:p="http://schemas.openxmlformats.org/presentationml/2006/main">
  <p:tag name="WIZPLACEHOLDER" val="1"/>
</p:tagLst>
</file>

<file path=ppt/tags/tag234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45.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346.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347.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34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49.xml><?xml version="1.0" encoding="utf-8"?>
<p:tagLst xmlns:a="http://schemas.openxmlformats.org/drawingml/2006/main" xmlns:r="http://schemas.openxmlformats.org/officeDocument/2006/relationships" xmlns:p="http://schemas.openxmlformats.org/presentationml/2006/main">
  <p:tag name="WIZPLACEHOLDER" val="1"/>
</p:tagLst>
</file>

<file path=ppt/tags/tag2350.xml><?xml version="1.0" encoding="utf-8"?>
<p:tagLst xmlns:a="http://schemas.openxmlformats.org/drawingml/2006/main" xmlns:r="http://schemas.openxmlformats.org/officeDocument/2006/relationships" xmlns:p="http://schemas.openxmlformats.org/presentationml/2006/main">
  <p:tag name="WIZPLACEHOLDER" val="1"/>
</p:tagLst>
</file>

<file path=ppt/tags/tag2351.xml><?xml version="1.0" encoding="utf-8"?>
<p:tagLst xmlns:a="http://schemas.openxmlformats.org/drawingml/2006/main" xmlns:r="http://schemas.openxmlformats.org/officeDocument/2006/relationships" xmlns:p="http://schemas.openxmlformats.org/presentationml/2006/main">
  <p:tag name="WIZPLACEHOLDER" val="1"/>
</p:tagLst>
</file>

<file path=ppt/tags/tag235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53.xml><?xml version="1.0" encoding="utf-8"?>
<p:tagLst xmlns:a="http://schemas.openxmlformats.org/drawingml/2006/main" xmlns:r="http://schemas.openxmlformats.org/officeDocument/2006/relationships" xmlns:p="http://schemas.openxmlformats.org/presentationml/2006/main">
  <p:tag name="POSITION" val="0/0,6/25,39/3,8"/>
  <p:tag name="LOCKED" val="1"/>
</p:tagLst>
</file>

<file path=ppt/tags/tag2354.xml><?xml version="1.0" encoding="utf-8"?>
<p:tagLst xmlns:a="http://schemas.openxmlformats.org/drawingml/2006/main" xmlns:r="http://schemas.openxmlformats.org/officeDocument/2006/relationships" xmlns:p="http://schemas.openxmlformats.org/presentationml/2006/main">
  <p:tag name="POSITION" val="20,99/0,6/3,8/3,8"/>
  <p:tag name="LOCKED" val="1"/>
</p:tagLst>
</file>

<file path=ppt/tags/tag2355.xml><?xml version="1.0" encoding="utf-8"?>
<p:tagLst xmlns:a="http://schemas.openxmlformats.org/drawingml/2006/main" xmlns:r="http://schemas.openxmlformats.org/officeDocument/2006/relationships" xmlns:p="http://schemas.openxmlformats.org/presentationml/2006/main">
  <p:tag name="POSITION" val="2,6/18,79/20,2/0,27"/>
  <p:tag name="LOCKED" val="1"/>
  <p:tag name="WIZSHAPE" val="WizShape"/>
  <p:tag name="VISIBLE" val="System.Xml.XmlAttribute"/>
</p:tagLst>
</file>

<file path=ppt/tags/tag235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57.xml><?xml version="1.0" encoding="utf-8"?>
<p:tagLst xmlns:a="http://schemas.openxmlformats.org/drawingml/2006/main" xmlns:r="http://schemas.openxmlformats.org/officeDocument/2006/relationships" xmlns:p="http://schemas.openxmlformats.org/presentationml/2006/main">
  <p:tag name="WIZPLACEHOLDER" val="1"/>
</p:tagLst>
</file>

<file path=ppt/tags/tag2358.xml><?xml version="1.0" encoding="utf-8"?>
<p:tagLst xmlns:a="http://schemas.openxmlformats.org/drawingml/2006/main" xmlns:r="http://schemas.openxmlformats.org/officeDocument/2006/relationships" xmlns:p="http://schemas.openxmlformats.org/presentationml/2006/main">
  <p:tag name="WIZPLACEHOLDER" val="1"/>
</p:tagLst>
</file>

<file path=ppt/tags/tag2359.xml><?xml version="1.0" encoding="utf-8"?>
<p:tagLst xmlns:a="http://schemas.openxmlformats.org/drawingml/2006/main" xmlns:r="http://schemas.openxmlformats.org/officeDocument/2006/relationships" xmlns:p="http://schemas.openxmlformats.org/presentationml/2006/main">
  <p:tag name="WIZPLACEHOLDER" val="1"/>
</p:tagLst>
</file>

<file path=ppt/tags/tag2360.xml><?xml version="1.0" encoding="utf-8"?>
<p:tagLst xmlns:a="http://schemas.openxmlformats.org/drawingml/2006/main" xmlns:r="http://schemas.openxmlformats.org/officeDocument/2006/relationships" xmlns:p="http://schemas.openxmlformats.org/presentationml/2006/main">
  <p:tag name="MH" val="20160909134917"/>
  <p:tag name="MH_LIBRARY" val="CONTENTS"/>
  <p:tag name="MH_AUTOCOLOR" val="TRUE"/>
  <p:tag name="MH_TYPE" val="CONTENTS"/>
  <p:tag name="ID" val="547147"/>
</p:tagLst>
</file>

<file path=ppt/tags/tag2361.xml><?xml version="1.0" encoding="utf-8"?>
<p:tagLst xmlns:a="http://schemas.openxmlformats.org/drawingml/2006/main" xmlns:r="http://schemas.openxmlformats.org/officeDocument/2006/relationships" xmlns:p="http://schemas.openxmlformats.org/presentationml/2006/main">
  <p:tag name="MH" val="20160909134917"/>
  <p:tag name="MH_LIBRARY" val="CONTENTS"/>
  <p:tag name="MH_TYPE" val="OTHERS"/>
  <p:tag name="ID" val="547147"/>
</p:tagLst>
</file>

<file path=ppt/tags/tag2362.xml><?xml version="1.0" encoding="utf-8"?>
<p:tagLst xmlns:a="http://schemas.openxmlformats.org/drawingml/2006/main" xmlns:r="http://schemas.openxmlformats.org/officeDocument/2006/relationships" xmlns:p="http://schemas.openxmlformats.org/presentationml/2006/main">
  <p:tag name="MH" val="20160909134917"/>
  <p:tag name="MH_LIBRARY" val="CONTENTS"/>
  <p:tag name="MH_TYPE" val="OTHERS"/>
  <p:tag name="ID" val="547147"/>
</p:tagLst>
</file>

<file path=ppt/tags/tag2363.xml><?xml version="1.0" encoding="utf-8"?>
<p:tagLst xmlns:a="http://schemas.openxmlformats.org/drawingml/2006/main" xmlns:r="http://schemas.openxmlformats.org/officeDocument/2006/relationships" xmlns:p="http://schemas.openxmlformats.org/presentationml/2006/main">
  <p:tag name="MH" val="20160909134917"/>
  <p:tag name="MH_LIBRARY" val="CONTENTS"/>
  <p:tag name="MH_TYPE" val="NUMBER"/>
  <p:tag name="ID" val="547147"/>
  <p:tag name="MH_ORDER" val="1"/>
</p:tagLst>
</file>

<file path=ppt/tags/tag2364.xml><?xml version="1.0" encoding="utf-8"?>
<p:tagLst xmlns:a="http://schemas.openxmlformats.org/drawingml/2006/main" xmlns:r="http://schemas.openxmlformats.org/officeDocument/2006/relationships" xmlns:p="http://schemas.openxmlformats.org/presentationml/2006/main">
  <p:tag name="MH" val="20160909134917"/>
  <p:tag name="MH_LIBRARY" val="CONTENTS"/>
  <p:tag name="MH_TYPE" val="ENTRY"/>
  <p:tag name="ID" val="547147"/>
  <p:tag name="MH_ORDER" val="1"/>
</p:tagLst>
</file>

<file path=ppt/tags/tag2365.xml><?xml version="1.0" encoding="utf-8"?>
<p:tagLst xmlns:a="http://schemas.openxmlformats.org/drawingml/2006/main" xmlns:r="http://schemas.openxmlformats.org/officeDocument/2006/relationships" xmlns:p="http://schemas.openxmlformats.org/presentationml/2006/main">
  <p:tag name="MH" val="20160909134917"/>
  <p:tag name="MH_LIBRARY" val="CONTENTS"/>
  <p:tag name="MH_TYPE" val="NUMBER"/>
  <p:tag name="ID" val="547147"/>
  <p:tag name="MH_ORDER" val="2"/>
</p:tagLst>
</file>

<file path=ppt/tags/tag2366.xml><?xml version="1.0" encoding="utf-8"?>
<p:tagLst xmlns:a="http://schemas.openxmlformats.org/drawingml/2006/main" xmlns:r="http://schemas.openxmlformats.org/officeDocument/2006/relationships" xmlns:p="http://schemas.openxmlformats.org/presentationml/2006/main">
  <p:tag name="MH" val="20160909134917"/>
  <p:tag name="MH_LIBRARY" val="CONTENTS"/>
  <p:tag name="MH_TYPE" val="ENTRY"/>
  <p:tag name="ID" val="547147"/>
  <p:tag name="MH_ORDER" val="2"/>
</p:tagLst>
</file>

<file path=ppt/tags/tag2367.xml><?xml version="1.0" encoding="utf-8"?>
<p:tagLst xmlns:a="http://schemas.openxmlformats.org/drawingml/2006/main" xmlns:r="http://schemas.openxmlformats.org/officeDocument/2006/relationships" xmlns:p="http://schemas.openxmlformats.org/presentationml/2006/main">
  <p:tag name="MH" val="20160909134917"/>
  <p:tag name="MH_LIBRARY" val="CONTENTS"/>
  <p:tag name="MH_TYPE" val="NUMBER"/>
  <p:tag name="ID" val="547147"/>
  <p:tag name="MH_ORDER" val="2"/>
</p:tagLst>
</file>

<file path=ppt/tags/tag2368.xml><?xml version="1.0" encoding="utf-8"?>
<p:tagLst xmlns:a="http://schemas.openxmlformats.org/drawingml/2006/main" xmlns:r="http://schemas.openxmlformats.org/officeDocument/2006/relationships" xmlns:p="http://schemas.openxmlformats.org/presentationml/2006/main">
  <p:tag name="MH" val="20160909134917"/>
  <p:tag name="MH_LIBRARY" val="CONTENTS"/>
  <p:tag name="MH_TYPE" val="ENTRY"/>
  <p:tag name="ID" val="547147"/>
  <p:tag name="MH_ORDER" val="2"/>
</p:tagLst>
</file>

<file path=ppt/tags/tag2369.xml><?xml version="1.0" encoding="utf-8"?>
<p:tagLst xmlns:a="http://schemas.openxmlformats.org/drawingml/2006/main" xmlns:r="http://schemas.openxmlformats.org/officeDocument/2006/relationships" xmlns:p="http://schemas.openxmlformats.org/presentationml/2006/main">
  <p:tag name="MH" val="20160909134917"/>
  <p:tag name="MH_LIBRARY" val="CONTENTS"/>
  <p:tag name="MH_TYPE" val="NUMBER"/>
  <p:tag name="ID" val="547147"/>
  <p:tag name="MH_ORDER" val="2"/>
</p:tagLst>
</file>

<file path=ppt/tags/tag2370.xml><?xml version="1.0" encoding="utf-8"?>
<p:tagLst xmlns:a="http://schemas.openxmlformats.org/drawingml/2006/main" xmlns:r="http://schemas.openxmlformats.org/officeDocument/2006/relationships" xmlns:p="http://schemas.openxmlformats.org/presentationml/2006/main">
  <p:tag name="MH" val="20160909134917"/>
  <p:tag name="MH_LIBRARY" val="CONTENTS"/>
  <p:tag name="MH_TYPE" val="ENTRY"/>
  <p:tag name="ID" val="547147"/>
  <p:tag name="MH_ORDER" val="2"/>
</p:tagLst>
</file>

<file path=ppt/tags/tag2371.xml><?xml version="1.0" encoding="utf-8"?>
<p:tagLst xmlns:a="http://schemas.openxmlformats.org/drawingml/2006/main" xmlns:r="http://schemas.openxmlformats.org/officeDocument/2006/relationships" xmlns:p="http://schemas.openxmlformats.org/presentationml/2006/main">
  <p:tag name="MH" val="20160909134917"/>
  <p:tag name="MH_LIBRARY" val="CONTENTS"/>
  <p:tag name="MH_TYPE" val="NUMBER"/>
  <p:tag name="ID" val="547147"/>
  <p:tag name="MH_ORDER" val="2"/>
</p:tagLst>
</file>

<file path=ppt/tags/tag2372.xml><?xml version="1.0" encoding="utf-8"?>
<p:tagLst xmlns:a="http://schemas.openxmlformats.org/drawingml/2006/main" xmlns:r="http://schemas.openxmlformats.org/officeDocument/2006/relationships" xmlns:p="http://schemas.openxmlformats.org/presentationml/2006/main">
  <p:tag name="MH" val="20160909134917"/>
  <p:tag name="MH_LIBRARY" val="CONTENTS"/>
  <p:tag name="MH_TYPE" val="ENTRY"/>
  <p:tag name="ID" val="547147"/>
  <p:tag name="MH_ORDER" val="2"/>
</p:tagLst>
</file>

<file path=ppt/tags/tag2373.xml><?xml version="1.0" encoding="utf-8"?>
<p:tagLst xmlns:a="http://schemas.openxmlformats.org/drawingml/2006/main" xmlns:r="http://schemas.openxmlformats.org/officeDocument/2006/relationships" xmlns:p="http://schemas.openxmlformats.org/presentationml/2006/main">
  <p:tag name="MH" val="20170405135528"/>
  <p:tag name="MH_LIBRARY" val="GRAPHIC"/>
  <p:tag name="MH_TYPE" val="SubTitle"/>
  <p:tag name="MH_ORDER" val="1"/>
</p:tagLst>
</file>

<file path=ppt/tags/tag2374.xml><?xml version="1.0" encoding="utf-8"?>
<p:tagLst xmlns:a="http://schemas.openxmlformats.org/drawingml/2006/main" xmlns:r="http://schemas.openxmlformats.org/officeDocument/2006/relationships" xmlns:p="http://schemas.openxmlformats.org/presentationml/2006/main">
  <p:tag name="MH" val="20170405135528"/>
  <p:tag name="MH_LIBRARY" val="GRAPHIC"/>
  <p:tag name="MH_TYPE" val="Other"/>
  <p:tag name="MH_ORDER" val="1"/>
</p:tagLst>
</file>

<file path=ppt/tags/tag2375.xml><?xml version="1.0" encoding="utf-8"?>
<p:tagLst xmlns:a="http://schemas.openxmlformats.org/drawingml/2006/main" xmlns:r="http://schemas.openxmlformats.org/officeDocument/2006/relationships" xmlns:p="http://schemas.openxmlformats.org/presentationml/2006/main">
  <p:tag name="MH" val="20170405135528"/>
  <p:tag name="MH_LIBRARY" val="GRAPHIC"/>
  <p:tag name="MH_TYPE" val="SubTitle"/>
  <p:tag name="MH_ORDER" val="2"/>
</p:tagLst>
</file>

<file path=ppt/tags/tag2376.xml><?xml version="1.0" encoding="utf-8"?>
<p:tagLst xmlns:a="http://schemas.openxmlformats.org/drawingml/2006/main" xmlns:r="http://schemas.openxmlformats.org/officeDocument/2006/relationships" xmlns:p="http://schemas.openxmlformats.org/presentationml/2006/main">
  <p:tag name="MH" val="20170405135528"/>
  <p:tag name="MH_LIBRARY" val="GRAPHIC"/>
  <p:tag name="MH_TYPE" val="Other"/>
  <p:tag name="MH_ORDER" val="2"/>
</p:tagLst>
</file>

<file path=ppt/tags/tag2377.xml><?xml version="1.0" encoding="utf-8"?>
<p:tagLst xmlns:a="http://schemas.openxmlformats.org/drawingml/2006/main" xmlns:r="http://schemas.openxmlformats.org/officeDocument/2006/relationships" xmlns:p="http://schemas.openxmlformats.org/presentationml/2006/main">
  <p:tag name="MH" val="20170405135528"/>
  <p:tag name="MH_LIBRARY" val="GRAPHIC"/>
  <p:tag name="MH_TYPE" val="SubTitle"/>
  <p:tag name="MH_ORDER" val="3"/>
</p:tagLst>
</file>

<file path=ppt/tags/tag2378.xml><?xml version="1.0" encoding="utf-8"?>
<p:tagLst xmlns:a="http://schemas.openxmlformats.org/drawingml/2006/main" xmlns:r="http://schemas.openxmlformats.org/officeDocument/2006/relationships" xmlns:p="http://schemas.openxmlformats.org/presentationml/2006/main">
  <p:tag name="MH" val="20170405135528"/>
  <p:tag name="MH_LIBRARY" val="GRAPHIC"/>
  <p:tag name="MH_TYPE" val="Other"/>
  <p:tag name="MH_ORDER" val="3"/>
</p:tagLst>
</file>

<file path=ppt/tags/tag2379.xml><?xml version="1.0" encoding="utf-8"?>
<p:tagLst xmlns:a="http://schemas.openxmlformats.org/drawingml/2006/main" xmlns:r="http://schemas.openxmlformats.org/officeDocument/2006/relationships" xmlns:p="http://schemas.openxmlformats.org/presentationml/2006/main">
  <p:tag name="MH" val="20170324204103"/>
  <p:tag name="MH_LIBRARY" val="GRAPHIC"/>
  <p:tag name="MH_ORDER" val="Rounded Rectangle 2"/>
</p:tagLst>
</file>

<file path=ppt/tags/tag2380.xml><?xml version="1.0" encoding="utf-8"?>
<p:tagLst xmlns:a="http://schemas.openxmlformats.org/drawingml/2006/main" xmlns:r="http://schemas.openxmlformats.org/officeDocument/2006/relationships" xmlns:p="http://schemas.openxmlformats.org/presentationml/2006/main">
  <p:tag name="MH" val="20170324204103"/>
  <p:tag name="MH_LIBRARY" val="GRAPHIC"/>
  <p:tag name="MH_ORDER" val="Freeform 3"/>
</p:tagLst>
</file>

<file path=ppt/tags/tag2381.xml><?xml version="1.0" encoding="utf-8"?>
<p:tagLst xmlns:a="http://schemas.openxmlformats.org/drawingml/2006/main" xmlns:r="http://schemas.openxmlformats.org/officeDocument/2006/relationships" xmlns:p="http://schemas.openxmlformats.org/presentationml/2006/main">
  <p:tag name="MH" val="20170324204103"/>
  <p:tag name="MH_LIBRARY" val="GRAPHIC"/>
  <p:tag name="MH_ORDER" val="Rounded Rectangle 7"/>
</p:tagLst>
</file>

<file path=ppt/tags/tag2382.xml><?xml version="1.0" encoding="utf-8"?>
<p:tagLst xmlns:a="http://schemas.openxmlformats.org/drawingml/2006/main" xmlns:r="http://schemas.openxmlformats.org/officeDocument/2006/relationships" xmlns:p="http://schemas.openxmlformats.org/presentationml/2006/main">
  <p:tag name="MH" val="20170324204103"/>
  <p:tag name="MH_LIBRARY" val="GRAPHIC"/>
  <p:tag name="MH_ORDER" val="Freeform 8"/>
</p:tagLst>
</file>

<file path=ppt/tags/tag2383.xml><?xml version="1.0" encoding="utf-8"?>
<p:tagLst xmlns:a="http://schemas.openxmlformats.org/drawingml/2006/main" xmlns:r="http://schemas.openxmlformats.org/officeDocument/2006/relationships" xmlns:p="http://schemas.openxmlformats.org/presentationml/2006/main">
  <p:tag name="MH" val="20170324204103"/>
  <p:tag name="MH_LIBRARY" val="GRAPHIC"/>
  <p:tag name="MH_ORDER" val="Rounded Rectangle 16"/>
</p:tagLst>
</file>

<file path=ppt/tags/tag2384.xml><?xml version="1.0" encoding="utf-8"?>
<p:tagLst xmlns:a="http://schemas.openxmlformats.org/drawingml/2006/main" xmlns:r="http://schemas.openxmlformats.org/officeDocument/2006/relationships" xmlns:p="http://schemas.openxmlformats.org/presentationml/2006/main">
  <p:tag name="MH" val="20170324204103"/>
  <p:tag name="MH_LIBRARY" val="GRAPHIC"/>
  <p:tag name="MH_ORDER" val="Freeform 17"/>
</p:tagLst>
</file>

<file path=ppt/tags/tag2385.xml><?xml version="1.0" encoding="utf-8"?>
<p:tagLst xmlns:a="http://schemas.openxmlformats.org/drawingml/2006/main" xmlns:r="http://schemas.openxmlformats.org/officeDocument/2006/relationships" xmlns:p="http://schemas.openxmlformats.org/presentationml/2006/main">
  <p:tag name="MH" val="20170324204103"/>
  <p:tag name="MH_LIBRARY" val="GRAPHIC"/>
  <p:tag name="MH_ORDER" val="Rounded Rectangle 19"/>
</p:tagLst>
</file>

<file path=ppt/tags/tag2386.xml><?xml version="1.0" encoding="utf-8"?>
<p:tagLst xmlns:a="http://schemas.openxmlformats.org/drawingml/2006/main" xmlns:r="http://schemas.openxmlformats.org/officeDocument/2006/relationships" xmlns:p="http://schemas.openxmlformats.org/presentationml/2006/main">
  <p:tag name="MH" val="20170324204103"/>
  <p:tag name="MH_LIBRARY" val="GRAPHIC"/>
  <p:tag name="MH_ORDER" val="Freeform 20"/>
</p:tagLst>
</file>

<file path=ppt/tags/tag238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8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BASF_TitelDesign">
  <a:themeElements>
    <a:clrScheme name="02 BASF lightblue_colorsheme">
      <a:dk1>
        <a:srgbClr val="000000"/>
      </a:dk1>
      <a:lt1>
        <a:srgbClr val="FFFFFF"/>
      </a:lt1>
      <a:dk2>
        <a:srgbClr val="035FA9"/>
      </a:dk2>
      <a:lt2>
        <a:srgbClr val="FFFFFF"/>
      </a:lt2>
      <a:accent1>
        <a:srgbClr val="21A0D2"/>
      </a:accent1>
      <a:accent2>
        <a:srgbClr val="4EABD6"/>
      </a:accent2>
      <a:accent3>
        <a:srgbClr val="75C4E3"/>
      </a:accent3>
      <a:accent4>
        <a:srgbClr val="9BD4EB"/>
      </a:accent4>
      <a:accent5>
        <a:srgbClr val="DAEFF8"/>
      </a:accent5>
      <a:accent6>
        <a:srgbClr val="808080"/>
      </a:accent6>
      <a:hlink>
        <a:srgbClr val="F39500"/>
      </a:hlink>
      <a:folHlink>
        <a:srgbClr val="FACF8C"/>
      </a:folHlink>
    </a:clrScheme>
    <a:fontScheme name="Larissa Klassisch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BASF_TitelDesign">
  <a:themeElements>
    <a:clrScheme name="02 BASF lightblue_colorsheme">
      <a:dk1>
        <a:srgbClr val="000000"/>
      </a:dk1>
      <a:lt1>
        <a:srgbClr val="FFFFFF"/>
      </a:lt1>
      <a:dk2>
        <a:srgbClr val="035FA9"/>
      </a:dk2>
      <a:lt2>
        <a:srgbClr val="FFFFFF"/>
      </a:lt2>
      <a:accent1>
        <a:srgbClr val="21A0D2"/>
      </a:accent1>
      <a:accent2>
        <a:srgbClr val="4EABD6"/>
      </a:accent2>
      <a:accent3>
        <a:srgbClr val="75C4E3"/>
      </a:accent3>
      <a:accent4>
        <a:srgbClr val="9BD4EB"/>
      </a:accent4>
      <a:accent5>
        <a:srgbClr val="DAEFF8"/>
      </a:accent5>
      <a:accent6>
        <a:srgbClr val="808080"/>
      </a:accent6>
      <a:hlink>
        <a:srgbClr val="F39500"/>
      </a:hlink>
      <a:folHlink>
        <a:srgbClr val="FACF8C"/>
      </a:folHlink>
    </a:clrScheme>
    <a:fontScheme name="Larissa Klassisch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BASF_FolienDesign">
  <a:themeElements>
    <a:clrScheme name="02 BASF lightblue_colorsheme">
      <a:dk1>
        <a:srgbClr val="000000"/>
      </a:dk1>
      <a:lt1>
        <a:srgbClr val="FFFFFF"/>
      </a:lt1>
      <a:dk2>
        <a:srgbClr val="035FA9"/>
      </a:dk2>
      <a:lt2>
        <a:srgbClr val="FFFFFF"/>
      </a:lt2>
      <a:accent1>
        <a:srgbClr val="21A0D2"/>
      </a:accent1>
      <a:accent2>
        <a:srgbClr val="4EABD6"/>
      </a:accent2>
      <a:accent3>
        <a:srgbClr val="75C4E3"/>
      </a:accent3>
      <a:accent4>
        <a:srgbClr val="9BD4EB"/>
      </a:accent4>
      <a:accent5>
        <a:srgbClr val="DAEFF8"/>
      </a:accent5>
      <a:accent6>
        <a:srgbClr val="808080"/>
      </a:accent6>
      <a:hlink>
        <a:srgbClr val="F39500"/>
      </a:hlink>
      <a:folHlink>
        <a:srgbClr val="FACF8C"/>
      </a:folHlink>
    </a:clrScheme>
    <a:fontScheme name="Larissa Klassisch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BASF_FolienDesign">
  <a:themeElements>
    <a:clrScheme name="02 BASF lightblue_colorsheme">
      <a:dk1>
        <a:srgbClr val="000000"/>
      </a:dk1>
      <a:lt1>
        <a:srgbClr val="FFFFFF"/>
      </a:lt1>
      <a:dk2>
        <a:srgbClr val="035FA9"/>
      </a:dk2>
      <a:lt2>
        <a:srgbClr val="FFFFFF"/>
      </a:lt2>
      <a:accent1>
        <a:srgbClr val="21A0D2"/>
      </a:accent1>
      <a:accent2>
        <a:srgbClr val="4EABD6"/>
      </a:accent2>
      <a:accent3>
        <a:srgbClr val="75C4E3"/>
      </a:accent3>
      <a:accent4>
        <a:srgbClr val="9BD4EB"/>
      </a:accent4>
      <a:accent5>
        <a:srgbClr val="DAEFF8"/>
      </a:accent5>
      <a:accent6>
        <a:srgbClr val="808080"/>
      </a:accent6>
      <a:hlink>
        <a:srgbClr val="F39500"/>
      </a:hlink>
      <a:folHlink>
        <a:srgbClr val="FACF8C"/>
      </a:folHlink>
    </a:clrScheme>
    <a:fontScheme name="Larissa Klassisch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2_BASF_FolienDesign">
  <a:themeElements>
    <a:clrScheme name="02 BASF lightblue_colorsheme">
      <a:dk1>
        <a:srgbClr val="000000"/>
      </a:dk1>
      <a:lt1>
        <a:srgbClr val="FFFFFF"/>
      </a:lt1>
      <a:dk2>
        <a:srgbClr val="035FA9"/>
      </a:dk2>
      <a:lt2>
        <a:srgbClr val="FFFFFF"/>
      </a:lt2>
      <a:accent1>
        <a:srgbClr val="21A0D2"/>
      </a:accent1>
      <a:accent2>
        <a:srgbClr val="4EABD6"/>
      </a:accent2>
      <a:accent3>
        <a:srgbClr val="75C4E3"/>
      </a:accent3>
      <a:accent4>
        <a:srgbClr val="9BD4EB"/>
      </a:accent4>
      <a:accent5>
        <a:srgbClr val="DAEFF8"/>
      </a:accent5>
      <a:accent6>
        <a:srgbClr val="808080"/>
      </a:accent6>
      <a:hlink>
        <a:srgbClr val="F39500"/>
      </a:hlink>
      <a:folHlink>
        <a:srgbClr val="FACF8C"/>
      </a:folHlink>
    </a:clrScheme>
    <a:fontScheme name="Larissa Klassisch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3_BASF_FolienDesign">
  <a:themeElements>
    <a:clrScheme name="02 BASF lightblue_colorsheme">
      <a:dk1>
        <a:srgbClr val="000000"/>
      </a:dk1>
      <a:lt1>
        <a:srgbClr val="FFFFFF"/>
      </a:lt1>
      <a:dk2>
        <a:srgbClr val="035FA9"/>
      </a:dk2>
      <a:lt2>
        <a:srgbClr val="FFFFFF"/>
      </a:lt2>
      <a:accent1>
        <a:srgbClr val="21A0D2"/>
      </a:accent1>
      <a:accent2>
        <a:srgbClr val="4EABD6"/>
      </a:accent2>
      <a:accent3>
        <a:srgbClr val="75C4E3"/>
      </a:accent3>
      <a:accent4>
        <a:srgbClr val="9BD4EB"/>
      </a:accent4>
      <a:accent5>
        <a:srgbClr val="DAEFF8"/>
      </a:accent5>
      <a:accent6>
        <a:srgbClr val="808080"/>
      </a:accent6>
      <a:hlink>
        <a:srgbClr val="F39500"/>
      </a:hlink>
      <a:folHlink>
        <a:srgbClr val="FACF8C"/>
      </a:folHlink>
    </a:clrScheme>
    <a:fontScheme name="Larissa">
      <a:majorFont>
        <a:latin typeface="Arial"/>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主题">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4_BASF_FolienDesign">
  <a:themeElements>
    <a:clrScheme name="02 BASF lightblue_colorsheme">
      <a:dk1>
        <a:srgbClr val="000000"/>
      </a:dk1>
      <a:lt1>
        <a:srgbClr val="FFFFFF"/>
      </a:lt1>
      <a:dk2>
        <a:srgbClr val="035FA9"/>
      </a:dk2>
      <a:lt2>
        <a:srgbClr val="FFFFFF"/>
      </a:lt2>
      <a:accent1>
        <a:srgbClr val="21A0D2"/>
      </a:accent1>
      <a:accent2>
        <a:srgbClr val="4EABD6"/>
      </a:accent2>
      <a:accent3>
        <a:srgbClr val="75C4E3"/>
      </a:accent3>
      <a:accent4>
        <a:srgbClr val="9BD4EB"/>
      </a:accent4>
      <a:accent5>
        <a:srgbClr val="DAEFF8"/>
      </a:accent5>
      <a:accent6>
        <a:srgbClr val="808080"/>
      </a:accent6>
      <a:hlink>
        <a:srgbClr val="F39500"/>
      </a:hlink>
      <a:folHlink>
        <a:srgbClr val="FACF8C"/>
      </a:folHlink>
    </a:clrScheme>
    <a:fontScheme name="Larissa">
      <a:majorFont>
        <a:latin typeface="Arial"/>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5_BASF_FolienDesign">
  <a:themeElements>
    <a:clrScheme name="02 BASF lightblue_colorsheme">
      <a:dk1>
        <a:srgbClr val="000000"/>
      </a:dk1>
      <a:lt1>
        <a:srgbClr val="FFFFFF"/>
      </a:lt1>
      <a:dk2>
        <a:srgbClr val="035FA9"/>
      </a:dk2>
      <a:lt2>
        <a:srgbClr val="FFFFFF"/>
      </a:lt2>
      <a:accent1>
        <a:srgbClr val="21A0D2"/>
      </a:accent1>
      <a:accent2>
        <a:srgbClr val="4EABD6"/>
      </a:accent2>
      <a:accent3>
        <a:srgbClr val="75C4E3"/>
      </a:accent3>
      <a:accent4>
        <a:srgbClr val="9BD4EB"/>
      </a:accent4>
      <a:accent5>
        <a:srgbClr val="DAEFF8"/>
      </a:accent5>
      <a:accent6>
        <a:srgbClr val="808080"/>
      </a:accent6>
      <a:hlink>
        <a:srgbClr val="F39500"/>
      </a:hlink>
      <a:folHlink>
        <a:srgbClr val="FACF8C"/>
      </a:folHlink>
    </a:clrScheme>
    <a:fontScheme name="Larissa">
      <a:majorFont>
        <a:latin typeface="Arial"/>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6_BASF_FolienDesign">
  <a:themeElements>
    <a:clrScheme name="02 BASF lightblue_colorsheme">
      <a:dk1>
        <a:srgbClr val="000000"/>
      </a:dk1>
      <a:lt1>
        <a:srgbClr val="FFFFFF"/>
      </a:lt1>
      <a:dk2>
        <a:srgbClr val="035FA9"/>
      </a:dk2>
      <a:lt2>
        <a:srgbClr val="FFFFFF"/>
      </a:lt2>
      <a:accent1>
        <a:srgbClr val="21A0D2"/>
      </a:accent1>
      <a:accent2>
        <a:srgbClr val="4EABD6"/>
      </a:accent2>
      <a:accent3>
        <a:srgbClr val="75C4E3"/>
      </a:accent3>
      <a:accent4>
        <a:srgbClr val="9BD4EB"/>
      </a:accent4>
      <a:accent5>
        <a:srgbClr val="DAEFF8"/>
      </a:accent5>
      <a:accent6>
        <a:srgbClr val="808080"/>
      </a:accent6>
      <a:hlink>
        <a:srgbClr val="F39500"/>
      </a:hlink>
      <a:folHlink>
        <a:srgbClr val="FACF8C"/>
      </a:folHlink>
    </a:clrScheme>
    <a:fontScheme name="Larissa">
      <a:majorFont>
        <a:latin typeface="Arial"/>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7_BASF_FolienDesign">
  <a:themeElements>
    <a:clrScheme name="02 BASF lightblue_colorsheme">
      <a:dk1>
        <a:srgbClr val="000000"/>
      </a:dk1>
      <a:lt1>
        <a:srgbClr val="FFFFFF"/>
      </a:lt1>
      <a:dk2>
        <a:srgbClr val="035FA9"/>
      </a:dk2>
      <a:lt2>
        <a:srgbClr val="FFFFFF"/>
      </a:lt2>
      <a:accent1>
        <a:srgbClr val="21A0D2"/>
      </a:accent1>
      <a:accent2>
        <a:srgbClr val="4EABD6"/>
      </a:accent2>
      <a:accent3>
        <a:srgbClr val="75C4E3"/>
      </a:accent3>
      <a:accent4>
        <a:srgbClr val="9BD4EB"/>
      </a:accent4>
      <a:accent5>
        <a:srgbClr val="DAEFF8"/>
      </a:accent5>
      <a:accent6>
        <a:srgbClr val="808080"/>
      </a:accent6>
      <a:hlink>
        <a:srgbClr val="F39500"/>
      </a:hlink>
      <a:folHlink>
        <a:srgbClr val="FACF8C"/>
      </a:folHlink>
    </a:clrScheme>
    <a:fontScheme name="Larissa">
      <a:majorFont>
        <a:latin typeface="Arial"/>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8_BASF_FolienDesign">
  <a:themeElements>
    <a:clrScheme name="02 BASF lightblue_colorsheme">
      <a:dk1>
        <a:srgbClr val="000000"/>
      </a:dk1>
      <a:lt1>
        <a:srgbClr val="FFFFFF"/>
      </a:lt1>
      <a:dk2>
        <a:srgbClr val="035FA9"/>
      </a:dk2>
      <a:lt2>
        <a:srgbClr val="FFFFFF"/>
      </a:lt2>
      <a:accent1>
        <a:srgbClr val="21A0D2"/>
      </a:accent1>
      <a:accent2>
        <a:srgbClr val="4EABD6"/>
      </a:accent2>
      <a:accent3>
        <a:srgbClr val="75C4E3"/>
      </a:accent3>
      <a:accent4>
        <a:srgbClr val="9BD4EB"/>
      </a:accent4>
      <a:accent5>
        <a:srgbClr val="DAEFF8"/>
      </a:accent5>
      <a:accent6>
        <a:srgbClr val="808080"/>
      </a:accent6>
      <a:hlink>
        <a:srgbClr val="F39500"/>
      </a:hlink>
      <a:folHlink>
        <a:srgbClr val="FACF8C"/>
      </a:folHlink>
    </a:clrScheme>
    <a:fontScheme name="Larissa">
      <a:majorFont>
        <a:latin typeface="Arial"/>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9_BASF_FolienDesign">
  <a:themeElements>
    <a:clrScheme name="02 BASF lightblue_colorsheme">
      <a:dk1>
        <a:srgbClr val="000000"/>
      </a:dk1>
      <a:lt1>
        <a:srgbClr val="FFFFFF"/>
      </a:lt1>
      <a:dk2>
        <a:srgbClr val="035FA9"/>
      </a:dk2>
      <a:lt2>
        <a:srgbClr val="FFFFFF"/>
      </a:lt2>
      <a:accent1>
        <a:srgbClr val="21A0D2"/>
      </a:accent1>
      <a:accent2>
        <a:srgbClr val="4EABD6"/>
      </a:accent2>
      <a:accent3>
        <a:srgbClr val="75C4E3"/>
      </a:accent3>
      <a:accent4>
        <a:srgbClr val="9BD4EB"/>
      </a:accent4>
      <a:accent5>
        <a:srgbClr val="DAEFF8"/>
      </a:accent5>
      <a:accent6>
        <a:srgbClr val="808080"/>
      </a:accent6>
      <a:hlink>
        <a:srgbClr val="F39500"/>
      </a:hlink>
      <a:folHlink>
        <a:srgbClr val="FACF8C"/>
      </a:folHlink>
    </a:clrScheme>
    <a:fontScheme name="Larissa">
      <a:majorFont>
        <a:latin typeface="Arial"/>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10_BASF_FolienDesign">
  <a:themeElements>
    <a:clrScheme name="02 BASF lightblue_colorsheme">
      <a:dk1>
        <a:srgbClr val="000000"/>
      </a:dk1>
      <a:lt1>
        <a:srgbClr val="FFFFFF"/>
      </a:lt1>
      <a:dk2>
        <a:srgbClr val="035FA9"/>
      </a:dk2>
      <a:lt2>
        <a:srgbClr val="FFFFFF"/>
      </a:lt2>
      <a:accent1>
        <a:srgbClr val="21A0D2"/>
      </a:accent1>
      <a:accent2>
        <a:srgbClr val="4EABD6"/>
      </a:accent2>
      <a:accent3>
        <a:srgbClr val="75C4E3"/>
      </a:accent3>
      <a:accent4>
        <a:srgbClr val="9BD4EB"/>
      </a:accent4>
      <a:accent5>
        <a:srgbClr val="DAEFF8"/>
      </a:accent5>
      <a:accent6>
        <a:srgbClr val="808080"/>
      </a:accent6>
      <a:hlink>
        <a:srgbClr val="F39500"/>
      </a:hlink>
      <a:folHlink>
        <a:srgbClr val="FACF8C"/>
      </a:folHlink>
    </a:clrScheme>
    <a:fontScheme name="Larissa">
      <a:majorFont>
        <a:latin typeface="Arial"/>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5.xml><?xml version="1.0" encoding="utf-8"?>
<a:theme xmlns:a="http://schemas.openxmlformats.org/drawingml/2006/main" name="11_BASF_FolienDesign">
  <a:themeElements>
    <a:clrScheme name="02 BASF lightblue_colorsheme">
      <a:dk1>
        <a:srgbClr val="000000"/>
      </a:dk1>
      <a:lt1>
        <a:srgbClr val="FFFFFF"/>
      </a:lt1>
      <a:dk2>
        <a:srgbClr val="035FA9"/>
      </a:dk2>
      <a:lt2>
        <a:srgbClr val="FFFFFF"/>
      </a:lt2>
      <a:accent1>
        <a:srgbClr val="21A0D2"/>
      </a:accent1>
      <a:accent2>
        <a:srgbClr val="4EABD6"/>
      </a:accent2>
      <a:accent3>
        <a:srgbClr val="75C4E3"/>
      </a:accent3>
      <a:accent4>
        <a:srgbClr val="9BD4EB"/>
      </a:accent4>
      <a:accent5>
        <a:srgbClr val="DAEFF8"/>
      </a:accent5>
      <a:accent6>
        <a:srgbClr val="808080"/>
      </a:accent6>
      <a:hlink>
        <a:srgbClr val="F39500"/>
      </a:hlink>
      <a:folHlink>
        <a:srgbClr val="FACF8C"/>
      </a:folHlink>
    </a:clrScheme>
    <a:fontScheme name="Larissa">
      <a:majorFont>
        <a:latin typeface="Arial"/>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6.xml><?xml version="1.0" encoding="utf-8"?>
<a:theme xmlns:a="http://schemas.openxmlformats.org/drawingml/2006/main" name="12_BASF_FolienDesign">
  <a:themeElements>
    <a:clrScheme name="02 BASF lightblue_colorsheme">
      <a:dk1>
        <a:srgbClr val="000000"/>
      </a:dk1>
      <a:lt1>
        <a:srgbClr val="FFFFFF"/>
      </a:lt1>
      <a:dk2>
        <a:srgbClr val="035FA9"/>
      </a:dk2>
      <a:lt2>
        <a:srgbClr val="FFFFFF"/>
      </a:lt2>
      <a:accent1>
        <a:srgbClr val="21A0D2"/>
      </a:accent1>
      <a:accent2>
        <a:srgbClr val="4EABD6"/>
      </a:accent2>
      <a:accent3>
        <a:srgbClr val="75C4E3"/>
      </a:accent3>
      <a:accent4>
        <a:srgbClr val="9BD4EB"/>
      </a:accent4>
      <a:accent5>
        <a:srgbClr val="DAEFF8"/>
      </a:accent5>
      <a:accent6>
        <a:srgbClr val="808080"/>
      </a:accent6>
      <a:hlink>
        <a:srgbClr val="F39500"/>
      </a:hlink>
      <a:folHlink>
        <a:srgbClr val="FACF8C"/>
      </a:folHlink>
    </a:clrScheme>
    <a:fontScheme name="Larissa">
      <a:majorFont>
        <a:latin typeface="Arial"/>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1315</TotalTime>
  <Words>1258</Words>
  <Application>Microsoft Office PowerPoint</Application>
  <PresentationFormat>全屏显示(4:3)</PresentationFormat>
  <Paragraphs>143</Paragraphs>
  <Slides>30</Slides>
  <Notes>4</Notes>
  <HiddenSlides>0</HiddenSlides>
  <MMClips>0</MMClips>
  <ScaleCrop>false</ScaleCrop>
  <HeadingPairs>
    <vt:vector size="8" baseType="variant">
      <vt:variant>
        <vt:lpstr>已用的字体</vt:lpstr>
      </vt:variant>
      <vt:variant>
        <vt:i4>17</vt:i4>
      </vt:variant>
      <vt:variant>
        <vt:lpstr>主题</vt:lpstr>
      </vt:variant>
      <vt:variant>
        <vt:i4>16</vt:i4>
      </vt:variant>
      <vt:variant>
        <vt:lpstr>嵌入 OLE 服务器</vt:lpstr>
      </vt:variant>
      <vt:variant>
        <vt:i4>2</vt:i4>
      </vt:variant>
      <vt:variant>
        <vt:lpstr>幻灯片标题</vt:lpstr>
      </vt:variant>
      <vt:variant>
        <vt:i4>30</vt:i4>
      </vt:variant>
    </vt:vector>
  </HeadingPairs>
  <TitlesOfParts>
    <vt:vector size="65" baseType="lpstr">
      <vt:lpstr>Adidas Unity</vt:lpstr>
      <vt:lpstr>Gungsuh</vt:lpstr>
      <vt:lpstr>方正姚体</vt:lpstr>
      <vt:lpstr>黑体</vt:lpstr>
      <vt:lpstr>华康俪金黑W8(P)</vt:lpstr>
      <vt:lpstr>华文中宋</vt:lpstr>
      <vt:lpstr>楷体</vt:lpstr>
      <vt:lpstr>宋体</vt:lpstr>
      <vt:lpstr>微软雅黑</vt:lpstr>
      <vt:lpstr>Arial</vt:lpstr>
      <vt:lpstr>Calibri</vt:lpstr>
      <vt:lpstr>Calibri Light</vt:lpstr>
      <vt:lpstr>Elephant</vt:lpstr>
      <vt:lpstr>Times New Roman</vt:lpstr>
      <vt:lpstr>Verdana</vt:lpstr>
      <vt:lpstr>Wingdings</vt:lpstr>
      <vt:lpstr>Wingdings 3</vt:lpstr>
      <vt:lpstr>BASF_TitelDesign</vt:lpstr>
      <vt:lpstr>1_BASF_TitelDesign</vt:lpstr>
      <vt:lpstr>BASF_FolienDesign</vt:lpstr>
      <vt:lpstr>1_BASF_FolienDesign</vt:lpstr>
      <vt:lpstr>2_BASF_FolienDesign</vt:lpstr>
      <vt:lpstr>3_BASF_FolienDesign</vt:lpstr>
      <vt:lpstr>Office 主题</vt:lpstr>
      <vt:lpstr>4_BASF_FolienDesign</vt:lpstr>
      <vt:lpstr>5_BASF_FolienDesign</vt:lpstr>
      <vt:lpstr>6_BASF_FolienDesign</vt:lpstr>
      <vt:lpstr>7_BASF_FolienDesign</vt:lpstr>
      <vt:lpstr>8_BASF_FolienDesign</vt:lpstr>
      <vt:lpstr>9_BASF_FolienDesign</vt:lpstr>
      <vt:lpstr>10_BASF_FolienDesign</vt:lpstr>
      <vt:lpstr>11_BASF_FolienDesign</vt:lpstr>
      <vt:lpstr>12_BASF_FolienDesign</vt:lpstr>
      <vt:lpstr>think-cell Folie</vt:lpstr>
      <vt:lpstr>工作表</vt:lpstr>
      <vt:lpstr>PowerPoint 演示文稿</vt:lpstr>
      <vt:lpstr>PowerPoint 演示文稿</vt:lpstr>
      <vt:lpstr>一、全日制工程硕士</vt:lpstr>
      <vt:lpstr>PowerPoint 演示文稿</vt:lpstr>
      <vt:lpstr>PowerPoint 演示文稿</vt:lpstr>
      <vt:lpstr>“我的工程实践与安全”</vt:lpstr>
      <vt:lpstr>PowerPoint 演示文稿</vt:lpstr>
      <vt:lpstr>1.巴斯夫安全培训</vt:lpstr>
      <vt:lpstr>C.A.R.E</vt:lpstr>
      <vt:lpstr>1.巴斯夫安全培训</vt:lpstr>
      <vt:lpstr>PowerPoint 演示文稿</vt:lpstr>
      <vt:lpstr>PowerPoint 演示文稿</vt:lpstr>
      <vt:lpstr>PowerPoint 演示文稿</vt:lpstr>
      <vt:lpstr>PowerPoint 演示文稿</vt:lpstr>
      <vt:lpstr>PowerPoint 演示文稿</vt:lpstr>
      <vt:lpstr>2.安全措施</vt:lpstr>
      <vt:lpstr>巴斯夫2010印度跌倒事故</vt:lpstr>
      <vt:lpstr>PowerPoint 演示文稿</vt:lpstr>
      <vt:lpstr>医疗应急</vt:lpstr>
      <vt:lpstr>MCD液氨泄漏应急演练</vt:lpstr>
      <vt:lpstr>PowerPoint 演示文稿</vt:lpstr>
      <vt:lpstr>对在校学生的启发：</vt:lpstr>
      <vt:lpstr>3.实践准备工作– 导师安排实践后你需要：</vt:lpstr>
      <vt:lpstr>实验室工作</vt:lpstr>
      <vt:lpstr> “责任关怀Audit”项目</vt:lpstr>
      <vt:lpstr> “责任关怀Audit”项目</vt:lpstr>
      <vt:lpstr>5.实践感想</vt:lpstr>
      <vt:lpstr>华理人@巴斯夫的毕业典礼</vt:lpstr>
      <vt:lpstr>PowerPoint 演示文稿</vt:lpstr>
      <vt:lpstr>PowerPoint 演示文稿</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Pakcy Young</dc:creator>
  <cp:lastModifiedBy>nick</cp:lastModifiedBy>
  <cp:revision>106</cp:revision>
  <dcterms:created xsi:type="dcterms:W3CDTF">2015-12-07T06:35:57Z</dcterms:created>
  <dcterms:modified xsi:type="dcterms:W3CDTF">2017-04-06T15:53:47Z</dcterms:modified>
</cp:coreProperties>
</file>